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338" r:id="rId2"/>
    <p:sldId id="262" r:id="rId3"/>
    <p:sldId id="260" r:id="rId4"/>
    <p:sldId id="259" r:id="rId5"/>
    <p:sldId id="261" r:id="rId6"/>
    <p:sldId id="263" r:id="rId7"/>
    <p:sldId id="264" r:id="rId8"/>
    <p:sldId id="266" r:id="rId9"/>
    <p:sldId id="346" r:id="rId10"/>
    <p:sldId id="267" r:id="rId11"/>
    <p:sldId id="340" r:id="rId12"/>
    <p:sldId id="269" r:id="rId13"/>
    <p:sldId id="271" r:id="rId14"/>
    <p:sldId id="272" r:id="rId15"/>
    <p:sldId id="359" r:id="rId16"/>
    <p:sldId id="360" r:id="rId17"/>
    <p:sldId id="355" r:id="rId18"/>
    <p:sldId id="356" r:id="rId19"/>
    <p:sldId id="276" r:id="rId20"/>
    <p:sldId id="277" r:id="rId21"/>
    <p:sldId id="279" r:id="rId22"/>
    <p:sldId id="280" r:id="rId23"/>
    <p:sldId id="337" r:id="rId2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 d="100"/>
          <a:sy n="10" d="100"/>
        </p:scale>
        <p:origin x="1272" y="12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249999999999999"/>
          <c:y val="6.8750000000000006E-2"/>
          <c:w val="0.62083333333333335"/>
          <c:h val="0.93125000000000002"/>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vi-V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29C-4F62-A8CA-BEA98E82279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29C-4F62-A8CA-BEA98E82279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29C-4F62-A8CA-BEA98E82279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29C-4F62-A8CA-BEA98E822795}"/>
              </c:ext>
            </c:extLst>
          </c:dPt>
          <c:cat>
            <c:strRef>
              <c:f>Sheet1!$A$2:$A$5</c:f>
              <c:strCache>
                <c:ptCount val="3"/>
                <c:pt idx="0">
                  <c:v>Lớp 5</c:v>
                </c:pt>
                <c:pt idx="1">
                  <c:v>Lớp 4</c:v>
                </c:pt>
                <c:pt idx="2">
                  <c:v>3rd Qtr</c:v>
                </c:pt>
              </c:strCache>
            </c:strRef>
          </c:cat>
          <c:val>
            <c:numRef>
              <c:f>Sheet1!$B$2:$B$5</c:f>
              <c:numCache>
                <c:formatCode>General</c:formatCode>
                <c:ptCount val="4"/>
                <c:pt idx="0">
                  <c:v>32</c:v>
                </c:pt>
                <c:pt idx="1">
                  <c:v>45</c:v>
                </c:pt>
                <c:pt idx="2">
                  <c:v>23</c:v>
                </c:pt>
              </c:numCache>
            </c:numRef>
          </c:val>
          <c:extLst>
            <c:ext xmlns:c16="http://schemas.microsoft.com/office/drawing/2014/chart" uri="{C3380CC4-5D6E-409C-BE32-E72D297353CC}">
              <c16:uniqueId val="{00000000-A2B8-484E-97D6-73526D183BF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vi-V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EBB-4BEB-BA17-B672FAF186B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EBB-4BEB-BA17-B672FAF186B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EBB-4BEB-BA17-B672FAF186B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EBB-4BEB-BA17-B672FAF186BD}"/>
              </c:ext>
            </c:extLst>
          </c:dPt>
          <c:cat>
            <c:strRef>
              <c:f>Sheet1!$A$2:$A$5</c:f>
              <c:strCache>
                <c:ptCount val="3"/>
                <c:pt idx="0">
                  <c:v>Lớp 5</c:v>
                </c:pt>
                <c:pt idx="1">
                  <c:v>Lớp 4</c:v>
                </c:pt>
                <c:pt idx="2">
                  <c:v>3rd Qtr</c:v>
                </c:pt>
              </c:strCache>
            </c:strRef>
          </c:cat>
          <c:val>
            <c:numRef>
              <c:f>Sheet1!$B$2:$B$5</c:f>
              <c:numCache>
                <c:formatCode>General</c:formatCode>
                <c:ptCount val="4"/>
                <c:pt idx="0">
                  <c:v>32</c:v>
                </c:pt>
                <c:pt idx="1">
                  <c:v>45</c:v>
                </c:pt>
                <c:pt idx="2">
                  <c:v>23</c:v>
                </c:pt>
              </c:numCache>
            </c:numRef>
          </c:val>
          <c:extLst>
            <c:ext xmlns:c16="http://schemas.microsoft.com/office/drawing/2014/chart" uri="{C3380CC4-5D6E-409C-BE32-E72D297353CC}">
              <c16:uniqueId val="{00000008-2EBB-4BEB-BA17-B672FAF186B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vi-V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04E6E2-3C9F-4375-92C7-87B872D1E615}" type="datetimeFigureOut">
              <a:rPr lang="vi-VN" smtClean="0"/>
              <a:t>10/04/2026</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F1CA3-C56D-4B69-AB72-66103ACAA6C4}" type="slidenum">
              <a:rPr lang="vi-VN" smtClean="0"/>
              <a:t>‹#›</a:t>
            </a:fld>
            <a:endParaRPr lang="vi-VN"/>
          </a:p>
        </p:txBody>
      </p:sp>
    </p:spTree>
    <p:extLst>
      <p:ext uri="{BB962C8B-B14F-4D97-AF65-F5344CB8AC3E}">
        <p14:creationId xmlns:p14="http://schemas.microsoft.com/office/powerpoint/2010/main" val="3320609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B130DB-510D-401E-A142-82CFADAFB2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483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B130DB-510D-401E-A142-82CFADAFB2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552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B130DB-510D-401E-A142-82CFADAFB2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7277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slide" Target="../slides/slide16.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40039-37A0-4B1B-BC4A-23244D1D90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F6C3396F-FFC8-45C6-82B4-BA737C1211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4DB93B28-425D-439F-941C-56EFED511012}"/>
              </a:ext>
            </a:extLst>
          </p:cNvPr>
          <p:cNvSpPr>
            <a:spLocks noGrp="1"/>
          </p:cNvSpPr>
          <p:nvPr>
            <p:ph type="dt" sz="half" idx="10"/>
          </p:nvPr>
        </p:nvSpPr>
        <p:spPr/>
        <p:txBody>
          <a:bodyPr/>
          <a:lstStyle/>
          <a:p>
            <a:fld id="{0A6EFDA3-327C-43E2-B000-55F49D041A95}" type="datetimeFigureOut">
              <a:rPr lang="vi-VN" smtClean="0"/>
              <a:t>10/04/2026</a:t>
            </a:fld>
            <a:endParaRPr lang="vi-VN"/>
          </a:p>
        </p:txBody>
      </p:sp>
      <p:sp>
        <p:nvSpPr>
          <p:cNvPr id="5" name="Footer Placeholder 4">
            <a:extLst>
              <a:ext uri="{FF2B5EF4-FFF2-40B4-BE49-F238E27FC236}">
                <a16:creationId xmlns:a16="http://schemas.microsoft.com/office/drawing/2014/main" id="{D73EA2C0-6B32-4609-BCF8-DCD676EFDDC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D4F4F7E-E9A3-45A3-8BF4-6BBF99BFA526}"/>
              </a:ext>
            </a:extLst>
          </p:cNvPr>
          <p:cNvSpPr>
            <a:spLocks noGrp="1"/>
          </p:cNvSpPr>
          <p:nvPr>
            <p:ph type="sldNum" sz="quarter" idx="12"/>
          </p:nvPr>
        </p:nvSpPr>
        <p:spPr/>
        <p:txBody>
          <a:bodyPr/>
          <a:lstStyle/>
          <a:p>
            <a:fld id="{FDE74159-AEEA-41A9-9CC7-1F0EA2C374E1}" type="slidenum">
              <a:rPr lang="vi-VN" smtClean="0"/>
              <a:t>‹#›</a:t>
            </a:fld>
            <a:endParaRPr lang="vi-VN"/>
          </a:p>
        </p:txBody>
      </p:sp>
    </p:spTree>
    <p:extLst>
      <p:ext uri="{BB962C8B-B14F-4D97-AF65-F5344CB8AC3E}">
        <p14:creationId xmlns:p14="http://schemas.microsoft.com/office/powerpoint/2010/main" val="240628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EBE6B-17CC-47A4-879E-3BAFD7E843FD}"/>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B9D9BB0-E397-4F4B-8915-E0EA11637B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E20CFAE-FA5D-429D-A9EC-FDA6C9702CCE}"/>
              </a:ext>
            </a:extLst>
          </p:cNvPr>
          <p:cNvSpPr>
            <a:spLocks noGrp="1"/>
          </p:cNvSpPr>
          <p:nvPr>
            <p:ph type="dt" sz="half" idx="10"/>
          </p:nvPr>
        </p:nvSpPr>
        <p:spPr/>
        <p:txBody>
          <a:bodyPr/>
          <a:lstStyle/>
          <a:p>
            <a:fld id="{0A6EFDA3-327C-43E2-B000-55F49D041A95}" type="datetimeFigureOut">
              <a:rPr lang="vi-VN" smtClean="0"/>
              <a:t>10/04/2026</a:t>
            </a:fld>
            <a:endParaRPr lang="vi-VN"/>
          </a:p>
        </p:txBody>
      </p:sp>
      <p:sp>
        <p:nvSpPr>
          <p:cNvPr id="5" name="Footer Placeholder 4">
            <a:extLst>
              <a:ext uri="{FF2B5EF4-FFF2-40B4-BE49-F238E27FC236}">
                <a16:creationId xmlns:a16="http://schemas.microsoft.com/office/drawing/2014/main" id="{B28F3370-E233-49BB-84FD-10570D345FE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06160A3-BA7E-4EC5-939A-37C4B6417724}"/>
              </a:ext>
            </a:extLst>
          </p:cNvPr>
          <p:cNvSpPr>
            <a:spLocks noGrp="1"/>
          </p:cNvSpPr>
          <p:nvPr>
            <p:ph type="sldNum" sz="quarter" idx="12"/>
          </p:nvPr>
        </p:nvSpPr>
        <p:spPr/>
        <p:txBody>
          <a:bodyPr/>
          <a:lstStyle/>
          <a:p>
            <a:fld id="{FDE74159-AEEA-41A9-9CC7-1F0EA2C374E1}" type="slidenum">
              <a:rPr lang="vi-VN" smtClean="0"/>
              <a:t>‹#›</a:t>
            </a:fld>
            <a:endParaRPr lang="vi-VN"/>
          </a:p>
        </p:txBody>
      </p:sp>
    </p:spTree>
    <p:extLst>
      <p:ext uri="{BB962C8B-B14F-4D97-AF65-F5344CB8AC3E}">
        <p14:creationId xmlns:p14="http://schemas.microsoft.com/office/powerpoint/2010/main" val="30053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BDC037-A1DC-449F-87C9-6931B989CE8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549360F-B007-4F59-A4ED-2DFE9B19BF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27D0E44-F1E0-4435-9213-2E6226702646}"/>
              </a:ext>
            </a:extLst>
          </p:cNvPr>
          <p:cNvSpPr>
            <a:spLocks noGrp="1"/>
          </p:cNvSpPr>
          <p:nvPr>
            <p:ph type="dt" sz="half" idx="10"/>
          </p:nvPr>
        </p:nvSpPr>
        <p:spPr/>
        <p:txBody>
          <a:bodyPr/>
          <a:lstStyle/>
          <a:p>
            <a:fld id="{0A6EFDA3-327C-43E2-B000-55F49D041A95}" type="datetimeFigureOut">
              <a:rPr lang="vi-VN" smtClean="0"/>
              <a:t>10/04/2026</a:t>
            </a:fld>
            <a:endParaRPr lang="vi-VN"/>
          </a:p>
        </p:txBody>
      </p:sp>
      <p:sp>
        <p:nvSpPr>
          <p:cNvPr id="5" name="Footer Placeholder 4">
            <a:extLst>
              <a:ext uri="{FF2B5EF4-FFF2-40B4-BE49-F238E27FC236}">
                <a16:creationId xmlns:a16="http://schemas.microsoft.com/office/drawing/2014/main" id="{B811709B-757A-4DD7-AD8A-C926FE5E9FC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29BD169-36BF-4796-A895-FBD146116FBF}"/>
              </a:ext>
            </a:extLst>
          </p:cNvPr>
          <p:cNvSpPr>
            <a:spLocks noGrp="1"/>
          </p:cNvSpPr>
          <p:nvPr>
            <p:ph type="sldNum" sz="quarter" idx="12"/>
          </p:nvPr>
        </p:nvSpPr>
        <p:spPr/>
        <p:txBody>
          <a:bodyPr/>
          <a:lstStyle/>
          <a:p>
            <a:fld id="{FDE74159-AEEA-41A9-9CC7-1F0EA2C374E1}" type="slidenum">
              <a:rPr lang="vi-VN" smtClean="0"/>
              <a:t>‹#›</a:t>
            </a:fld>
            <a:endParaRPr lang="vi-VN"/>
          </a:p>
        </p:txBody>
      </p:sp>
    </p:spTree>
    <p:extLst>
      <p:ext uri="{BB962C8B-B14F-4D97-AF65-F5344CB8AC3E}">
        <p14:creationId xmlns:p14="http://schemas.microsoft.com/office/powerpoint/2010/main" val="4150561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rgbClr val="F4EAD7"/>
        </a:solidFill>
        <a:effectLst/>
      </p:bgPr>
    </p:bg>
    <p:spTree>
      <p:nvGrpSpPr>
        <p:cNvPr id="1" name="Shape 140"/>
        <p:cNvGrpSpPr/>
        <p:nvPr/>
      </p:nvGrpSpPr>
      <p:grpSpPr>
        <a:xfrm>
          <a:off x="0" y="0"/>
          <a:ext cx="0" cy="0"/>
          <a:chOff x="0" y="0"/>
          <a:chExt cx="0" cy="0"/>
        </a:xfrm>
      </p:grpSpPr>
      <p:sp>
        <p:nvSpPr>
          <p:cNvPr id="141" name="Google Shape;141;p13"/>
          <p:cNvSpPr/>
          <p:nvPr/>
        </p:nvSpPr>
        <p:spPr>
          <a:xfrm>
            <a:off x="1640498" y="2872107"/>
            <a:ext cx="1856996" cy="831372"/>
          </a:xfrm>
          <a:custGeom>
            <a:avLst/>
            <a:gdLst/>
            <a:ahLst/>
            <a:cxnLst/>
            <a:rect l="l" t="t"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13"/>
          <p:cNvSpPr/>
          <p:nvPr/>
        </p:nvSpPr>
        <p:spPr>
          <a:xfrm>
            <a:off x="5" y="562770"/>
            <a:ext cx="2126015" cy="1479209"/>
          </a:xfrm>
          <a:custGeom>
            <a:avLst/>
            <a:gdLst/>
            <a:ahLst/>
            <a:cxnLst/>
            <a:rect l="l" t="t" r="r" b="b"/>
            <a:pathLst>
              <a:path w="43391" h="30190" extrusionOk="0">
                <a:moveTo>
                  <a:pt x="13854" y="1"/>
                </a:moveTo>
                <a:cubicBezTo>
                  <a:pt x="8679" y="1"/>
                  <a:pt x="5416" y="5534"/>
                  <a:pt x="3469" y="9676"/>
                </a:cubicBezTo>
                <a:cubicBezTo>
                  <a:pt x="2465" y="8466"/>
                  <a:pt x="1301" y="7188"/>
                  <a:pt x="0" y="6092"/>
                </a:cubicBezTo>
                <a:lnTo>
                  <a:pt x="0" y="30173"/>
                </a:lnTo>
                <a:cubicBezTo>
                  <a:pt x="6277" y="30150"/>
                  <a:pt x="13010" y="30059"/>
                  <a:pt x="17758" y="29831"/>
                </a:cubicBezTo>
                <a:cubicBezTo>
                  <a:pt x="19544" y="29981"/>
                  <a:pt x="22955" y="30190"/>
                  <a:pt x="26662" y="30190"/>
                </a:cubicBezTo>
                <a:cubicBezTo>
                  <a:pt x="32523" y="30190"/>
                  <a:pt x="39125" y="29668"/>
                  <a:pt x="41223" y="27571"/>
                </a:cubicBezTo>
                <a:cubicBezTo>
                  <a:pt x="43277" y="25448"/>
                  <a:pt x="43391" y="22801"/>
                  <a:pt x="41245" y="20952"/>
                </a:cubicBezTo>
                <a:cubicBezTo>
                  <a:pt x="40126" y="19961"/>
                  <a:pt x="38737" y="19706"/>
                  <a:pt x="37270" y="19706"/>
                </a:cubicBezTo>
                <a:cubicBezTo>
                  <a:pt x="35705" y="19706"/>
                  <a:pt x="34052" y="19997"/>
                  <a:pt x="32548" y="19997"/>
                </a:cubicBezTo>
                <a:cubicBezTo>
                  <a:pt x="32213" y="19997"/>
                  <a:pt x="31885" y="19983"/>
                  <a:pt x="31567" y="19947"/>
                </a:cubicBezTo>
                <a:cubicBezTo>
                  <a:pt x="33005" y="16683"/>
                  <a:pt x="36018" y="12826"/>
                  <a:pt x="31704" y="10018"/>
                </a:cubicBezTo>
                <a:cubicBezTo>
                  <a:pt x="30798" y="9444"/>
                  <a:pt x="29892" y="9204"/>
                  <a:pt x="29002" y="9204"/>
                </a:cubicBezTo>
                <a:cubicBezTo>
                  <a:pt x="26284" y="9204"/>
                  <a:pt x="23707" y="11437"/>
                  <a:pt x="21661" y="13191"/>
                </a:cubicBezTo>
                <a:cubicBezTo>
                  <a:pt x="21821" y="8352"/>
                  <a:pt x="21182" y="1482"/>
                  <a:pt x="15498" y="181"/>
                </a:cubicBezTo>
                <a:cubicBezTo>
                  <a:pt x="14930" y="58"/>
                  <a:pt x="14382" y="1"/>
                  <a:pt x="13854" y="1"/>
                </a:cubicBezTo>
                <a:close/>
              </a:path>
            </a:pathLst>
          </a:custGeom>
          <a:solidFill>
            <a:srgbClr val="F8F4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13"/>
          <p:cNvSpPr/>
          <p:nvPr/>
        </p:nvSpPr>
        <p:spPr>
          <a:xfrm>
            <a:off x="8400536" y="1028656"/>
            <a:ext cx="3463843" cy="1550752"/>
          </a:xfrm>
          <a:custGeom>
            <a:avLst/>
            <a:gdLst/>
            <a:ahLst/>
            <a:cxnLst/>
            <a:rect l="l" t="t" r="r" b="b"/>
            <a:pathLst>
              <a:path w="35084" h="15707" extrusionOk="0">
                <a:moveTo>
                  <a:pt x="19722" y="0"/>
                </a:moveTo>
                <a:cubicBezTo>
                  <a:pt x="17040" y="0"/>
                  <a:pt x="15328" y="2890"/>
                  <a:pt x="14312" y="5046"/>
                </a:cubicBezTo>
                <a:cubicBezTo>
                  <a:pt x="12935" y="3382"/>
                  <a:pt x="10996" y="1550"/>
                  <a:pt x="8761" y="1550"/>
                </a:cubicBezTo>
                <a:cubicBezTo>
                  <a:pt x="8144" y="1550"/>
                  <a:pt x="7505" y="1689"/>
                  <a:pt x="6849" y="2010"/>
                </a:cubicBezTo>
                <a:cubicBezTo>
                  <a:pt x="3470" y="3630"/>
                  <a:pt x="4498" y="6872"/>
                  <a:pt x="5319" y="9542"/>
                </a:cubicBezTo>
                <a:cubicBezTo>
                  <a:pt x="3356" y="9930"/>
                  <a:pt x="1" y="11071"/>
                  <a:pt x="1393" y="13765"/>
                </a:cubicBezTo>
                <a:cubicBezTo>
                  <a:pt x="2352" y="15522"/>
                  <a:pt x="5228" y="15614"/>
                  <a:pt x="6940" y="15682"/>
                </a:cubicBezTo>
                <a:cubicBezTo>
                  <a:pt x="8210" y="15689"/>
                  <a:pt x="9757" y="15697"/>
                  <a:pt x="11405" y="15697"/>
                </a:cubicBezTo>
                <a:cubicBezTo>
                  <a:pt x="14968" y="15697"/>
                  <a:pt x="19007" y="15663"/>
                  <a:pt x="21753" y="15522"/>
                </a:cubicBezTo>
                <a:cubicBezTo>
                  <a:pt x="22672" y="15601"/>
                  <a:pt x="24416" y="15707"/>
                  <a:pt x="26317" y="15707"/>
                </a:cubicBezTo>
                <a:cubicBezTo>
                  <a:pt x="29376" y="15707"/>
                  <a:pt x="32844" y="15433"/>
                  <a:pt x="33942" y="14335"/>
                </a:cubicBezTo>
                <a:cubicBezTo>
                  <a:pt x="35015" y="13240"/>
                  <a:pt x="35083" y="11870"/>
                  <a:pt x="33965" y="10912"/>
                </a:cubicBezTo>
                <a:cubicBezTo>
                  <a:pt x="33378" y="10384"/>
                  <a:pt x="32652" y="10247"/>
                  <a:pt x="31886" y="10247"/>
                </a:cubicBezTo>
                <a:cubicBezTo>
                  <a:pt x="31057" y="10247"/>
                  <a:pt x="30181" y="10408"/>
                  <a:pt x="29382" y="10408"/>
                </a:cubicBezTo>
                <a:cubicBezTo>
                  <a:pt x="29225" y="10408"/>
                  <a:pt x="29071" y="10401"/>
                  <a:pt x="28921" y="10387"/>
                </a:cubicBezTo>
                <a:cubicBezTo>
                  <a:pt x="29674" y="8675"/>
                  <a:pt x="31249" y="6666"/>
                  <a:pt x="28989" y="5228"/>
                </a:cubicBezTo>
                <a:cubicBezTo>
                  <a:pt x="28519" y="4922"/>
                  <a:pt x="28048" y="4795"/>
                  <a:pt x="27585" y="4795"/>
                </a:cubicBezTo>
                <a:cubicBezTo>
                  <a:pt x="26183" y="4795"/>
                  <a:pt x="24849" y="5962"/>
                  <a:pt x="23785" y="6872"/>
                </a:cubicBezTo>
                <a:cubicBezTo>
                  <a:pt x="23876" y="4338"/>
                  <a:pt x="23534" y="777"/>
                  <a:pt x="20567" y="93"/>
                </a:cubicBezTo>
                <a:cubicBezTo>
                  <a:pt x="20275" y="30"/>
                  <a:pt x="19994" y="0"/>
                  <a:pt x="19722" y="0"/>
                </a:cubicBezTo>
                <a:close/>
              </a:path>
            </a:pathLst>
          </a:custGeom>
          <a:solidFill>
            <a:srgbClr val="F8F4E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13"/>
          <p:cNvSpPr/>
          <p:nvPr/>
        </p:nvSpPr>
        <p:spPr>
          <a:xfrm>
            <a:off x="0" y="4893367"/>
            <a:ext cx="12192016" cy="1983932"/>
          </a:xfrm>
          <a:custGeom>
            <a:avLst/>
            <a:gdLst/>
            <a:ahLst/>
            <a:cxnLst/>
            <a:rect l="l" t="t" r="r" b="b"/>
            <a:pathLst>
              <a:path w="284838" h="50589" extrusionOk="0">
                <a:moveTo>
                  <a:pt x="133359" y="0"/>
                </a:moveTo>
                <a:cubicBezTo>
                  <a:pt x="132063" y="0"/>
                  <a:pt x="130757" y="60"/>
                  <a:pt x="129443" y="190"/>
                </a:cubicBezTo>
                <a:cubicBezTo>
                  <a:pt x="121021" y="1012"/>
                  <a:pt x="114059" y="3979"/>
                  <a:pt x="107554" y="6810"/>
                </a:cubicBezTo>
                <a:cubicBezTo>
                  <a:pt x="99839" y="10165"/>
                  <a:pt x="91987" y="14411"/>
                  <a:pt x="81830" y="15209"/>
                </a:cubicBezTo>
                <a:cubicBezTo>
                  <a:pt x="80619" y="15306"/>
                  <a:pt x="79418" y="15351"/>
                  <a:pt x="78227" y="15351"/>
                </a:cubicBezTo>
                <a:cubicBezTo>
                  <a:pt x="70438" y="15351"/>
                  <a:pt x="63068" y="13440"/>
                  <a:pt x="56060" y="11717"/>
                </a:cubicBezTo>
                <a:cubicBezTo>
                  <a:pt x="47272" y="9572"/>
                  <a:pt x="38302" y="7449"/>
                  <a:pt x="28715" y="6696"/>
                </a:cubicBezTo>
                <a:cubicBezTo>
                  <a:pt x="26227" y="6492"/>
                  <a:pt x="23698" y="6384"/>
                  <a:pt x="21170" y="6384"/>
                </a:cubicBezTo>
                <a:cubicBezTo>
                  <a:pt x="15464" y="6384"/>
                  <a:pt x="9763" y="6937"/>
                  <a:pt x="4543" y="8202"/>
                </a:cubicBezTo>
                <a:cubicBezTo>
                  <a:pt x="2968" y="8567"/>
                  <a:pt x="1462" y="9001"/>
                  <a:pt x="1" y="9457"/>
                </a:cubicBezTo>
                <a:lnTo>
                  <a:pt x="1" y="50589"/>
                </a:lnTo>
                <a:lnTo>
                  <a:pt x="284838" y="50589"/>
                </a:lnTo>
                <a:lnTo>
                  <a:pt x="284838" y="13155"/>
                </a:lnTo>
                <a:cubicBezTo>
                  <a:pt x="283742" y="12744"/>
                  <a:pt x="282624" y="12333"/>
                  <a:pt x="281528" y="11900"/>
                </a:cubicBezTo>
                <a:cubicBezTo>
                  <a:pt x="273083" y="8704"/>
                  <a:pt x="264752" y="4664"/>
                  <a:pt x="254868" y="2838"/>
                </a:cubicBezTo>
                <a:cubicBezTo>
                  <a:pt x="251879" y="2285"/>
                  <a:pt x="248783" y="1967"/>
                  <a:pt x="245668" y="1967"/>
                </a:cubicBezTo>
                <a:cubicBezTo>
                  <a:pt x="244026" y="1967"/>
                  <a:pt x="242379" y="2056"/>
                  <a:pt x="240739" y="2245"/>
                </a:cubicBezTo>
                <a:cubicBezTo>
                  <a:pt x="236403" y="2770"/>
                  <a:pt x="232408" y="3751"/>
                  <a:pt x="228619" y="5007"/>
                </a:cubicBezTo>
                <a:cubicBezTo>
                  <a:pt x="220813" y="7563"/>
                  <a:pt x="213806" y="11010"/>
                  <a:pt x="205383" y="12973"/>
                </a:cubicBezTo>
                <a:cubicBezTo>
                  <a:pt x="201139" y="13960"/>
                  <a:pt x="196833" y="14451"/>
                  <a:pt x="192530" y="14451"/>
                </a:cubicBezTo>
                <a:cubicBezTo>
                  <a:pt x="188177" y="14451"/>
                  <a:pt x="183826" y="13948"/>
                  <a:pt x="179545" y="12950"/>
                </a:cubicBezTo>
                <a:cubicBezTo>
                  <a:pt x="171008" y="10964"/>
                  <a:pt x="163750" y="7723"/>
                  <a:pt x="156126" y="4892"/>
                </a:cubicBezTo>
                <a:cubicBezTo>
                  <a:pt x="149458" y="2446"/>
                  <a:pt x="141614" y="0"/>
                  <a:pt x="133359" y="0"/>
                </a:cubicBezTo>
                <a:close/>
              </a:path>
            </a:pathLst>
          </a:custGeom>
          <a:solidFill>
            <a:srgbClr val="EADBC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13"/>
          <p:cNvSpPr txBox="1">
            <a:spLocks noGrp="1"/>
          </p:cNvSpPr>
          <p:nvPr>
            <p:ph type="title"/>
          </p:nvPr>
        </p:nvSpPr>
        <p:spPr>
          <a:xfrm>
            <a:off x="950967" y="486880"/>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6" name="Google Shape;146;p13"/>
          <p:cNvSpPr txBox="1">
            <a:spLocks noGrp="1"/>
          </p:cNvSpPr>
          <p:nvPr>
            <p:ph type="title" idx="2" hasCustomPrompt="1"/>
          </p:nvPr>
        </p:nvSpPr>
        <p:spPr>
          <a:xfrm>
            <a:off x="3264224" y="1738533"/>
            <a:ext cx="33196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4000">
                <a:solidFill>
                  <a:srgbClr val="459B97"/>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47" name="Google Shape;147;p13">
            <a:hlinkClick r:id="rId2" action="ppaction://hlinksldjump"/>
          </p:cNvPr>
          <p:cNvSpPr txBox="1">
            <a:spLocks noGrp="1"/>
          </p:cNvSpPr>
          <p:nvPr>
            <p:ph type="title" idx="3"/>
          </p:nvPr>
        </p:nvSpPr>
        <p:spPr>
          <a:xfrm>
            <a:off x="3109800" y="2267600"/>
            <a:ext cx="3628400" cy="54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4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148" name="Google Shape;148;p13"/>
          <p:cNvSpPr txBox="1">
            <a:spLocks noGrp="1"/>
          </p:cNvSpPr>
          <p:nvPr>
            <p:ph type="subTitle" idx="1"/>
          </p:nvPr>
        </p:nvSpPr>
        <p:spPr>
          <a:xfrm>
            <a:off x="3109881" y="2715800"/>
            <a:ext cx="3628400" cy="9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49" name="Google Shape;149;p13"/>
          <p:cNvSpPr txBox="1">
            <a:spLocks noGrp="1"/>
          </p:cNvSpPr>
          <p:nvPr>
            <p:ph type="title" idx="4" hasCustomPrompt="1"/>
          </p:nvPr>
        </p:nvSpPr>
        <p:spPr>
          <a:xfrm>
            <a:off x="7103889" y="1738533"/>
            <a:ext cx="33196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4000">
                <a:solidFill>
                  <a:srgbClr val="459B97"/>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50" name="Google Shape;150;p13">
            <a:hlinkClick r:id="rId3" action="ppaction://hlinksldjump"/>
          </p:cNvPr>
          <p:cNvSpPr txBox="1">
            <a:spLocks noGrp="1"/>
          </p:cNvSpPr>
          <p:nvPr>
            <p:ph type="title" idx="5"/>
          </p:nvPr>
        </p:nvSpPr>
        <p:spPr>
          <a:xfrm>
            <a:off x="6949700" y="2267600"/>
            <a:ext cx="3628400" cy="54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4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151" name="Google Shape;151;p13"/>
          <p:cNvSpPr txBox="1">
            <a:spLocks noGrp="1"/>
          </p:cNvSpPr>
          <p:nvPr>
            <p:ph type="subTitle" idx="6"/>
          </p:nvPr>
        </p:nvSpPr>
        <p:spPr>
          <a:xfrm>
            <a:off x="6949448" y="2715800"/>
            <a:ext cx="3628400" cy="9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52" name="Google Shape;152;p13"/>
          <p:cNvSpPr txBox="1">
            <a:spLocks noGrp="1"/>
          </p:cNvSpPr>
          <p:nvPr>
            <p:ph type="title" idx="7" hasCustomPrompt="1"/>
          </p:nvPr>
        </p:nvSpPr>
        <p:spPr>
          <a:xfrm>
            <a:off x="3264089" y="3811883"/>
            <a:ext cx="33196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4000">
                <a:solidFill>
                  <a:srgbClr val="459B97"/>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53" name="Google Shape;153;p13">
            <a:hlinkClick r:id="" action="ppaction://noaction"/>
          </p:cNvPr>
          <p:cNvSpPr txBox="1">
            <a:spLocks noGrp="1"/>
          </p:cNvSpPr>
          <p:nvPr>
            <p:ph type="title" idx="8"/>
          </p:nvPr>
        </p:nvSpPr>
        <p:spPr>
          <a:xfrm>
            <a:off x="3109667" y="4341000"/>
            <a:ext cx="3628400" cy="54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4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154" name="Google Shape;154;p13"/>
          <p:cNvSpPr txBox="1">
            <a:spLocks noGrp="1"/>
          </p:cNvSpPr>
          <p:nvPr>
            <p:ph type="subTitle" idx="9"/>
          </p:nvPr>
        </p:nvSpPr>
        <p:spPr>
          <a:xfrm>
            <a:off x="3109733" y="4789203"/>
            <a:ext cx="3628400" cy="9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55" name="Google Shape;155;p13"/>
          <p:cNvSpPr txBox="1">
            <a:spLocks noGrp="1"/>
          </p:cNvSpPr>
          <p:nvPr>
            <p:ph type="title" idx="13" hasCustomPrompt="1"/>
          </p:nvPr>
        </p:nvSpPr>
        <p:spPr>
          <a:xfrm>
            <a:off x="7103753" y="3811883"/>
            <a:ext cx="33196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4000">
                <a:solidFill>
                  <a:srgbClr val="459B97"/>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56" name="Google Shape;156;p13"/>
          <p:cNvSpPr txBox="1">
            <a:spLocks noGrp="1"/>
          </p:cNvSpPr>
          <p:nvPr>
            <p:ph type="title" idx="14"/>
          </p:nvPr>
        </p:nvSpPr>
        <p:spPr>
          <a:xfrm>
            <a:off x="6949500" y="4341000"/>
            <a:ext cx="3628400" cy="54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4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157" name="Google Shape;157;p13"/>
          <p:cNvSpPr txBox="1">
            <a:spLocks noGrp="1"/>
          </p:cNvSpPr>
          <p:nvPr>
            <p:ph type="subTitle" idx="15"/>
          </p:nvPr>
        </p:nvSpPr>
        <p:spPr>
          <a:xfrm>
            <a:off x="6949300" y="4789203"/>
            <a:ext cx="3628400" cy="9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58" name="Google Shape;158;p13"/>
          <p:cNvSpPr/>
          <p:nvPr/>
        </p:nvSpPr>
        <p:spPr>
          <a:xfrm>
            <a:off x="11476762" y="1046141"/>
            <a:ext cx="121647" cy="109985"/>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13"/>
          <p:cNvSpPr/>
          <p:nvPr/>
        </p:nvSpPr>
        <p:spPr>
          <a:xfrm>
            <a:off x="9967995" y="465374"/>
            <a:ext cx="121647" cy="109985"/>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13"/>
          <p:cNvSpPr/>
          <p:nvPr/>
        </p:nvSpPr>
        <p:spPr>
          <a:xfrm>
            <a:off x="1895162" y="825141"/>
            <a:ext cx="121647" cy="109985"/>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 name="Google Shape;161;p13"/>
          <p:cNvSpPr/>
          <p:nvPr/>
        </p:nvSpPr>
        <p:spPr>
          <a:xfrm>
            <a:off x="327629" y="2469408"/>
            <a:ext cx="121647" cy="109985"/>
          </a:xfrm>
          <a:custGeom>
            <a:avLst/>
            <a:gdLst/>
            <a:ahLst/>
            <a:cxnLst/>
            <a:rect l="l" t="t" r="r" b="b"/>
            <a:pathLst>
              <a:path w="3380" h="3056" extrusionOk="0">
                <a:moveTo>
                  <a:pt x="990" y="1"/>
                </a:moveTo>
                <a:cubicBezTo>
                  <a:pt x="898" y="1"/>
                  <a:pt x="774" y="66"/>
                  <a:pt x="754" y="165"/>
                </a:cubicBezTo>
                <a:cubicBezTo>
                  <a:pt x="708" y="507"/>
                  <a:pt x="731" y="850"/>
                  <a:pt x="800" y="1169"/>
                </a:cubicBezTo>
                <a:cubicBezTo>
                  <a:pt x="572" y="1329"/>
                  <a:pt x="366" y="1466"/>
                  <a:pt x="161" y="1649"/>
                </a:cubicBezTo>
                <a:cubicBezTo>
                  <a:pt x="1" y="1786"/>
                  <a:pt x="138" y="2014"/>
                  <a:pt x="298" y="2014"/>
                </a:cubicBezTo>
                <a:cubicBezTo>
                  <a:pt x="549" y="2037"/>
                  <a:pt x="777" y="2059"/>
                  <a:pt x="1028" y="2082"/>
                </a:cubicBezTo>
                <a:lnTo>
                  <a:pt x="1051" y="2128"/>
                </a:lnTo>
                <a:cubicBezTo>
                  <a:pt x="1074" y="2356"/>
                  <a:pt x="1119" y="2562"/>
                  <a:pt x="1211" y="2767"/>
                </a:cubicBezTo>
                <a:cubicBezTo>
                  <a:pt x="1233" y="2813"/>
                  <a:pt x="1233" y="2835"/>
                  <a:pt x="1279" y="2858"/>
                </a:cubicBezTo>
                <a:cubicBezTo>
                  <a:pt x="1302" y="2904"/>
                  <a:pt x="1325" y="2950"/>
                  <a:pt x="1348" y="2995"/>
                </a:cubicBezTo>
                <a:cubicBezTo>
                  <a:pt x="1382" y="3038"/>
                  <a:pt x="1429" y="3055"/>
                  <a:pt x="1477" y="3055"/>
                </a:cubicBezTo>
                <a:cubicBezTo>
                  <a:pt x="1559" y="3055"/>
                  <a:pt x="1647" y="3007"/>
                  <a:pt x="1690" y="2950"/>
                </a:cubicBezTo>
                <a:cubicBezTo>
                  <a:pt x="1850" y="2676"/>
                  <a:pt x="2010" y="2402"/>
                  <a:pt x="2146" y="2105"/>
                </a:cubicBezTo>
                <a:cubicBezTo>
                  <a:pt x="2443" y="2105"/>
                  <a:pt x="2763" y="2105"/>
                  <a:pt x="3060" y="2082"/>
                </a:cubicBezTo>
                <a:cubicBezTo>
                  <a:pt x="3242" y="2082"/>
                  <a:pt x="3379" y="1854"/>
                  <a:pt x="3219" y="1717"/>
                </a:cubicBezTo>
                <a:cubicBezTo>
                  <a:pt x="2991" y="1512"/>
                  <a:pt x="2763" y="1329"/>
                  <a:pt x="2535" y="1146"/>
                </a:cubicBezTo>
                <a:cubicBezTo>
                  <a:pt x="2649" y="873"/>
                  <a:pt x="2763" y="576"/>
                  <a:pt x="2877" y="302"/>
                </a:cubicBezTo>
                <a:cubicBezTo>
                  <a:pt x="2933" y="152"/>
                  <a:pt x="2774" y="33"/>
                  <a:pt x="2639" y="33"/>
                </a:cubicBezTo>
                <a:cubicBezTo>
                  <a:pt x="2610" y="33"/>
                  <a:pt x="2582" y="39"/>
                  <a:pt x="2557" y="51"/>
                </a:cubicBezTo>
                <a:cubicBezTo>
                  <a:pt x="2306" y="211"/>
                  <a:pt x="2055" y="370"/>
                  <a:pt x="1804" y="530"/>
                </a:cubicBezTo>
                <a:cubicBezTo>
                  <a:pt x="1576" y="325"/>
                  <a:pt x="1325" y="119"/>
                  <a:pt x="1028" y="5"/>
                </a:cubicBezTo>
                <a:cubicBezTo>
                  <a:pt x="1016" y="2"/>
                  <a:pt x="1003" y="1"/>
                  <a:pt x="9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2" name="Google Shape;162;p13"/>
          <p:cNvGrpSpPr/>
          <p:nvPr/>
        </p:nvGrpSpPr>
        <p:grpSpPr>
          <a:xfrm>
            <a:off x="648674" y="3107013"/>
            <a:ext cx="201655" cy="183855"/>
            <a:chOff x="1474943" y="3859420"/>
            <a:chExt cx="118956" cy="108456"/>
          </a:xfrm>
        </p:grpSpPr>
        <p:sp>
          <p:nvSpPr>
            <p:cNvPr id="163" name="Google Shape;163;p13"/>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3"/>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3"/>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 name="Google Shape;166;p13"/>
          <p:cNvGrpSpPr/>
          <p:nvPr/>
        </p:nvGrpSpPr>
        <p:grpSpPr>
          <a:xfrm>
            <a:off x="11533307" y="3107013"/>
            <a:ext cx="201655" cy="183855"/>
            <a:chOff x="1474943" y="3859420"/>
            <a:chExt cx="118956" cy="108456"/>
          </a:xfrm>
        </p:grpSpPr>
        <p:sp>
          <p:nvSpPr>
            <p:cNvPr id="167" name="Google Shape;167;p13"/>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3"/>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3"/>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0" name="Google Shape;170;p13"/>
          <p:cNvGrpSpPr/>
          <p:nvPr/>
        </p:nvGrpSpPr>
        <p:grpSpPr>
          <a:xfrm>
            <a:off x="3989507" y="292479"/>
            <a:ext cx="201655" cy="183855"/>
            <a:chOff x="1474943" y="3859420"/>
            <a:chExt cx="118956" cy="108456"/>
          </a:xfrm>
        </p:grpSpPr>
        <p:sp>
          <p:nvSpPr>
            <p:cNvPr id="171" name="Google Shape;171;p13"/>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13"/>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13"/>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06170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E409F-E217-4D23-AEF5-34E27719141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84998BC-737F-4DE2-9FAA-80702FA555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10A0A4-0F77-4FFC-8871-DD8EBA045C16}"/>
              </a:ext>
            </a:extLst>
          </p:cNvPr>
          <p:cNvSpPr>
            <a:spLocks noGrp="1"/>
          </p:cNvSpPr>
          <p:nvPr>
            <p:ph type="dt" sz="half" idx="10"/>
          </p:nvPr>
        </p:nvSpPr>
        <p:spPr/>
        <p:txBody>
          <a:bodyPr/>
          <a:lstStyle/>
          <a:p>
            <a:fld id="{0A6EFDA3-327C-43E2-B000-55F49D041A95}" type="datetimeFigureOut">
              <a:rPr lang="vi-VN" smtClean="0"/>
              <a:t>10/04/2026</a:t>
            </a:fld>
            <a:endParaRPr lang="vi-VN"/>
          </a:p>
        </p:txBody>
      </p:sp>
      <p:sp>
        <p:nvSpPr>
          <p:cNvPr id="5" name="Footer Placeholder 4">
            <a:extLst>
              <a:ext uri="{FF2B5EF4-FFF2-40B4-BE49-F238E27FC236}">
                <a16:creationId xmlns:a16="http://schemas.microsoft.com/office/drawing/2014/main" id="{E6CA80BC-22FB-46D2-91E1-9DA8C6ED9D2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C703D4C-F7EC-4156-8AD4-25D20487C408}"/>
              </a:ext>
            </a:extLst>
          </p:cNvPr>
          <p:cNvSpPr>
            <a:spLocks noGrp="1"/>
          </p:cNvSpPr>
          <p:nvPr>
            <p:ph type="sldNum" sz="quarter" idx="12"/>
          </p:nvPr>
        </p:nvSpPr>
        <p:spPr/>
        <p:txBody>
          <a:bodyPr/>
          <a:lstStyle/>
          <a:p>
            <a:fld id="{FDE74159-AEEA-41A9-9CC7-1F0EA2C374E1}" type="slidenum">
              <a:rPr lang="vi-VN" smtClean="0"/>
              <a:t>‹#›</a:t>
            </a:fld>
            <a:endParaRPr lang="vi-VN"/>
          </a:p>
        </p:txBody>
      </p:sp>
    </p:spTree>
    <p:extLst>
      <p:ext uri="{BB962C8B-B14F-4D97-AF65-F5344CB8AC3E}">
        <p14:creationId xmlns:p14="http://schemas.microsoft.com/office/powerpoint/2010/main" val="4286012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11220-61EB-41A8-8F4D-E4AF852516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8E4467A7-B773-442D-85B0-FC111071D3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B65C61-0EDA-472D-B7A2-D392004175D9}"/>
              </a:ext>
            </a:extLst>
          </p:cNvPr>
          <p:cNvSpPr>
            <a:spLocks noGrp="1"/>
          </p:cNvSpPr>
          <p:nvPr>
            <p:ph type="dt" sz="half" idx="10"/>
          </p:nvPr>
        </p:nvSpPr>
        <p:spPr/>
        <p:txBody>
          <a:bodyPr/>
          <a:lstStyle/>
          <a:p>
            <a:fld id="{0A6EFDA3-327C-43E2-B000-55F49D041A95}" type="datetimeFigureOut">
              <a:rPr lang="vi-VN" smtClean="0"/>
              <a:t>10/04/2026</a:t>
            </a:fld>
            <a:endParaRPr lang="vi-VN"/>
          </a:p>
        </p:txBody>
      </p:sp>
      <p:sp>
        <p:nvSpPr>
          <p:cNvPr id="5" name="Footer Placeholder 4">
            <a:extLst>
              <a:ext uri="{FF2B5EF4-FFF2-40B4-BE49-F238E27FC236}">
                <a16:creationId xmlns:a16="http://schemas.microsoft.com/office/drawing/2014/main" id="{312587E9-9CB5-419D-B421-94FAEC70659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04F3FBF-F1FA-4FA7-A206-95A75C3C5FA3}"/>
              </a:ext>
            </a:extLst>
          </p:cNvPr>
          <p:cNvSpPr>
            <a:spLocks noGrp="1"/>
          </p:cNvSpPr>
          <p:nvPr>
            <p:ph type="sldNum" sz="quarter" idx="12"/>
          </p:nvPr>
        </p:nvSpPr>
        <p:spPr/>
        <p:txBody>
          <a:bodyPr/>
          <a:lstStyle/>
          <a:p>
            <a:fld id="{FDE74159-AEEA-41A9-9CC7-1F0EA2C374E1}" type="slidenum">
              <a:rPr lang="vi-VN" smtClean="0"/>
              <a:t>‹#›</a:t>
            </a:fld>
            <a:endParaRPr lang="vi-VN"/>
          </a:p>
        </p:txBody>
      </p:sp>
    </p:spTree>
    <p:extLst>
      <p:ext uri="{BB962C8B-B14F-4D97-AF65-F5344CB8AC3E}">
        <p14:creationId xmlns:p14="http://schemas.microsoft.com/office/powerpoint/2010/main" val="3566070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80A38-6BD0-4C53-A781-0E7E6D58890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7A0AD62-E127-4261-9CD8-7CB22DC833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3C0F421-BF01-4657-86AA-91979A7BD9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B8A4216E-BADC-47CE-919A-65953DDE7D7E}"/>
              </a:ext>
            </a:extLst>
          </p:cNvPr>
          <p:cNvSpPr>
            <a:spLocks noGrp="1"/>
          </p:cNvSpPr>
          <p:nvPr>
            <p:ph type="dt" sz="half" idx="10"/>
          </p:nvPr>
        </p:nvSpPr>
        <p:spPr/>
        <p:txBody>
          <a:bodyPr/>
          <a:lstStyle/>
          <a:p>
            <a:fld id="{0A6EFDA3-327C-43E2-B000-55F49D041A95}" type="datetimeFigureOut">
              <a:rPr lang="vi-VN" smtClean="0"/>
              <a:t>10/04/2026</a:t>
            </a:fld>
            <a:endParaRPr lang="vi-VN"/>
          </a:p>
        </p:txBody>
      </p:sp>
      <p:sp>
        <p:nvSpPr>
          <p:cNvPr id="6" name="Footer Placeholder 5">
            <a:extLst>
              <a:ext uri="{FF2B5EF4-FFF2-40B4-BE49-F238E27FC236}">
                <a16:creationId xmlns:a16="http://schemas.microsoft.com/office/drawing/2014/main" id="{C0089205-10CA-4767-9B96-DEE763E08AF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77A83CE-AECA-4298-B76D-FC63F6FCE180}"/>
              </a:ext>
            </a:extLst>
          </p:cNvPr>
          <p:cNvSpPr>
            <a:spLocks noGrp="1"/>
          </p:cNvSpPr>
          <p:nvPr>
            <p:ph type="sldNum" sz="quarter" idx="12"/>
          </p:nvPr>
        </p:nvSpPr>
        <p:spPr/>
        <p:txBody>
          <a:bodyPr/>
          <a:lstStyle/>
          <a:p>
            <a:fld id="{FDE74159-AEEA-41A9-9CC7-1F0EA2C374E1}" type="slidenum">
              <a:rPr lang="vi-VN" smtClean="0"/>
              <a:t>‹#›</a:t>
            </a:fld>
            <a:endParaRPr lang="vi-VN"/>
          </a:p>
        </p:txBody>
      </p:sp>
    </p:spTree>
    <p:extLst>
      <p:ext uri="{BB962C8B-B14F-4D97-AF65-F5344CB8AC3E}">
        <p14:creationId xmlns:p14="http://schemas.microsoft.com/office/powerpoint/2010/main" val="910448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753D8-B593-4DBB-B7F4-61FFD5B63DB2}"/>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E418334-F45D-4892-AFF7-3878F7D8A8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D7B246-441A-4E8D-822E-0E3ADFD0EF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80B018C-1197-4C38-B7E8-C1B51B4E3F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0DC907-0EFD-430D-982F-CB2C7DD38B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EBDDE52-C299-4287-B0AA-B50A85A78ED6}"/>
              </a:ext>
            </a:extLst>
          </p:cNvPr>
          <p:cNvSpPr>
            <a:spLocks noGrp="1"/>
          </p:cNvSpPr>
          <p:nvPr>
            <p:ph type="dt" sz="half" idx="10"/>
          </p:nvPr>
        </p:nvSpPr>
        <p:spPr/>
        <p:txBody>
          <a:bodyPr/>
          <a:lstStyle/>
          <a:p>
            <a:fld id="{0A6EFDA3-327C-43E2-B000-55F49D041A95}" type="datetimeFigureOut">
              <a:rPr lang="vi-VN" smtClean="0"/>
              <a:t>10/04/2026</a:t>
            </a:fld>
            <a:endParaRPr lang="vi-VN"/>
          </a:p>
        </p:txBody>
      </p:sp>
      <p:sp>
        <p:nvSpPr>
          <p:cNvPr id="8" name="Footer Placeholder 7">
            <a:extLst>
              <a:ext uri="{FF2B5EF4-FFF2-40B4-BE49-F238E27FC236}">
                <a16:creationId xmlns:a16="http://schemas.microsoft.com/office/drawing/2014/main" id="{58C01577-25D4-47B2-B1CB-4958738CE8E1}"/>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B553E113-C7B9-4874-A6A1-561B3CB5625A}"/>
              </a:ext>
            </a:extLst>
          </p:cNvPr>
          <p:cNvSpPr>
            <a:spLocks noGrp="1"/>
          </p:cNvSpPr>
          <p:nvPr>
            <p:ph type="sldNum" sz="quarter" idx="12"/>
          </p:nvPr>
        </p:nvSpPr>
        <p:spPr/>
        <p:txBody>
          <a:bodyPr/>
          <a:lstStyle/>
          <a:p>
            <a:fld id="{FDE74159-AEEA-41A9-9CC7-1F0EA2C374E1}" type="slidenum">
              <a:rPr lang="vi-VN" smtClean="0"/>
              <a:t>‹#›</a:t>
            </a:fld>
            <a:endParaRPr lang="vi-VN"/>
          </a:p>
        </p:txBody>
      </p:sp>
    </p:spTree>
    <p:extLst>
      <p:ext uri="{BB962C8B-B14F-4D97-AF65-F5344CB8AC3E}">
        <p14:creationId xmlns:p14="http://schemas.microsoft.com/office/powerpoint/2010/main" val="518560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6AAD2-1A76-4240-99A7-3864FBADA08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4B64CD3-CC9A-40E6-BE4B-811FC4DAFCDC}"/>
              </a:ext>
            </a:extLst>
          </p:cNvPr>
          <p:cNvSpPr>
            <a:spLocks noGrp="1"/>
          </p:cNvSpPr>
          <p:nvPr>
            <p:ph type="dt" sz="half" idx="10"/>
          </p:nvPr>
        </p:nvSpPr>
        <p:spPr/>
        <p:txBody>
          <a:bodyPr/>
          <a:lstStyle/>
          <a:p>
            <a:fld id="{0A6EFDA3-327C-43E2-B000-55F49D041A95}" type="datetimeFigureOut">
              <a:rPr lang="vi-VN" smtClean="0"/>
              <a:t>10/04/2026</a:t>
            </a:fld>
            <a:endParaRPr lang="vi-VN"/>
          </a:p>
        </p:txBody>
      </p:sp>
      <p:sp>
        <p:nvSpPr>
          <p:cNvPr id="4" name="Footer Placeholder 3">
            <a:extLst>
              <a:ext uri="{FF2B5EF4-FFF2-40B4-BE49-F238E27FC236}">
                <a16:creationId xmlns:a16="http://schemas.microsoft.com/office/drawing/2014/main" id="{75A9C9A1-D1C0-4DF7-81F6-E143D1B19BF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79B615B8-42E6-48A3-AE2D-E8562366C707}"/>
              </a:ext>
            </a:extLst>
          </p:cNvPr>
          <p:cNvSpPr>
            <a:spLocks noGrp="1"/>
          </p:cNvSpPr>
          <p:nvPr>
            <p:ph type="sldNum" sz="quarter" idx="12"/>
          </p:nvPr>
        </p:nvSpPr>
        <p:spPr/>
        <p:txBody>
          <a:bodyPr/>
          <a:lstStyle/>
          <a:p>
            <a:fld id="{FDE74159-AEEA-41A9-9CC7-1F0EA2C374E1}" type="slidenum">
              <a:rPr lang="vi-VN" smtClean="0"/>
              <a:t>‹#›</a:t>
            </a:fld>
            <a:endParaRPr lang="vi-VN"/>
          </a:p>
        </p:txBody>
      </p:sp>
    </p:spTree>
    <p:extLst>
      <p:ext uri="{BB962C8B-B14F-4D97-AF65-F5344CB8AC3E}">
        <p14:creationId xmlns:p14="http://schemas.microsoft.com/office/powerpoint/2010/main" val="3555642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E0AA8A-D8ED-45A6-8860-355AE2A94E6B}"/>
              </a:ext>
            </a:extLst>
          </p:cNvPr>
          <p:cNvSpPr>
            <a:spLocks noGrp="1"/>
          </p:cNvSpPr>
          <p:nvPr>
            <p:ph type="dt" sz="half" idx="10"/>
          </p:nvPr>
        </p:nvSpPr>
        <p:spPr/>
        <p:txBody>
          <a:bodyPr/>
          <a:lstStyle/>
          <a:p>
            <a:fld id="{0A6EFDA3-327C-43E2-B000-55F49D041A95}" type="datetimeFigureOut">
              <a:rPr lang="vi-VN" smtClean="0"/>
              <a:t>10/04/2026</a:t>
            </a:fld>
            <a:endParaRPr lang="vi-VN"/>
          </a:p>
        </p:txBody>
      </p:sp>
      <p:sp>
        <p:nvSpPr>
          <p:cNvPr id="3" name="Footer Placeholder 2">
            <a:extLst>
              <a:ext uri="{FF2B5EF4-FFF2-40B4-BE49-F238E27FC236}">
                <a16:creationId xmlns:a16="http://schemas.microsoft.com/office/drawing/2014/main" id="{DD26028E-E623-4EE5-A391-323416CBB5DC}"/>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7D4B09EF-8193-4DDC-A366-2822ADB487CE}"/>
              </a:ext>
            </a:extLst>
          </p:cNvPr>
          <p:cNvSpPr>
            <a:spLocks noGrp="1"/>
          </p:cNvSpPr>
          <p:nvPr>
            <p:ph type="sldNum" sz="quarter" idx="12"/>
          </p:nvPr>
        </p:nvSpPr>
        <p:spPr/>
        <p:txBody>
          <a:bodyPr/>
          <a:lstStyle/>
          <a:p>
            <a:fld id="{FDE74159-AEEA-41A9-9CC7-1F0EA2C374E1}" type="slidenum">
              <a:rPr lang="vi-VN" smtClean="0"/>
              <a:t>‹#›</a:t>
            </a:fld>
            <a:endParaRPr lang="vi-VN"/>
          </a:p>
        </p:txBody>
      </p:sp>
    </p:spTree>
    <p:extLst>
      <p:ext uri="{BB962C8B-B14F-4D97-AF65-F5344CB8AC3E}">
        <p14:creationId xmlns:p14="http://schemas.microsoft.com/office/powerpoint/2010/main" val="3529883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BAFB7-62F4-4189-AED7-5BF546AE2E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B9346D2E-65CE-4AC6-B57D-FD1E7BC4EE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CEE3B060-C374-4F73-AEC7-8E14B76920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AC967E-0FF2-4B5C-87DE-3A960D95F9DC}"/>
              </a:ext>
            </a:extLst>
          </p:cNvPr>
          <p:cNvSpPr>
            <a:spLocks noGrp="1"/>
          </p:cNvSpPr>
          <p:nvPr>
            <p:ph type="dt" sz="half" idx="10"/>
          </p:nvPr>
        </p:nvSpPr>
        <p:spPr/>
        <p:txBody>
          <a:bodyPr/>
          <a:lstStyle/>
          <a:p>
            <a:fld id="{0A6EFDA3-327C-43E2-B000-55F49D041A95}" type="datetimeFigureOut">
              <a:rPr lang="vi-VN" smtClean="0"/>
              <a:t>10/04/2026</a:t>
            </a:fld>
            <a:endParaRPr lang="vi-VN"/>
          </a:p>
        </p:txBody>
      </p:sp>
      <p:sp>
        <p:nvSpPr>
          <p:cNvPr id="6" name="Footer Placeholder 5">
            <a:extLst>
              <a:ext uri="{FF2B5EF4-FFF2-40B4-BE49-F238E27FC236}">
                <a16:creationId xmlns:a16="http://schemas.microsoft.com/office/drawing/2014/main" id="{951F3BD7-47C9-4AA9-9127-DD4D937371E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58A4188-A097-4570-8E86-6B304D35E538}"/>
              </a:ext>
            </a:extLst>
          </p:cNvPr>
          <p:cNvSpPr>
            <a:spLocks noGrp="1"/>
          </p:cNvSpPr>
          <p:nvPr>
            <p:ph type="sldNum" sz="quarter" idx="12"/>
          </p:nvPr>
        </p:nvSpPr>
        <p:spPr/>
        <p:txBody>
          <a:bodyPr/>
          <a:lstStyle/>
          <a:p>
            <a:fld id="{FDE74159-AEEA-41A9-9CC7-1F0EA2C374E1}" type="slidenum">
              <a:rPr lang="vi-VN" smtClean="0"/>
              <a:t>‹#›</a:t>
            </a:fld>
            <a:endParaRPr lang="vi-VN"/>
          </a:p>
        </p:txBody>
      </p:sp>
    </p:spTree>
    <p:extLst>
      <p:ext uri="{BB962C8B-B14F-4D97-AF65-F5344CB8AC3E}">
        <p14:creationId xmlns:p14="http://schemas.microsoft.com/office/powerpoint/2010/main" val="878657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58C3E-E336-4988-9358-96F4B26709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294633F-2791-4418-AA9A-1B08E38B7D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EF99433-2C94-4EA5-9ED0-192F5E9292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ABA444-7114-4B39-B202-E09BCC874F9E}"/>
              </a:ext>
            </a:extLst>
          </p:cNvPr>
          <p:cNvSpPr>
            <a:spLocks noGrp="1"/>
          </p:cNvSpPr>
          <p:nvPr>
            <p:ph type="dt" sz="half" idx="10"/>
          </p:nvPr>
        </p:nvSpPr>
        <p:spPr/>
        <p:txBody>
          <a:bodyPr/>
          <a:lstStyle/>
          <a:p>
            <a:fld id="{0A6EFDA3-327C-43E2-B000-55F49D041A95}" type="datetimeFigureOut">
              <a:rPr lang="vi-VN" smtClean="0"/>
              <a:t>10/04/2026</a:t>
            </a:fld>
            <a:endParaRPr lang="vi-VN"/>
          </a:p>
        </p:txBody>
      </p:sp>
      <p:sp>
        <p:nvSpPr>
          <p:cNvPr id="6" name="Footer Placeholder 5">
            <a:extLst>
              <a:ext uri="{FF2B5EF4-FFF2-40B4-BE49-F238E27FC236}">
                <a16:creationId xmlns:a16="http://schemas.microsoft.com/office/drawing/2014/main" id="{512457F1-2693-4B9E-81D9-67FEEBACEFD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7281B42-21BB-4463-BEAD-7BA559714C26}"/>
              </a:ext>
            </a:extLst>
          </p:cNvPr>
          <p:cNvSpPr>
            <a:spLocks noGrp="1"/>
          </p:cNvSpPr>
          <p:nvPr>
            <p:ph type="sldNum" sz="quarter" idx="12"/>
          </p:nvPr>
        </p:nvSpPr>
        <p:spPr/>
        <p:txBody>
          <a:bodyPr/>
          <a:lstStyle/>
          <a:p>
            <a:fld id="{FDE74159-AEEA-41A9-9CC7-1F0EA2C374E1}" type="slidenum">
              <a:rPr lang="vi-VN" smtClean="0"/>
              <a:t>‹#›</a:t>
            </a:fld>
            <a:endParaRPr lang="vi-VN"/>
          </a:p>
        </p:txBody>
      </p:sp>
    </p:spTree>
    <p:extLst>
      <p:ext uri="{BB962C8B-B14F-4D97-AF65-F5344CB8AC3E}">
        <p14:creationId xmlns:p14="http://schemas.microsoft.com/office/powerpoint/2010/main" val="373716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2F9FA6-884A-4625-92B2-38DC2337DC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F917033-FFE0-45EF-BABE-9954502407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30612D-0338-4A4C-80D9-E7A867CEE2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6EFDA3-327C-43E2-B000-55F49D041A95}" type="datetimeFigureOut">
              <a:rPr lang="vi-VN" smtClean="0"/>
              <a:t>10/04/2026</a:t>
            </a:fld>
            <a:endParaRPr lang="vi-VN"/>
          </a:p>
        </p:txBody>
      </p:sp>
      <p:sp>
        <p:nvSpPr>
          <p:cNvPr id="5" name="Footer Placeholder 4">
            <a:extLst>
              <a:ext uri="{FF2B5EF4-FFF2-40B4-BE49-F238E27FC236}">
                <a16:creationId xmlns:a16="http://schemas.microsoft.com/office/drawing/2014/main" id="{6D80C4D5-07E7-454B-B435-71C1E50C95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CEAF817C-5BA3-45FE-A265-1A968DCA4E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E74159-AEEA-41A9-9CC7-1F0EA2C374E1}" type="slidenum">
              <a:rPr lang="vi-VN" smtClean="0"/>
              <a:t>‹#›</a:t>
            </a:fld>
            <a:endParaRPr lang="vi-VN"/>
          </a:p>
        </p:txBody>
      </p:sp>
    </p:spTree>
    <p:extLst>
      <p:ext uri="{BB962C8B-B14F-4D97-AF65-F5344CB8AC3E}">
        <p14:creationId xmlns:p14="http://schemas.microsoft.com/office/powerpoint/2010/main" val="4270353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1.svg"/><Relationship Id="rId7" Type="http://schemas.openxmlformats.org/officeDocument/2006/relationships/image" Target="../media/image56.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35.sv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chart" Target="../charts/chart2.xml"/><Relationship Id="rId5" Type="http://schemas.microsoft.com/office/2007/relationships/hdphoto" Target="../media/hdphoto1.wdp"/><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66.png"/><Relationship Id="rId3" Type="http://schemas.openxmlformats.org/officeDocument/2006/relationships/image" Target="../media/image60.png"/><Relationship Id="rId7" Type="http://schemas.openxmlformats.org/officeDocument/2006/relationships/image" Target="../media/image36.png"/><Relationship Id="rId12" Type="http://schemas.openxmlformats.org/officeDocument/2006/relationships/image" Target="../media/image65.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64.png"/><Relationship Id="rId5" Type="http://schemas.openxmlformats.org/officeDocument/2006/relationships/image" Target="../media/image30.png"/><Relationship Id="rId10" Type="http://schemas.openxmlformats.org/officeDocument/2006/relationships/image" Target="../media/image63.svg"/><Relationship Id="rId4" Type="http://schemas.openxmlformats.org/officeDocument/2006/relationships/image" Target="../media/image61.svg"/><Relationship Id="rId9" Type="http://schemas.openxmlformats.org/officeDocument/2006/relationships/image" Target="../media/image62.png"/></Relationships>
</file>

<file path=ppt/slides/_rels/slide1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31.svg"/><Relationship Id="rId7" Type="http://schemas.openxmlformats.org/officeDocument/2006/relationships/image" Target="../media/image71.svg"/><Relationship Id="rId12" Type="http://schemas.openxmlformats.org/officeDocument/2006/relationships/image" Target="../media/image76.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5.svg"/><Relationship Id="rId5" Type="http://schemas.openxmlformats.org/officeDocument/2006/relationships/image" Target="../media/image39.svg"/><Relationship Id="rId10" Type="http://schemas.openxmlformats.org/officeDocument/2006/relationships/image" Target="../media/image74.png"/><Relationship Id="rId4" Type="http://schemas.openxmlformats.org/officeDocument/2006/relationships/image" Target="../media/image38.png"/><Relationship Id="rId9" Type="http://schemas.openxmlformats.org/officeDocument/2006/relationships/image" Target="../media/image73.sv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Layout" Target="../slideLayouts/slideLayout7.xml"/><Relationship Id="rId5" Type="http://schemas.openxmlformats.org/officeDocument/2006/relationships/image" Target="../media/image81.svg"/><Relationship Id="rId4" Type="http://schemas.openxmlformats.org/officeDocument/2006/relationships/image" Target="../media/image80.png"/></Relationships>
</file>

<file path=ppt/slides/_rels/slide2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8.png"/><Relationship Id="rId1" Type="http://schemas.openxmlformats.org/officeDocument/2006/relationships/slideLayout" Target="../slideLayouts/slideLayout12.xml"/><Relationship Id="rId5" Type="http://schemas.openxmlformats.org/officeDocument/2006/relationships/image" Target="../media/image83.png"/><Relationship Id="rId4" Type="http://schemas.openxmlformats.org/officeDocument/2006/relationships/image" Target="../media/image9.sv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svg"/><Relationship Id="rId3" Type="http://schemas.openxmlformats.org/officeDocument/2006/relationships/image" Target="../media/image20.svg"/><Relationship Id="rId21" Type="http://schemas.openxmlformats.org/officeDocument/2006/relationships/image" Target="../media/image38.png"/><Relationship Id="rId7" Type="http://schemas.openxmlformats.org/officeDocument/2006/relationships/image" Target="../media/image24.sv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image" Target="../media/image19.png"/><Relationship Id="rId16" Type="http://schemas.openxmlformats.org/officeDocument/2006/relationships/image" Target="../media/image33.svg"/><Relationship Id="rId20" Type="http://schemas.openxmlformats.org/officeDocument/2006/relationships/image" Target="../media/image37.sv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svg"/><Relationship Id="rId24" Type="http://schemas.openxmlformats.org/officeDocument/2006/relationships/image" Target="../media/image41.svg"/><Relationship Id="rId5" Type="http://schemas.openxmlformats.org/officeDocument/2006/relationships/image" Target="../media/image22.svg"/><Relationship Id="rId15" Type="http://schemas.openxmlformats.org/officeDocument/2006/relationships/image" Target="../media/image32.png"/><Relationship Id="rId23" Type="http://schemas.openxmlformats.org/officeDocument/2006/relationships/image" Target="../media/image40.png"/><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31.svg"/><Relationship Id="rId22" Type="http://schemas.openxmlformats.org/officeDocument/2006/relationships/image" Target="../media/image39.svg"/></Relationships>
</file>

<file path=ppt/slides/_rels/slide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1.svg"/><Relationship Id="rId7" Type="http://schemas.openxmlformats.org/officeDocument/2006/relationships/image" Target="../media/image43.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33.sv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46.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5.png"/><Relationship Id="rId5" Type="http://schemas.openxmlformats.org/officeDocument/2006/relationships/image" Target="../media/image2.svg"/><Relationship Id="rId10" Type="http://schemas.openxmlformats.org/officeDocument/2006/relationships/image" Target="../media/image48.png"/><Relationship Id="rId4" Type="http://schemas.openxmlformats.org/officeDocument/2006/relationships/image" Target="../media/image1.png"/><Relationship Id="rId9" Type="http://schemas.openxmlformats.org/officeDocument/2006/relationships/image" Target="../media/image47.png"/></Relationships>
</file>

<file path=ppt/slides/_rels/slide8.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slideLayout" Target="../slideLayouts/slideLayout7.xml"/><Relationship Id="rId7" Type="http://schemas.openxmlformats.org/officeDocument/2006/relationships/image" Target="../media/image4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png"/><Relationship Id="rId11" Type="http://schemas.openxmlformats.org/officeDocument/2006/relationships/image" Target="../media/image53.png"/><Relationship Id="rId5" Type="http://schemas.openxmlformats.org/officeDocument/2006/relationships/image" Target="../media/image2.svg"/><Relationship Id="rId10" Type="http://schemas.openxmlformats.org/officeDocument/2006/relationships/image" Target="../media/image52.svg"/><Relationship Id="rId4" Type="http://schemas.openxmlformats.org/officeDocument/2006/relationships/image" Target="../media/image1.png"/><Relationship Id="rId9" Type="http://schemas.openxmlformats.org/officeDocument/2006/relationships/image" Target="../media/image51.png"/></Relationships>
</file>

<file path=ppt/slides/_rels/slide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655D27C-1D81-4524-8E4E-64366E9521F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61475" t="249" r="-1" b="61953"/>
          <a:stretch/>
        </p:blipFill>
        <p:spPr>
          <a:xfrm>
            <a:off x="0" y="-2418734"/>
            <a:ext cx="9855200" cy="9276735"/>
          </a:xfrm>
          <a:prstGeom prst="rect">
            <a:avLst/>
          </a:prstGeom>
        </p:spPr>
      </p:pic>
      <p:pic>
        <p:nvPicPr>
          <p:cNvPr id="4" name="Graphic 3">
            <a:extLst>
              <a:ext uri="{FF2B5EF4-FFF2-40B4-BE49-F238E27FC236}">
                <a16:creationId xmlns:a16="http://schemas.microsoft.com/office/drawing/2014/main" id="{89746A2D-E90D-4235-915F-61AE2306B00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7797685" y="501445"/>
            <a:ext cx="4394315" cy="6356555"/>
          </a:xfrm>
          <a:prstGeom prst="rect">
            <a:avLst/>
          </a:prstGeom>
        </p:spPr>
      </p:pic>
      <p:pic>
        <p:nvPicPr>
          <p:cNvPr id="20" name="Picture 19">
            <a:extLst>
              <a:ext uri="{FF2B5EF4-FFF2-40B4-BE49-F238E27FC236}">
                <a16:creationId xmlns:a16="http://schemas.microsoft.com/office/drawing/2014/main" id="{2383C847-6840-4A4A-8785-2BD1E0E08351}"/>
              </a:ext>
            </a:extLst>
          </p:cNvPr>
          <p:cNvPicPr>
            <a:picLocks noChangeAspect="1"/>
          </p:cNvPicPr>
          <p:nvPr/>
        </p:nvPicPr>
        <p:blipFill>
          <a:blip r:embed="rId7"/>
          <a:stretch>
            <a:fillRect/>
          </a:stretch>
        </p:blipFill>
        <p:spPr>
          <a:xfrm>
            <a:off x="-610946" y="2733562"/>
            <a:ext cx="6815919" cy="3023879"/>
          </a:xfrm>
          <a:prstGeom prst="rect">
            <a:avLst/>
          </a:prstGeom>
        </p:spPr>
      </p:pic>
      <p:pic>
        <p:nvPicPr>
          <p:cNvPr id="5" name="Picture 4">
            <a:extLst>
              <a:ext uri="{FF2B5EF4-FFF2-40B4-BE49-F238E27FC236}">
                <a16:creationId xmlns:a16="http://schemas.microsoft.com/office/drawing/2014/main" id="{D8E0FE42-ABDD-385C-9F3A-694C31438C05}"/>
              </a:ext>
            </a:extLst>
          </p:cNvPr>
          <p:cNvPicPr>
            <a:picLocks noChangeAspect="1"/>
          </p:cNvPicPr>
          <p:nvPr/>
        </p:nvPicPr>
        <p:blipFill>
          <a:blip r:embed="rId8"/>
          <a:srcRect t="22727"/>
          <a:stretch/>
        </p:blipFill>
        <p:spPr>
          <a:xfrm>
            <a:off x="0" y="2733561"/>
            <a:ext cx="5909568" cy="4283827"/>
          </a:xfrm>
          <a:prstGeom prst="rect">
            <a:avLst/>
          </a:prstGeom>
        </p:spPr>
      </p:pic>
      <p:sp>
        <p:nvSpPr>
          <p:cNvPr id="3" name="TextBox 2">
            <a:extLst>
              <a:ext uri="{FF2B5EF4-FFF2-40B4-BE49-F238E27FC236}">
                <a16:creationId xmlns:a16="http://schemas.microsoft.com/office/drawing/2014/main" id="{6542053B-CA26-C00D-9B2A-A767D74C9DF7}"/>
              </a:ext>
            </a:extLst>
          </p:cNvPr>
          <p:cNvSpPr txBox="1"/>
          <p:nvPr/>
        </p:nvSpPr>
        <p:spPr>
          <a:xfrm>
            <a:off x="1011768" y="1789714"/>
            <a:ext cx="5084232" cy="913007"/>
          </a:xfrm>
          <a:prstGeom prst="rect">
            <a:avLst/>
          </a:prstGeom>
          <a:noFill/>
        </p:spPr>
        <p:txBody>
          <a:bodyPr wrap="square" rtlCol="0">
            <a:spAutoFit/>
          </a:bodyPr>
          <a:lstStyle/>
          <a:p>
            <a:pPr algn="ctr"/>
            <a:r>
              <a:rPr lang="en-US" sz="5333" b="1" dirty="0"/>
              <a:t>BÀI 64- TIẾT 1</a:t>
            </a:r>
          </a:p>
        </p:txBody>
      </p:sp>
    </p:spTree>
    <p:extLst>
      <p:ext uri="{BB962C8B-B14F-4D97-AF65-F5344CB8AC3E}">
        <p14:creationId xmlns:p14="http://schemas.microsoft.com/office/powerpoint/2010/main" val="27712763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FBA4D4D-DC1B-4923-91F6-5111DF2C24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35852" y="854942"/>
            <a:ext cx="15663704" cy="2490788"/>
          </a:xfrm>
          <a:prstGeom prst="rect">
            <a:avLst/>
          </a:prstGeom>
        </p:spPr>
      </p:pic>
      <p:sp>
        <p:nvSpPr>
          <p:cNvPr id="4" name="TextBox 3">
            <a:extLst>
              <a:ext uri="{FF2B5EF4-FFF2-40B4-BE49-F238E27FC236}">
                <a16:creationId xmlns:a16="http://schemas.microsoft.com/office/drawing/2014/main" id="{0439CF62-10AB-4213-9B65-4E620F0A95A4}"/>
              </a:ext>
            </a:extLst>
          </p:cNvPr>
          <p:cNvSpPr txBox="1"/>
          <p:nvPr/>
        </p:nvSpPr>
        <p:spPr>
          <a:xfrm>
            <a:off x="914267" y="5101866"/>
            <a:ext cx="5848483" cy="830997"/>
          </a:xfrm>
          <a:prstGeom prst="rect">
            <a:avLst/>
          </a:prstGeom>
          <a:noFill/>
        </p:spPr>
        <p:txBody>
          <a:bodyPr wrap="square" rtlCol="0">
            <a:spAutoFit/>
          </a:bodyPr>
          <a:lstStyle/>
          <a:p>
            <a:pPr algn="ctr" defTabSz="914377"/>
            <a:r>
              <a:rPr lang="en-US" sz="2400" i="1">
                <a:solidFill>
                  <a:prstClr val="black"/>
                </a:solidFill>
                <a:latin typeface="Arial" panose="020B0604020202020204" pitchFamily="34" charset="0"/>
                <a:cs typeface="Arial" panose="020B0604020202020204" pitchFamily="34" charset="0"/>
              </a:rPr>
              <a:t>Cùng Jackie thu thập thông tin tên trộm bằng cách tham gia hoạt động sau nhé!</a:t>
            </a:r>
          </a:p>
        </p:txBody>
      </p:sp>
      <p:pic>
        <p:nvPicPr>
          <p:cNvPr id="5" name="Graphic 4">
            <a:extLst>
              <a:ext uri="{FF2B5EF4-FFF2-40B4-BE49-F238E27FC236}">
                <a16:creationId xmlns:a16="http://schemas.microsoft.com/office/drawing/2014/main" id="{E19AEB56-F0B5-4CE6-834B-5D52FEBFEB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06649" y="199430"/>
            <a:ext cx="1889103" cy="2808797"/>
          </a:xfrm>
          <a:prstGeom prst="rect">
            <a:avLst/>
          </a:prstGeom>
        </p:spPr>
      </p:pic>
      <p:pic>
        <p:nvPicPr>
          <p:cNvPr id="7" name="Graphic 6">
            <a:extLst>
              <a:ext uri="{FF2B5EF4-FFF2-40B4-BE49-F238E27FC236}">
                <a16:creationId xmlns:a16="http://schemas.microsoft.com/office/drawing/2014/main" id="{82BBE8F4-7A78-4CE8-830B-A8D83CF2731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7153276" y="3345730"/>
            <a:ext cx="5983869" cy="3512271"/>
          </a:xfrm>
          <a:prstGeom prst="rect">
            <a:avLst/>
          </a:prstGeom>
        </p:spPr>
      </p:pic>
      <p:pic>
        <p:nvPicPr>
          <p:cNvPr id="8" name="Picture 7">
            <a:extLst>
              <a:ext uri="{FF2B5EF4-FFF2-40B4-BE49-F238E27FC236}">
                <a16:creationId xmlns:a16="http://schemas.microsoft.com/office/drawing/2014/main" id="{FCAAC698-FF89-4311-A44A-B409B148348E}"/>
              </a:ext>
            </a:extLst>
          </p:cNvPr>
          <p:cNvPicPr>
            <a:picLocks noChangeAspect="1"/>
          </p:cNvPicPr>
          <p:nvPr/>
        </p:nvPicPr>
        <p:blipFill>
          <a:blip r:embed="rId8"/>
          <a:stretch>
            <a:fillRect/>
          </a:stretch>
        </p:blipFill>
        <p:spPr>
          <a:xfrm>
            <a:off x="-229737" y="3644794"/>
            <a:ext cx="8650975" cy="1457071"/>
          </a:xfrm>
          <a:prstGeom prst="rect">
            <a:avLst/>
          </a:prstGeom>
        </p:spPr>
      </p:pic>
    </p:spTree>
    <p:extLst>
      <p:ext uri="{BB962C8B-B14F-4D97-AF65-F5344CB8AC3E}">
        <p14:creationId xmlns:p14="http://schemas.microsoft.com/office/powerpoint/2010/main" val="37457064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t="53920"/>
          <a:stretch/>
        </p:blipFill>
        <p:spPr>
          <a:xfrm>
            <a:off x="0" y="3656606"/>
            <a:ext cx="12192000" cy="3298853"/>
          </a:xfrm>
          <a:prstGeom prst="rect">
            <a:avLst/>
          </a:prstGeom>
        </p:spPr>
      </p:pic>
      <p:graphicFrame>
        <p:nvGraphicFramePr>
          <p:cNvPr id="4" name="Chart 3"/>
          <p:cNvGraphicFramePr/>
          <p:nvPr/>
        </p:nvGraphicFramePr>
        <p:xfrm>
          <a:off x="5273181" y="41129"/>
          <a:ext cx="7584799" cy="5346143"/>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2040" b="43156" l="24423" r="42552">
                        <a14:foregroundMark x1="29734" y1="10843" x2="30427" y2="16479"/>
                        <a14:foregroundMark x1="39607" y1="9930" x2="34527" y2="21310"/>
                        <a14:foregroundMark x1="39145" y1="21685" x2="40647" y2="23725"/>
                        <a14:foregroundMark x1="28695" y1="23886" x2="31986" y2="22330"/>
                      </a14:backgroundRemoval>
                    </a14:imgEffect>
                  </a14:imgLayer>
                </a14:imgProps>
              </a:ext>
            </a:extLst>
          </a:blip>
          <a:srcRect l="22252" r="55146" b="56849"/>
          <a:stretch/>
        </p:blipFill>
        <p:spPr>
          <a:xfrm flipH="1">
            <a:off x="193660" y="2149874"/>
            <a:ext cx="2799025" cy="5747991"/>
          </a:xfrm>
          <a:prstGeom prst="rect">
            <a:avLst/>
          </a:prstGeom>
        </p:spPr>
      </p:pic>
      <p:sp>
        <p:nvSpPr>
          <p:cNvPr id="7" name="Speech Bubble: Rectangle with Corners Rounded 6"/>
          <p:cNvSpPr/>
          <p:nvPr/>
        </p:nvSpPr>
        <p:spPr>
          <a:xfrm>
            <a:off x="2146096" y="134579"/>
            <a:ext cx="7607504" cy="2245764"/>
          </a:xfrm>
          <a:prstGeom prst="wedgeRoundRectCallout">
            <a:avLst>
              <a:gd name="adj1" fmla="val -18499"/>
              <a:gd name="adj2" fmla="val 7790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sp>
        <p:nvSpPr>
          <p:cNvPr id="8" name="Rectangle 7"/>
          <p:cNvSpPr/>
          <p:nvPr/>
        </p:nvSpPr>
        <p:spPr>
          <a:xfrm>
            <a:off x="2146095" y="324910"/>
            <a:ext cx="7537837" cy="1857175"/>
          </a:xfrm>
          <a:prstGeom prst="rect">
            <a:avLst/>
          </a:prstGeom>
        </p:spPr>
        <p:txBody>
          <a:bodyPr wrap="square">
            <a:spAutoFit/>
          </a:bodyPr>
          <a:lstStyle/>
          <a:p>
            <a:pPr marL="609585" indent="-609585" algn="ctr" fontAlgn="base">
              <a:spcBef>
                <a:spcPct val="10000"/>
              </a:spcBef>
              <a:spcAft>
                <a:spcPct val="0"/>
              </a:spcAft>
              <a:buAutoNum type="alphaLcParenR"/>
              <a:defRPr/>
            </a:pPr>
            <a:r>
              <a:rPr lang="en-US" altLang="en-US" sz="2667" b="1" dirty="0" err="1">
                <a:latin typeface="Cambria" panose="02040503050406030204" pitchFamily="18" charset="0"/>
                <a:ea typeface="Cambria" panose="02040503050406030204" pitchFamily="18" charset="0"/>
                <a:cs typeface="Times New Roman" panose="02020603050405020304" pitchFamily="18" charset="0"/>
              </a:rPr>
              <a:t>Nhìn</a:t>
            </a:r>
            <a:r>
              <a:rPr lang="en-US" altLang="en-US" sz="2667" b="1" dirty="0">
                <a:latin typeface="Cambria" panose="02040503050406030204" pitchFamily="18" charset="0"/>
                <a:ea typeface="Cambria" panose="02040503050406030204" pitchFamily="18" charset="0"/>
                <a:cs typeface="Times New Roman" panose="02020603050405020304" pitchFamily="18" charset="0"/>
              </a:rPr>
              <a:t> </a:t>
            </a:r>
            <a:r>
              <a:rPr lang="en-US" altLang="en-US" sz="2667" b="1" dirty="0" err="1">
                <a:latin typeface="Cambria" panose="02040503050406030204" pitchFamily="18" charset="0"/>
                <a:ea typeface="Cambria" panose="02040503050406030204" pitchFamily="18" charset="0"/>
                <a:cs typeface="Times New Roman" panose="02020603050405020304" pitchFamily="18" charset="0"/>
              </a:rPr>
              <a:t>vào</a:t>
            </a:r>
            <a:r>
              <a:rPr lang="en-US" altLang="en-US" sz="2667" b="1" dirty="0">
                <a:latin typeface="Cambria" panose="02040503050406030204" pitchFamily="18" charset="0"/>
                <a:ea typeface="Cambria" panose="02040503050406030204" pitchFamily="18" charset="0"/>
                <a:cs typeface="Times New Roman" panose="02020603050405020304" pitchFamily="18" charset="0"/>
              </a:rPr>
              <a:t> </a:t>
            </a:r>
            <a:r>
              <a:rPr lang="en-US" altLang="en-US" sz="2667" b="1" dirty="0" err="1">
                <a:latin typeface="Cambria" panose="02040503050406030204" pitchFamily="18" charset="0"/>
                <a:ea typeface="Cambria" panose="02040503050406030204" pitchFamily="18" charset="0"/>
                <a:cs typeface="Times New Roman" panose="02020603050405020304" pitchFamily="18" charset="0"/>
              </a:rPr>
              <a:t>biểu</a:t>
            </a:r>
            <a:r>
              <a:rPr lang="en-US" altLang="en-US" sz="2667" b="1" dirty="0">
                <a:latin typeface="Cambria" panose="02040503050406030204" pitchFamily="18" charset="0"/>
                <a:ea typeface="Cambria" panose="02040503050406030204" pitchFamily="18" charset="0"/>
                <a:cs typeface="Times New Roman" panose="02020603050405020304" pitchFamily="18" charset="0"/>
              </a:rPr>
              <a:t> </a:t>
            </a:r>
            <a:r>
              <a:rPr lang="en-US" altLang="en-US" sz="2667" b="1" dirty="0" err="1">
                <a:latin typeface="Cambria" panose="02040503050406030204" pitchFamily="18" charset="0"/>
                <a:ea typeface="Cambria" panose="02040503050406030204" pitchFamily="18" charset="0"/>
                <a:cs typeface="Times New Roman" panose="02020603050405020304" pitchFamily="18" charset="0"/>
              </a:rPr>
              <a:t>đồ</a:t>
            </a:r>
            <a:r>
              <a:rPr lang="en-US" altLang="en-US" sz="2667" b="1" dirty="0">
                <a:latin typeface="Cambria" panose="02040503050406030204" pitchFamily="18" charset="0"/>
                <a:ea typeface="Cambria" panose="02040503050406030204" pitchFamily="18" charset="0"/>
                <a:cs typeface="Times New Roman" panose="02020603050405020304" pitchFamily="18" charset="0"/>
              </a:rPr>
              <a:t> </a:t>
            </a:r>
            <a:r>
              <a:rPr lang="en-US" altLang="en-US" sz="2667" b="1" dirty="0" err="1">
                <a:latin typeface="Cambria" panose="02040503050406030204" pitchFamily="18" charset="0"/>
                <a:ea typeface="Cambria" panose="02040503050406030204" pitchFamily="18" charset="0"/>
                <a:cs typeface="Times New Roman" panose="02020603050405020304" pitchFamily="18" charset="0"/>
              </a:rPr>
              <a:t>trên</a:t>
            </a:r>
            <a:r>
              <a:rPr lang="en-US" altLang="en-US" sz="2667" b="1" dirty="0">
                <a:latin typeface="Cambria" panose="02040503050406030204" pitchFamily="18" charset="0"/>
                <a:ea typeface="Cambria" panose="02040503050406030204" pitchFamily="18" charset="0"/>
                <a:cs typeface="Times New Roman" panose="02020603050405020304" pitchFamily="18" charset="0"/>
              </a:rPr>
              <a:t>, ta </a:t>
            </a:r>
            <a:r>
              <a:rPr lang="en-US" altLang="en-US" sz="2667" b="1" dirty="0" err="1">
                <a:latin typeface="Cambria" panose="02040503050406030204" pitchFamily="18" charset="0"/>
                <a:ea typeface="Cambria" panose="02040503050406030204" pitchFamily="18" charset="0"/>
                <a:cs typeface="Times New Roman" panose="02020603050405020304" pitchFamily="18" charset="0"/>
              </a:rPr>
              <a:t>biết</a:t>
            </a:r>
            <a:r>
              <a:rPr lang="en-US" altLang="en-US" sz="2667" b="1" dirty="0">
                <a:latin typeface="Cambria" panose="02040503050406030204" pitchFamily="18" charset="0"/>
                <a:ea typeface="Cambria" panose="02040503050406030204" pitchFamily="18" charset="0"/>
                <a:cs typeface="Times New Roman" panose="02020603050405020304" pitchFamily="18" charset="0"/>
              </a:rPr>
              <a:t>:</a:t>
            </a:r>
          </a:p>
          <a:p>
            <a:pPr lvl="0" algn="ctr" fontAlgn="base">
              <a:spcBef>
                <a:spcPct val="10000"/>
              </a:spcBef>
              <a:spcAft>
                <a:spcPct val="0"/>
              </a:spcAft>
              <a:defRPr/>
            </a:pPr>
            <a:r>
              <a:rPr lang="en-US" altLang="en-US" sz="2667" b="1" dirty="0" err="1">
                <a:latin typeface="Cambria" panose="02040503050406030204" pitchFamily="18" charset="0"/>
                <a:ea typeface="Cambria" panose="02040503050406030204" pitchFamily="18" charset="0"/>
                <a:cs typeface="Times New Roman" panose="02020603050405020304" pitchFamily="18" charset="0"/>
              </a:rPr>
              <a:t>Có</a:t>
            </a:r>
            <a:r>
              <a:rPr lang="en-US" altLang="en-US" sz="2667" b="1" dirty="0">
                <a:latin typeface="Cambria" panose="02040503050406030204" pitchFamily="18" charset="0"/>
                <a:ea typeface="Cambria" panose="02040503050406030204" pitchFamily="18" charset="0"/>
                <a:cs typeface="Times New Roman" panose="02020603050405020304" pitchFamily="18" charset="0"/>
              </a:rPr>
              <a:t> 45% </a:t>
            </a:r>
            <a:r>
              <a:rPr lang="en-US" altLang="en-US" sz="2667" b="1" dirty="0" err="1">
                <a:latin typeface="Cambria" panose="02040503050406030204" pitchFamily="18" charset="0"/>
                <a:ea typeface="Cambria" panose="02040503050406030204" pitchFamily="18" charset="0"/>
                <a:cs typeface="Times New Roman" panose="02020603050405020304" pitchFamily="18" charset="0"/>
              </a:rPr>
              <a:t>số</a:t>
            </a:r>
            <a:r>
              <a:rPr lang="en-US" altLang="en-US" sz="2667" b="1" dirty="0">
                <a:latin typeface="Cambria" panose="02040503050406030204" pitchFamily="18" charset="0"/>
                <a:ea typeface="Cambria" panose="02040503050406030204" pitchFamily="18" charset="0"/>
                <a:cs typeface="Times New Roman" panose="02020603050405020304" pitchFamily="18" charset="0"/>
              </a:rPr>
              <a:t> </a:t>
            </a:r>
            <a:r>
              <a:rPr lang="en-US" altLang="en-US" sz="2667" b="1" dirty="0" err="1">
                <a:latin typeface="Cambria" panose="02040503050406030204" pitchFamily="18" charset="0"/>
                <a:ea typeface="Cambria" panose="02040503050406030204" pitchFamily="18" charset="0"/>
                <a:cs typeface="Times New Roman" panose="02020603050405020304" pitchFamily="18" charset="0"/>
              </a:rPr>
              <a:t>học</a:t>
            </a:r>
            <a:r>
              <a:rPr lang="en-US" altLang="en-US" sz="2667" b="1" dirty="0">
                <a:latin typeface="Cambria" panose="02040503050406030204" pitchFamily="18" charset="0"/>
                <a:ea typeface="Cambria" panose="02040503050406030204" pitchFamily="18" charset="0"/>
                <a:cs typeface="Times New Roman" panose="02020603050405020304" pitchFamily="18" charset="0"/>
              </a:rPr>
              <a:t> </a:t>
            </a:r>
            <a:r>
              <a:rPr lang="en-US" altLang="en-US" sz="2667" b="1" dirty="0" err="1">
                <a:latin typeface="Cambria" panose="02040503050406030204" pitchFamily="18" charset="0"/>
                <a:ea typeface="Cambria" panose="02040503050406030204" pitchFamily="18" charset="0"/>
                <a:cs typeface="Times New Roman" panose="02020603050405020304" pitchFamily="18" charset="0"/>
              </a:rPr>
              <a:t>sinh</a:t>
            </a:r>
            <a:r>
              <a:rPr lang="en-US" altLang="en-US" sz="2667" b="1" dirty="0">
                <a:latin typeface="Cambria" panose="02040503050406030204" pitchFamily="18" charset="0"/>
                <a:ea typeface="Cambria" panose="02040503050406030204" pitchFamily="18" charset="0"/>
                <a:cs typeface="Times New Roman" panose="02020603050405020304" pitchFamily="18" charset="0"/>
              </a:rPr>
              <a:t> </a:t>
            </a:r>
            <a:r>
              <a:rPr lang="en-US" altLang="en-US" sz="2667" b="1" dirty="0" err="1">
                <a:latin typeface="Cambria" panose="02040503050406030204" pitchFamily="18" charset="0"/>
                <a:ea typeface="Cambria" panose="02040503050406030204" pitchFamily="18" charset="0"/>
                <a:cs typeface="Times New Roman" panose="02020603050405020304" pitchFamily="18" charset="0"/>
              </a:rPr>
              <a:t>tham</a:t>
            </a:r>
            <a:r>
              <a:rPr lang="en-US" altLang="en-US" sz="2667" b="1" dirty="0">
                <a:latin typeface="Cambria" panose="02040503050406030204" pitchFamily="18" charset="0"/>
                <a:ea typeface="Cambria" panose="02040503050406030204" pitchFamily="18" charset="0"/>
                <a:cs typeface="Times New Roman" panose="02020603050405020304" pitchFamily="18" charset="0"/>
              </a:rPr>
              <a:t> </a:t>
            </a:r>
            <a:r>
              <a:rPr lang="en-US" altLang="en-US" sz="2667" b="1" dirty="0" err="1">
                <a:latin typeface="Cambria" panose="02040503050406030204" pitchFamily="18" charset="0"/>
                <a:ea typeface="Cambria" panose="02040503050406030204" pitchFamily="18" charset="0"/>
                <a:cs typeface="Times New Roman" panose="02020603050405020304" pitchFamily="18" charset="0"/>
              </a:rPr>
              <a:t>gia</a:t>
            </a:r>
            <a:r>
              <a:rPr lang="en-US" altLang="en-US" sz="2667" b="1" dirty="0">
                <a:latin typeface="Cambria" panose="02040503050406030204" pitchFamily="18" charset="0"/>
                <a:ea typeface="Cambria" panose="02040503050406030204" pitchFamily="18" charset="0"/>
                <a:cs typeface="Times New Roman" panose="02020603050405020304" pitchFamily="18" charset="0"/>
              </a:rPr>
              <a:t> </a:t>
            </a:r>
            <a:r>
              <a:rPr lang="en-US" altLang="en-US" sz="2667" b="1" dirty="0" err="1">
                <a:latin typeface="Cambria" panose="02040503050406030204" pitchFamily="18" charset="0"/>
                <a:ea typeface="Cambria" panose="02040503050406030204" pitchFamily="18" charset="0"/>
                <a:cs typeface="Times New Roman" panose="02020603050405020304" pitchFamily="18" charset="0"/>
              </a:rPr>
              <a:t>là</a:t>
            </a:r>
            <a:r>
              <a:rPr lang="en-US" altLang="en-US" sz="2667" b="1" dirty="0">
                <a:latin typeface="Cambria" panose="02040503050406030204" pitchFamily="18" charset="0"/>
                <a:ea typeface="Cambria" panose="02040503050406030204" pitchFamily="18" charset="0"/>
                <a:cs typeface="Times New Roman" panose="02020603050405020304" pitchFamily="18" charset="0"/>
              </a:rPr>
              <a:t> </a:t>
            </a:r>
            <a:r>
              <a:rPr lang="en-US" altLang="en-US" sz="2667" b="1" dirty="0" err="1">
                <a:latin typeface="Cambria" panose="02040503050406030204" pitchFamily="18" charset="0"/>
                <a:ea typeface="Cambria" panose="02040503050406030204" pitchFamily="18" charset="0"/>
                <a:cs typeface="Times New Roman" panose="02020603050405020304" pitchFamily="18" charset="0"/>
              </a:rPr>
              <a:t>học</a:t>
            </a:r>
            <a:r>
              <a:rPr lang="en-US" altLang="en-US" sz="2667" b="1" dirty="0">
                <a:latin typeface="Cambria" panose="02040503050406030204" pitchFamily="18" charset="0"/>
                <a:ea typeface="Cambria" panose="02040503050406030204" pitchFamily="18" charset="0"/>
                <a:cs typeface="Times New Roman" panose="02020603050405020304" pitchFamily="18" charset="0"/>
              </a:rPr>
              <a:t> </a:t>
            </a:r>
            <a:r>
              <a:rPr lang="en-US" altLang="en-US" sz="2667" b="1" dirty="0" err="1">
                <a:latin typeface="Cambria" panose="02040503050406030204" pitchFamily="18" charset="0"/>
                <a:ea typeface="Cambria" panose="02040503050406030204" pitchFamily="18" charset="0"/>
                <a:cs typeface="Times New Roman" panose="02020603050405020304" pitchFamily="18" charset="0"/>
              </a:rPr>
              <a:t>sinh</a:t>
            </a:r>
            <a:r>
              <a:rPr lang="en-US" altLang="en-US" sz="2667" b="1" dirty="0">
                <a:latin typeface="Cambria" panose="02040503050406030204" pitchFamily="18" charset="0"/>
                <a:ea typeface="Cambria" panose="02040503050406030204" pitchFamily="18" charset="0"/>
                <a:cs typeface="Times New Roman" panose="02020603050405020304" pitchFamily="18" charset="0"/>
              </a:rPr>
              <a:t> </a:t>
            </a:r>
            <a:r>
              <a:rPr lang="en-US" altLang="en-US" sz="2667" b="1" dirty="0" err="1">
                <a:latin typeface="Cambria" panose="02040503050406030204" pitchFamily="18" charset="0"/>
                <a:ea typeface="Cambria" panose="02040503050406030204" pitchFamily="18" charset="0"/>
                <a:cs typeface="Times New Roman" panose="02020603050405020304" pitchFamily="18" charset="0"/>
              </a:rPr>
              <a:t>lớp</a:t>
            </a:r>
            <a:r>
              <a:rPr lang="en-US" altLang="en-US" sz="2667" b="1" dirty="0">
                <a:latin typeface="Cambria" panose="02040503050406030204" pitchFamily="18" charset="0"/>
                <a:ea typeface="Cambria" panose="02040503050406030204" pitchFamily="18" charset="0"/>
                <a:cs typeface="Times New Roman" panose="02020603050405020304" pitchFamily="18" charset="0"/>
              </a:rPr>
              <a:t> 3;</a:t>
            </a:r>
          </a:p>
          <a:p>
            <a:pPr lvl="0" algn="ctr" fontAlgn="base">
              <a:spcBef>
                <a:spcPct val="10000"/>
              </a:spcBef>
              <a:spcAft>
                <a:spcPct val="0"/>
              </a:spcAft>
              <a:defRPr/>
            </a:pPr>
            <a:r>
              <a:rPr lang="en-US" altLang="en-US" sz="2667" b="1" dirty="0" err="1">
                <a:latin typeface="Cambria" panose="02040503050406030204" pitchFamily="18" charset="0"/>
                <a:ea typeface="Cambria" panose="02040503050406030204" pitchFamily="18" charset="0"/>
                <a:cs typeface="Times New Roman" panose="02020603050405020304" pitchFamily="18" charset="0"/>
              </a:rPr>
              <a:t>Có</a:t>
            </a:r>
            <a:r>
              <a:rPr lang="en-US" altLang="en-US" sz="2667" b="1" dirty="0">
                <a:latin typeface="Cambria" panose="02040503050406030204" pitchFamily="18" charset="0"/>
                <a:ea typeface="Cambria" panose="02040503050406030204" pitchFamily="18" charset="0"/>
                <a:cs typeface="Times New Roman" panose="02020603050405020304" pitchFamily="18" charset="0"/>
              </a:rPr>
              <a:t> 23% </a:t>
            </a:r>
            <a:r>
              <a:rPr lang="en-US" altLang="en-US" sz="2667" b="1" dirty="0" err="1">
                <a:latin typeface="Cambria" panose="02040503050406030204" pitchFamily="18" charset="0"/>
                <a:ea typeface="Cambria" panose="02040503050406030204" pitchFamily="18" charset="0"/>
                <a:cs typeface="Times New Roman" panose="02020603050405020304" pitchFamily="18" charset="0"/>
              </a:rPr>
              <a:t>số</a:t>
            </a:r>
            <a:r>
              <a:rPr lang="en-US" altLang="en-US" sz="2667" b="1" dirty="0">
                <a:latin typeface="Cambria" panose="02040503050406030204" pitchFamily="18" charset="0"/>
                <a:ea typeface="Cambria" panose="02040503050406030204" pitchFamily="18" charset="0"/>
                <a:cs typeface="Times New Roman" panose="02020603050405020304" pitchFamily="18" charset="0"/>
              </a:rPr>
              <a:t> </a:t>
            </a:r>
            <a:r>
              <a:rPr lang="en-US" altLang="en-US" sz="2667" b="1" dirty="0" err="1">
                <a:latin typeface="Cambria" panose="02040503050406030204" pitchFamily="18" charset="0"/>
                <a:ea typeface="Cambria" panose="02040503050406030204" pitchFamily="18" charset="0"/>
                <a:cs typeface="Times New Roman" panose="02020603050405020304" pitchFamily="18" charset="0"/>
              </a:rPr>
              <a:t>học</a:t>
            </a:r>
            <a:r>
              <a:rPr lang="en-US" altLang="en-US" sz="2667" b="1" dirty="0">
                <a:latin typeface="Cambria" panose="02040503050406030204" pitchFamily="18" charset="0"/>
                <a:ea typeface="Cambria" panose="02040503050406030204" pitchFamily="18" charset="0"/>
                <a:cs typeface="Times New Roman" panose="02020603050405020304" pitchFamily="18" charset="0"/>
              </a:rPr>
              <a:t> </a:t>
            </a:r>
            <a:r>
              <a:rPr lang="en-US" altLang="en-US" sz="2667" b="1" dirty="0" err="1">
                <a:latin typeface="Cambria" panose="02040503050406030204" pitchFamily="18" charset="0"/>
                <a:ea typeface="Cambria" panose="02040503050406030204" pitchFamily="18" charset="0"/>
                <a:cs typeface="Times New Roman" panose="02020603050405020304" pitchFamily="18" charset="0"/>
              </a:rPr>
              <a:t>sinh</a:t>
            </a:r>
            <a:r>
              <a:rPr lang="en-US" altLang="en-US" sz="2667" b="1" dirty="0">
                <a:latin typeface="Cambria" panose="02040503050406030204" pitchFamily="18" charset="0"/>
                <a:ea typeface="Cambria" panose="02040503050406030204" pitchFamily="18" charset="0"/>
                <a:cs typeface="Times New Roman" panose="02020603050405020304" pitchFamily="18" charset="0"/>
              </a:rPr>
              <a:t> </a:t>
            </a:r>
            <a:r>
              <a:rPr lang="en-US" altLang="en-US" sz="2667" b="1" dirty="0" err="1">
                <a:latin typeface="Cambria" panose="02040503050406030204" pitchFamily="18" charset="0"/>
                <a:ea typeface="Cambria" panose="02040503050406030204" pitchFamily="18" charset="0"/>
                <a:cs typeface="Times New Roman" panose="02020603050405020304" pitchFamily="18" charset="0"/>
              </a:rPr>
              <a:t>tham</a:t>
            </a:r>
            <a:r>
              <a:rPr lang="en-US" altLang="en-US" sz="2667" b="1" dirty="0">
                <a:latin typeface="Cambria" panose="02040503050406030204" pitchFamily="18" charset="0"/>
                <a:ea typeface="Cambria" panose="02040503050406030204" pitchFamily="18" charset="0"/>
                <a:cs typeface="Times New Roman" panose="02020603050405020304" pitchFamily="18" charset="0"/>
              </a:rPr>
              <a:t> </a:t>
            </a:r>
            <a:r>
              <a:rPr lang="en-US" altLang="en-US" sz="2667" b="1" dirty="0" err="1">
                <a:latin typeface="Cambria" panose="02040503050406030204" pitchFamily="18" charset="0"/>
                <a:ea typeface="Cambria" panose="02040503050406030204" pitchFamily="18" charset="0"/>
                <a:cs typeface="Times New Roman" panose="02020603050405020304" pitchFamily="18" charset="0"/>
              </a:rPr>
              <a:t>gia</a:t>
            </a:r>
            <a:r>
              <a:rPr lang="en-US" altLang="en-US" sz="2667" b="1" dirty="0">
                <a:latin typeface="Cambria" panose="02040503050406030204" pitchFamily="18" charset="0"/>
                <a:ea typeface="Cambria" panose="02040503050406030204" pitchFamily="18" charset="0"/>
                <a:cs typeface="Times New Roman" panose="02020603050405020304" pitchFamily="18" charset="0"/>
              </a:rPr>
              <a:t> </a:t>
            </a:r>
            <a:r>
              <a:rPr lang="en-US" altLang="en-US" sz="2667" b="1" dirty="0" err="1">
                <a:latin typeface="Cambria" panose="02040503050406030204" pitchFamily="18" charset="0"/>
                <a:ea typeface="Cambria" panose="02040503050406030204" pitchFamily="18" charset="0"/>
                <a:cs typeface="Times New Roman" panose="02020603050405020304" pitchFamily="18" charset="0"/>
              </a:rPr>
              <a:t>là</a:t>
            </a:r>
            <a:r>
              <a:rPr lang="en-US" altLang="en-US" sz="2667" b="1" dirty="0">
                <a:latin typeface="Cambria" panose="02040503050406030204" pitchFamily="18" charset="0"/>
                <a:ea typeface="Cambria" panose="02040503050406030204" pitchFamily="18" charset="0"/>
                <a:cs typeface="Times New Roman" panose="02020603050405020304" pitchFamily="18" charset="0"/>
              </a:rPr>
              <a:t> </a:t>
            </a:r>
            <a:r>
              <a:rPr lang="en-US" altLang="en-US" sz="2667" b="1" dirty="0" err="1">
                <a:latin typeface="Cambria" panose="02040503050406030204" pitchFamily="18" charset="0"/>
                <a:ea typeface="Cambria" panose="02040503050406030204" pitchFamily="18" charset="0"/>
                <a:cs typeface="Times New Roman" panose="02020603050405020304" pitchFamily="18" charset="0"/>
              </a:rPr>
              <a:t>học</a:t>
            </a:r>
            <a:r>
              <a:rPr lang="en-US" altLang="en-US" sz="2667" b="1" dirty="0">
                <a:latin typeface="Cambria" panose="02040503050406030204" pitchFamily="18" charset="0"/>
                <a:ea typeface="Cambria" panose="02040503050406030204" pitchFamily="18" charset="0"/>
                <a:cs typeface="Times New Roman" panose="02020603050405020304" pitchFamily="18" charset="0"/>
              </a:rPr>
              <a:t> </a:t>
            </a:r>
            <a:r>
              <a:rPr lang="en-US" altLang="en-US" sz="2667" b="1" dirty="0" err="1">
                <a:latin typeface="Cambria" panose="02040503050406030204" pitchFamily="18" charset="0"/>
                <a:ea typeface="Cambria" panose="02040503050406030204" pitchFamily="18" charset="0"/>
                <a:cs typeface="Times New Roman" panose="02020603050405020304" pitchFamily="18" charset="0"/>
              </a:rPr>
              <a:t>sinh</a:t>
            </a:r>
            <a:r>
              <a:rPr lang="en-US" altLang="en-US" sz="2667" b="1" dirty="0">
                <a:latin typeface="Cambria" panose="02040503050406030204" pitchFamily="18" charset="0"/>
                <a:ea typeface="Cambria" panose="02040503050406030204" pitchFamily="18" charset="0"/>
                <a:cs typeface="Times New Roman" panose="02020603050405020304" pitchFamily="18" charset="0"/>
              </a:rPr>
              <a:t> </a:t>
            </a:r>
            <a:r>
              <a:rPr lang="en-US" altLang="en-US" sz="2667" b="1" dirty="0" err="1">
                <a:latin typeface="Cambria" panose="02040503050406030204" pitchFamily="18" charset="0"/>
                <a:ea typeface="Cambria" panose="02040503050406030204" pitchFamily="18" charset="0"/>
                <a:cs typeface="Times New Roman" panose="02020603050405020304" pitchFamily="18" charset="0"/>
              </a:rPr>
              <a:t>lớp</a:t>
            </a:r>
            <a:r>
              <a:rPr lang="en-US" altLang="en-US" sz="2667" b="1" dirty="0">
                <a:latin typeface="Cambria" panose="02040503050406030204" pitchFamily="18" charset="0"/>
                <a:ea typeface="Cambria" panose="02040503050406030204" pitchFamily="18" charset="0"/>
                <a:cs typeface="Times New Roman" panose="02020603050405020304" pitchFamily="18" charset="0"/>
              </a:rPr>
              <a:t> 4;</a:t>
            </a:r>
          </a:p>
          <a:p>
            <a:pPr lvl="0" algn="ctr" fontAlgn="base">
              <a:spcBef>
                <a:spcPct val="10000"/>
              </a:spcBef>
              <a:spcAft>
                <a:spcPct val="0"/>
              </a:spcAft>
              <a:defRPr/>
            </a:pPr>
            <a:r>
              <a:rPr lang="en-US" altLang="en-US" sz="2667" b="1" dirty="0" err="1">
                <a:latin typeface="Cambria" panose="02040503050406030204" pitchFamily="18" charset="0"/>
                <a:ea typeface="Cambria" panose="02040503050406030204" pitchFamily="18" charset="0"/>
                <a:cs typeface="Times New Roman" panose="02020603050405020304" pitchFamily="18" charset="0"/>
              </a:rPr>
              <a:t>Có</a:t>
            </a:r>
            <a:r>
              <a:rPr lang="en-US" altLang="en-US" sz="2667" b="1" dirty="0">
                <a:latin typeface="Cambria" panose="02040503050406030204" pitchFamily="18" charset="0"/>
                <a:ea typeface="Cambria" panose="02040503050406030204" pitchFamily="18" charset="0"/>
                <a:cs typeface="Times New Roman" panose="02020603050405020304" pitchFamily="18" charset="0"/>
              </a:rPr>
              <a:t> 32% </a:t>
            </a:r>
            <a:r>
              <a:rPr lang="en-US" altLang="en-US" sz="2667" b="1" dirty="0" err="1">
                <a:latin typeface="Cambria" panose="02040503050406030204" pitchFamily="18" charset="0"/>
                <a:ea typeface="Cambria" panose="02040503050406030204" pitchFamily="18" charset="0"/>
                <a:cs typeface="Times New Roman" panose="02020603050405020304" pitchFamily="18" charset="0"/>
              </a:rPr>
              <a:t>số</a:t>
            </a:r>
            <a:r>
              <a:rPr lang="en-US" altLang="en-US" sz="2667" b="1" dirty="0">
                <a:latin typeface="Cambria" panose="02040503050406030204" pitchFamily="18" charset="0"/>
                <a:ea typeface="Cambria" panose="02040503050406030204" pitchFamily="18" charset="0"/>
                <a:cs typeface="Times New Roman" panose="02020603050405020304" pitchFamily="18" charset="0"/>
              </a:rPr>
              <a:t> </a:t>
            </a:r>
            <a:r>
              <a:rPr lang="en-US" altLang="en-US" sz="2667" b="1" dirty="0" err="1">
                <a:latin typeface="Cambria" panose="02040503050406030204" pitchFamily="18" charset="0"/>
                <a:ea typeface="Cambria" panose="02040503050406030204" pitchFamily="18" charset="0"/>
                <a:cs typeface="Times New Roman" panose="02020603050405020304" pitchFamily="18" charset="0"/>
              </a:rPr>
              <a:t>học</a:t>
            </a:r>
            <a:r>
              <a:rPr lang="en-US" altLang="en-US" sz="2667" b="1" dirty="0">
                <a:latin typeface="Cambria" panose="02040503050406030204" pitchFamily="18" charset="0"/>
                <a:ea typeface="Cambria" panose="02040503050406030204" pitchFamily="18" charset="0"/>
                <a:cs typeface="Times New Roman" panose="02020603050405020304" pitchFamily="18" charset="0"/>
              </a:rPr>
              <a:t> </a:t>
            </a:r>
            <a:r>
              <a:rPr lang="en-US" altLang="en-US" sz="2667" b="1" dirty="0" err="1">
                <a:latin typeface="Cambria" panose="02040503050406030204" pitchFamily="18" charset="0"/>
                <a:ea typeface="Cambria" panose="02040503050406030204" pitchFamily="18" charset="0"/>
                <a:cs typeface="Times New Roman" panose="02020603050405020304" pitchFamily="18" charset="0"/>
              </a:rPr>
              <a:t>sinh</a:t>
            </a:r>
            <a:r>
              <a:rPr lang="en-US" altLang="en-US" sz="2667" b="1" dirty="0">
                <a:latin typeface="Cambria" panose="02040503050406030204" pitchFamily="18" charset="0"/>
                <a:ea typeface="Cambria" panose="02040503050406030204" pitchFamily="18" charset="0"/>
                <a:cs typeface="Times New Roman" panose="02020603050405020304" pitchFamily="18" charset="0"/>
              </a:rPr>
              <a:t> </a:t>
            </a:r>
            <a:r>
              <a:rPr lang="en-US" altLang="en-US" sz="2667" b="1" dirty="0" err="1">
                <a:latin typeface="Cambria" panose="02040503050406030204" pitchFamily="18" charset="0"/>
                <a:ea typeface="Cambria" panose="02040503050406030204" pitchFamily="18" charset="0"/>
                <a:cs typeface="Times New Roman" panose="02020603050405020304" pitchFamily="18" charset="0"/>
              </a:rPr>
              <a:t>tham</a:t>
            </a:r>
            <a:r>
              <a:rPr lang="en-US" altLang="en-US" sz="2667" b="1" dirty="0">
                <a:latin typeface="Cambria" panose="02040503050406030204" pitchFamily="18" charset="0"/>
                <a:ea typeface="Cambria" panose="02040503050406030204" pitchFamily="18" charset="0"/>
                <a:cs typeface="Times New Roman" panose="02020603050405020304" pitchFamily="18" charset="0"/>
              </a:rPr>
              <a:t> </a:t>
            </a:r>
            <a:r>
              <a:rPr lang="en-US" altLang="en-US" sz="2667" b="1" dirty="0" err="1">
                <a:latin typeface="Cambria" panose="02040503050406030204" pitchFamily="18" charset="0"/>
                <a:ea typeface="Cambria" panose="02040503050406030204" pitchFamily="18" charset="0"/>
                <a:cs typeface="Times New Roman" panose="02020603050405020304" pitchFamily="18" charset="0"/>
              </a:rPr>
              <a:t>gia</a:t>
            </a:r>
            <a:r>
              <a:rPr lang="en-US" altLang="en-US" sz="2667" b="1" dirty="0">
                <a:latin typeface="Cambria" panose="02040503050406030204" pitchFamily="18" charset="0"/>
                <a:ea typeface="Cambria" panose="02040503050406030204" pitchFamily="18" charset="0"/>
                <a:cs typeface="Times New Roman" panose="02020603050405020304" pitchFamily="18" charset="0"/>
              </a:rPr>
              <a:t> </a:t>
            </a:r>
            <a:r>
              <a:rPr lang="en-US" altLang="en-US" sz="2667" b="1" dirty="0" err="1">
                <a:latin typeface="Cambria" panose="02040503050406030204" pitchFamily="18" charset="0"/>
                <a:ea typeface="Cambria" panose="02040503050406030204" pitchFamily="18" charset="0"/>
                <a:cs typeface="Times New Roman" panose="02020603050405020304" pitchFamily="18" charset="0"/>
              </a:rPr>
              <a:t>là</a:t>
            </a:r>
            <a:r>
              <a:rPr lang="en-US" altLang="en-US" sz="2667" b="1" dirty="0">
                <a:latin typeface="Cambria" panose="02040503050406030204" pitchFamily="18" charset="0"/>
                <a:ea typeface="Cambria" panose="02040503050406030204" pitchFamily="18" charset="0"/>
                <a:cs typeface="Times New Roman" panose="02020603050405020304" pitchFamily="18" charset="0"/>
              </a:rPr>
              <a:t> </a:t>
            </a:r>
            <a:r>
              <a:rPr lang="en-US" altLang="en-US" sz="2667" b="1" dirty="0" err="1">
                <a:latin typeface="Cambria" panose="02040503050406030204" pitchFamily="18" charset="0"/>
                <a:ea typeface="Cambria" panose="02040503050406030204" pitchFamily="18" charset="0"/>
                <a:cs typeface="Times New Roman" panose="02020603050405020304" pitchFamily="18" charset="0"/>
              </a:rPr>
              <a:t>học</a:t>
            </a:r>
            <a:r>
              <a:rPr lang="en-US" altLang="en-US" sz="2667" b="1" dirty="0">
                <a:latin typeface="Cambria" panose="02040503050406030204" pitchFamily="18" charset="0"/>
                <a:ea typeface="Cambria" panose="02040503050406030204" pitchFamily="18" charset="0"/>
                <a:cs typeface="Times New Roman" panose="02020603050405020304" pitchFamily="18" charset="0"/>
              </a:rPr>
              <a:t> </a:t>
            </a:r>
            <a:r>
              <a:rPr lang="en-US" altLang="en-US" sz="2667" b="1" dirty="0" err="1">
                <a:latin typeface="Cambria" panose="02040503050406030204" pitchFamily="18" charset="0"/>
                <a:ea typeface="Cambria" panose="02040503050406030204" pitchFamily="18" charset="0"/>
                <a:cs typeface="Times New Roman" panose="02020603050405020304" pitchFamily="18" charset="0"/>
              </a:rPr>
              <a:t>sinh</a:t>
            </a:r>
            <a:r>
              <a:rPr lang="en-US" altLang="en-US" sz="2667" b="1" dirty="0">
                <a:latin typeface="Cambria" panose="02040503050406030204" pitchFamily="18" charset="0"/>
                <a:ea typeface="Cambria" panose="02040503050406030204" pitchFamily="18" charset="0"/>
                <a:cs typeface="Times New Roman" panose="02020603050405020304" pitchFamily="18" charset="0"/>
              </a:rPr>
              <a:t> </a:t>
            </a:r>
            <a:r>
              <a:rPr lang="en-US" altLang="en-US" sz="2667" b="1" dirty="0" err="1">
                <a:latin typeface="Cambria" panose="02040503050406030204" pitchFamily="18" charset="0"/>
                <a:ea typeface="Cambria" panose="02040503050406030204" pitchFamily="18" charset="0"/>
                <a:cs typeface="Times New Roman" panose="02020603050405020304" pitchFamily="18" charset="0"/>
              </a:rPr>
              <a:t>lớp</a:t>
            </a:r>
            <a:r>
              <a:rPr lang="en-US" altLang="en-US" sz="2667" b="1" dirty="0">
                <a:latin typeface="Cambria" panose="02040503050406030204" pitchFamily="18" charset="0"/>
                <a:ea typeface="Cambria" panose="02040503050406030204" pitchFamily="18" charset="0"/>
                <a:cs typeface="Times New Roman" panose="02020603050405020304" pitchFamily="18" charset="0"/>
              </a:rPr>
              <a:t> 5.</a:t>
            </a:r>
          </a:p>
        </p:txBody>
      </p:sp>
      <p:grpSp>
        <p:nvGrpSpPr>
          <p:cNvPr id="15" name="Group 14">
            <a:extLst>
              <a:ext uri="{FF2B5EF4-FFF2-40B4-BE49-F238E27FC236}">
                <a16:creationId xmlns:a16="http://schemas.microsoft.com/office/drawing/2014/main" id="{ECEB89F5-EAF7-72BB-2881-5062C390357E}"/>
              </a:ext>
            </a:extLst>
          </p:cNvPr>
          <p:cNvGrpSpPr/>
          <p:nvPr/>
        </p:nvGrpSpPr>
        <p:grpSpPr>
          <a:xfrm>
            <a:off x="4725852" y="2751909"/>
            <a:ext cx="5492205" cy="3293534"/>
            <a:chOff x="3500846" y="2133600"/>
            <a:chExt cx="4119154" cy="2470150"/>
          </a:xfrm>
        </p:grpSpPr>
        <p:graphicFrame>
          <p:nvGraphicFramePr>
            <p:cNvPr id="11" name="Chart 10">
              <a:extLst>
                <a:ext uri="{FF2B5EF4-FFF2-40B4-BE49-F238E27FC236}">
                  <a16:creationId xmlns:a16="http://schemas.microsoft.com/office/drawing/2014/main" id="{6E9DB6A9-2A92-B73A-F169-0A03A21A4D55}"/>
                </a:ext>
              </a:extLst>
            </p:cNvPr>
            <p:cNvGraphicFramePr/>
            <p:nvPr/>
          </p:nvGraphicFramePr>
          <p:xfrm>
            <a:off x="3500846" y="2133600"/>
            <a:ext cx="4119154" cy="2470150"/>
          </p:xfrm>
          <a:graphic>
            <a:graphicData uri="http://schemas.openxmlformats.org/drawingml/2006/chart">
              <c:chart xmlns:c="http://schemas.openxmlformats.org/drawingml/2006/chart" xmlns:r="http://schemas.openxmlformats.org/officeDocument/2006/relationships" r:id="rId6"/>
            </a:graphicData>
          </a:graphic>
        </p:graphicFrame>
        <p:sp>
          <p:nvSpPr>
            <p:cNvPr id="12" name="TextBox 11">
              <a:extLst>
                <a:ext uri="{FF2B5EF4-FFF2-40B4-BE49-F238E27FC236}">
                  <a16:creationId xmlns:a16="http://schemas.microsoft.com/office/drawing/2014/main" id="{65429531-1B97-68B3-A8E2-19D37B3A95CA}"/>
                </a:ext>
              </a:extLst>
            </p:cNvPr>
            <p:cNvSpPr txBox="1"/>
            <p:nvPr/>
          </p:nvSpPr>
          <p:spPr>
            <a:xfrm>
              <a:off x="4815840" y="2586446"/>
              <a:ext cx="731520" cy="623248"/>
            </a:xfrm>
            <a:prstGeom prst="rect">
              <a:avLst/>
            </a:prstGeom>
            <a:noFill/>
          </p:spPr>
          <p:txBody>
            <a:bodyPr wrap="square" rtlCol="0">
              <a:spAutoFit/>
            </a:bodyPr>
            <a:lstStyle/>
            <a:p>
              <a:pPr algn="ctr"/>
              <a:r>
                <a:rPr lang="en-US" sz="2400" b="1" dirty="0" err="1"/>
                <a:t>Lớp</a:t>
              </a:r>
              <a:r>
                <a:rPr lang="en-US" sz="2400" b="1" dirty="0"/>
                <a:t> 4 23 %</a:t>
              </a:r>
            </a:p>
          </p:txBody>
        </p:sp>
        <p:sp>
          <p:nvSpPr>
            <p:cNvPr id="13" name="TextBox 12">
              <a:extLst>
                <a:ext uri="{FF2B5EF4-FFF2-40B4-BE49-F238E27FC236}">
                  <a16:creationId xmlns:a16="http://schemas.microsoft.com/office/drawing/2014/main" id="{57017B44-CA5F-5CA3-584D-CCAC718BA9EC}"/>
                </a:ext>
              </a:extLst>
            </p:cNvPr>
            <p:cNvSpPr txBox="1"/>
            <p:nvPr/>
          </p:nvSpPr>
          <p:spPr>
            <a:xfrm>
              <a:off x="5695406" y="2812868"/>
              <a:ext cx="731520" cy="623248"/>
            </a:xfrm>
            <a:prstGeom prst="rect">
              <a:avLst/>
            </a:prstGeom>
            <a:noFill/>
          </p:spPr>
          <p:txBody>
            <a:bodyPr wrap="square" rtlCol="0">
              <a:spAutoFit/>
            </a:bodyPr>
            <a:lstStyle/>
            <a:p>
              <a:pPr algn="ctr"/>
              <a:r>
                <a:rPr lang="en-US" sz="2400" b="1" dirty="0" err="1"/>
                <a:t>Lớp</a:t>
              </a:r>
              <a:r>
                <a:rPr lang="en-US" sz="2400" b="1" dirty="0"/>
                <a:t> 5 32 %</a:t>
              </a:r>
            </a:p>
          </p:txBody>
        </p:sp>
        <p:sp>
          <p:nvSpPr>
            <p:cNvPr id="14" name="TextBox 13">
              <a:extLst>
                <a:ext uri="{FF2B5EF4-FFF2-40B4-BE49-F238E27FC236}">
                  <a16:creationId xmlns:a16="http://schemas.microsoft.com/office/drawing/2014/main" id="{F8DDD9E2-F2E5-FBCA-5173-D8BA706F3533}"/>
                </a:ext>
              </a:extLst>
            </p:cNvPr>
            <p:cNvSpPr txBox="1"/>
            <p:nvPr/>
          </p:nvSpPr>
          <p:spPr>
            <a:xfrm>
              <a:off x="5059680" y="3518262"/>
              <a:ext cx="731520" cy="623248"/>
            </a:xfrm>
            <a:prstGeom prst="rect">
              <a:avLst/>
            </a:prstGeom>
            <a:noFill/>
          </p:spPr>
          <p:txBody>
            <a:bodyPr wrap="square" rtlCol="0">
              <a:spAutoFit/>
            </a:bodyPr>
            <a:lstStyle/>
            <a:p>
              <a:pPr algn="ctr"/>
              <a:r>
                <a:rPr lang="en-US" sz="2400" b="1" dirty="0" err="1"/>
                <a:t>Lớp</a:t>
              </a:r>
              <a:r>
                <a:rPr lang="en-US" sz="2400" b="1" dirty="0"/>
                <a:t> 3 45 %</a:t>
              </a:r>
            </a:p>
          </p:txBody>
        </p:sp>
      </p:grpSp>
    </p:spTree>
    <p:extLst>
      <p:ext uri="{BB962C8B-B14F-4D97-AF65-F5344CB8AC3E}">
        <p14:creationId xmlns:p14="http://schemas.microsoft.com/office/powerpoint/2010/main" val="10246602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03EE82D-8AF0-4647-8CFE-A14F02D58AC7}"/>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2" name="Rectangle: Rounded Corners 1">
            <a:extLst>
              <a:ext uri="{FF2B5EF4-FFF2-40B4-BE49-F238E27FC236}">
                <a16:creationId xmlns:a16="http://schemas.microsoft.com/office/drawing/2014/main" id="{97417F62-9C42-4B75-AB3D-39BA9D9C859B}"/>
              </a:ext>
            </a:extLst>
          </p:cNvPr>
          <p:cNvSpPr/>
          <p:nvPr/>
        </p:nvSpPr>
        <p:spPr>
          <a:xfrm>
            <a:off x="361951" y="333374"/>
            <a:ext cx="11410951" cy="6320905"/>
          </a:xfrm>
          <a:custGeom>
            <a:avLst/>
            <a:gdLst>
              <a:gd name="connsiteX0" fmla="*/ 0 w 11410951"/>
              <a:gd name="connsiteY0" fmla="*/ 294997 h 6320905"/>
              <a:gd name="connsiteX1" fmla="*/ 294997 w 11410951"/>
              <a:gd name="connsiteY1" fmla="*/ 0 h 6320905"/>
              <a:gd name="connsiteX2" fmla="*/ 754888 w 11410951"/>
              <a:gd name="connsiteY2" fmla="*/ 0 h 6320905"/>
              <a:gd name="connsiteX3" fmla="*/ 1539407 w 11410951"/>
              <a:gd name="connsiteY3" fmla="*/ 0 h 6320905"/>
              <a:gd name="connsiteX4" fmla="*/ 1891088 w 11410951"/>
              <a:gd name="connsiteY4" fmla="*/ 0 h 6320905"/>
              <a:gd name="connsiteX5" fmla="*/ 2567398 w 11410951"/>
              <a:gd name="connsiteY5" fmla="*/ 0 h 6320905"/>
              <a:gd name="connsiteX6" fmla="*/ 3027289 w 11410951"/>
              <a:gd name="connsiteY6" fmla="*/ 0 h 6320905"/>
              <a:gd name="connsiteX7" fmla="*/ 3703598 w 11410951"/>
              <a:gd name="connsiteY7" fmla="*/ 0 h 6320905"/>
              <a:gd name="connsiteX8" fmla="*/ 4379908 w 11410951"/>
              <a:gd name="connsiteY8" fmla="*/ 0 h 6320905"/>
              <a:gd name="connsiteX9" fmla="*/ 5164428 w 11410951"/>
              <a:gd name="connsiteY9" fmla="*/ 0 h 6320905"/>
              <a:gd name="connsiteX10" fmla="*/ 5948947 w 11410951"/>
              <a:gd name="connsiteY10" fmla="*/ 0 h 6320905"/>
              <a:gd name="connsiteX11" fmla="*/ 6625257 w 11410951"/>
              <a:gd name="connsiteY11" fmla="*/ 0 h 6320905"/>
              <a:gd name="connsiteX12" fmla="*/ 7517986 w 11410951"/>
              <a:gd name="connsiteY12" fmla="*/ 0 h 6320905"/>
              <a:gd name="connsiteX13" fmla="*/ 7977876 w 11410951"/>
              <a:gd name="connsiteY13" fmla="*/ 0 h 6320905"/>
              <a:gd name="connsiteX14" fmla="*/ 8762396 w 11410951"/>
              <a:gd name="connsiteY14" fmla="*/ 0 h 6320905"/>
              <a:gd name="connsiteX15" fmla="*/ 9114077 w 11410951"/>
              <a:gd name="connsiteY15" fmla="*/ 0 h 6320905"/>
              <a:gd name="connsiteX16" fmla="*/ 9898596 w 11410951"/>
              <a:gd name="connsiteY16" fmla="*/ 0 h 6320905"/>
              <a:gd name="connsiteX17" fmla="*/ 10358487 w 11410951"/>
              <a:gd name="connsiteY17" fmla="*/ 0 h 6320905"/>
              <a:gd name="connsiteX18" fmla="*/ 11115954 w 11410951"/>
              <a:gd name="connsiteY18" fmla="*/ 0 h 6320905"/>
              <a:gd name="connsiteX19" fmla="*/ 11410951 w 11410951"/>
              <a:gd name="connsiteY19" fmla="*/ 294997 h 6320905"/>
              <a:gd name="connsiteX20" fmla="*/ 11410951 w 11410951"/>
              <a:gd name="connsiteY20" fmla="*/ 989074 h 6320905"/>
              <a:gd name="connsiteX21" fmla="*/ 11410951 w 11410951"/>
              <a:gd name="connsiteY21" fmla="*/ 1625842 h 6320905"/>
              <a:gd name="connsiteX22" fmla="*/ 11410951 w 11410951"/>
              <a:gd name="connsiteY22" fmla="*/ 2090682 h 6320905"/>
              <a:gd name="connsiteX23" fmla="*/ 11410951 w 11410951"/>
              <a:gd name="connsiteY23" fmla="*/ 2555523 h 6320905"/>
              <a:gd name="connsiteX24" fmla="*/ 11410951 w 11410951"/>
              <a:gd name="connsiteY24" fmla="*/ 3077673 h 6320905"/>
              <a:gd name="connsiteX25" fmla="*/ 11410951 w 11410951"/>
              <a:gd name="connsiteY25" fmla="*/ 3542513 h 6320905"/>
              <a:gd name="connsiteX26" fmla="*/ 11410951 w 11410951"/>
              <a:gd name="connsiteY26" fmla="*/ 4179281 h 6320905"/>
              <a:gd name="connsiteX27" fmla="*/ 11410951 w 11410951"/>
              <a:gd name="connsiteY27" fmla="*/ 4930667 h 6320905"/>
              <a:gd name="connsiteX28" fmla="*/ 11410951 w 11410951"/>
              <a:gd name="connsiteY28" fmla="*/ 6025908 h 6320905"/>
              <a:gd name="connsiteX29" fmla="*/ 11115954 w 11410951"/>
              <a:gd name="connsiteY29" fmla="*/ 6320905 h 6320905"/>
              <a:gd name="connsiteX30" fmla="*/ 10223225 w 11410951"/>
              <a:gd name="connsiteY30" fmla="*/ 6320905 h 6320905"/>
              <a:gd name="connsiteX31" fmla="*/ 9763334 w 11410951"/>
              <a:gd name="connsiteY31" fmla="*/ 6320905 h 6320905"/>
              <a:gd name="connsiteX32" fmla="*/ 9195234 w 11410951"/>
              <a:gd name="connsiteY32" fmla="*/ 6320905 h 6320905"/>
              <a:gd name="connsiteX33" fmla="*/ 8410715 w 11410951"/>
              <a:gd name="connsiteY33" fmla="*/ 6320905 h 6320905"/>
              <a:gd name="connsiteX34" fmla="*/ 7950824 w 11410951"/>
              <a:gd name="connsiteY34" fmla="*/ 6320905 h 6320905"/>
              <a:gd name="connsiteX35" fmla="*/ 7599143 w 11410951"/>
              <a:gd name="connsiteY35" fmla="*/ 6320905 h 6320905"/>
              <a:gd name="connsiteX36" fmla="*/ 6814624 w 11410951"/>
              <a:gd name="connsiteY36" fmla="*/ 6320905 h 6320905"/>
              <a:gd name="connsiteX37" fmla="*/ 6030104 w 11410951"/>
              <a:gd name="connsiteY37" fmla="*/ 6320905 h 6320905"/>
              <a:gd name="connsiteX38" fmla="*/ 5678423 w 11410951"/>
              <a:gd name="connsiteY38" fmla="*/ 6320905 h 6320905"/>
              <a:gd name="connsiteX39" fmla="*/ 4893904 w 11410951"/>
              <a:gd name="connsiteY39" fmla="*/ 6320905 h 6320905"/>
              <a:gd name="connsiteX40" fmla="*/ 4001175 w 11410951"/>
              <a:gd name="connsiteY40" fmla="*/ 6320905 h 6320905"/>
              <a:gd name="connsiteX41" fmla="*/ 3324865 w 11410951"/>
              <a:gd name="connsiteY41" fmla="*/ 6320905 h 6320905"/>
              <a:gd name="connsiteX42" fmla="*/ 2540346 w 11410951"/>
              <a:gd name="connsiteY42" fmla="*/ 6320905 h 6320905"/>
              <a:gd name="connsiteX43" fmla="*/ 1972245 w 11410951"/>
              <a:gd name="connsiteY43" fmla="*/ 6320905 h 6320905"/>
              <a:gd name="connsiteX44" fmla="*/ 1620564 w 11410951"/>
              <a:gd name="connsiteY44" fmla="*/ 6320905 h 6320905"/>
              <a:gd name="connsiteX45" fmla="*/ 294997 w 11410951"/>
              <a:gd name="connsiteY45" fmla="*/ 6320905 h 6320905"/>
              <a:gd name="connsiteX46" fmla="*/ 0 w 11410951"/>
              <a:gd name="connsiteY46" fmla="*/ 6025908 h 6320905"/>
              <a:gd name="connsiteX47" fmla="*/ 0 w 11410951"/>
              <a:gd name="connsiteY47" fmla="*/ 5446449 h 6320905"/>
              <a:gd name="connsiteX48" fmla="*/ 0 w 11410951"/>
              <a:gd name="connsiteY48" fmla="*/ 4981609 h 6320905"/>
              <a:gd name="connsiteX49" fmla="*/ 0 w 11410951"/>
              <a:gd name="connsiteY49" fmla="*/ 4459459 h 6320905"/>
              <a:gd name="connsiteX50" fmla="*/ 0 w 11410951"/>
              <a:gd name="connsiteY50" fmla="*/ 3765382 h 6320905"/>
              <a:gd name="connsiteX51" fmla="*/ 0 w 11410951"/>
              <a:gd name="connsiteY51" fmla="*/ 3013996 h 6320905"/>
              <a:gd name="connsiteX52" fmla="*/ 0 w 11410951"/>
              <a:gd name="connsiteY52" fmla="*/ 2377228 h 6320905"/>
              <a:gd name="connsiteX53" fmla="*/ 0 w 11410951"/>
              <a:gd name="connsiteY53" fmla="*/ 1855078 h 6320905"/>
              <a:gd name="connsiteX54" fmla="*/ 0 w 11410951"/>
              <a:gd name="connsiteY54" fmla="*/ 1103692 h 6320905"/>
              <a:gd name="connsiteX55" fmla="*/ 0 w 11410951"/>
              <a:gd name="connsiteY55" fmla="*/ 294997 h 6320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1" h="6320905" fill="none" extrusionOk="0">
                <a:moveTo>
                  <a:pt x="0" y="294997"/>
                </a:moveTo>
                <a:cubicBezTo>
                  <a:pt x="-14529" y="127945"/>
                  <a:pt x="150004" y="-335"/>
                  <a:pt x="294997" y="0"/>
                </a:cubicBezTo>
                <a:cubicBezTo>
                  <a:pt x="492741" y="2006"/>
                  <a:pt x="636810" y="1278"/>
                  <a:pt x="754888" y="0"/>
                </a:cubicBezTo>
                <a:cubicBezTo>
                  <a:pt x="872966" y="-1278"/>
                  <a:pt x="1195957" y="-8759"/>
                  <a:pt x="1539407" y="0"/>
                </a:cubicBezTo>
                <a:cubicBezTo>
                  <a:pt x="1882857" y="8759"/>
                  <a:pt x="1781653" y="12547"/>
                  <a:pt x="1891088" y="0"/>
                </a:cubicBezTo>
                <a:cubicBezTo>
                  <a:pt x="2000523" y="-12547"/>
                  <a:pt x="2338359" y="-22625"/>
                  <a:pt x="2567398" y="0"/>
                </a:cubicBezTo>
                <a:cubicBezTo>
                  <a:pt x="2796437" y="22625"/>
                  <a:pt x="2928640" y="1325"/>
                  <a:pt x="3027289" y="0"/>
                </a:cubicBezTo>
                <a:cubicBezTo>
                  <a:pt x="3125938" y="-1325"/>
                  <a:pt x="3526518" y="18122"/>
                  <a:pt x="3703598" y="0"/>
                </a:cubicBezTo>
                <a:cubicBezTo>
                  <a:pt x="3880678" y="-18122"/>
                  <a:pt x="4135934" y="-12777"/>
                  <a:pt x="4379908" y="0"/>
                </a:cubicBezTo>
                <a:cubicBezTo>
                  <a:pt x="4623882" y="12777"/>
                  <a:pt x="5001736" y="-344"/>
                  <a:pt x="5164428" y="0"/>
                </a:cubicBezTo>
                <a:cubicBezTo>
                  <a:pt x="5327120" y="344"/>
                  <a:pt x="5776943" y="16345"/>
                  <a:pt x="5948947" y="0"/>
                </a:cubicBezTo>
                <a:cubicBezTo>
                  <a:pt x="6120951" y="-16345"/>
                  <a:pt x="6428565" y="6656"/>
                  <a:pt x="6625257" y="0"/>
                </a:cubicBezTo>
                <a:cubicBezTo>
                  <a:pt x="6821949" y="-6656"/>
                  <a:pt x="7269178" y="12518"/>
                  <a:pt x="7517986" y="0"/>
                </a:cubicBezTo>
                <a:cubicBezTo>
                  <a:pt x="7766794" y="-12518"/>
                  <a:pt x="7856687" y="11668"/>
                  <a:pt x="7977876" y="0"/>
                </a:cubicBezTo>
                <a:cubicBezTo>
                  <a:pt x="8099065" y="-11668"/>
                  <a:pt x="8408082" y="-22539"/>
                  <a:pt x="8762396" y="0"/>
                </a:cubicBezTo>
                <a:cubicBezTo>
                  <a:pt x="9116710" y="22539"/>
                  <a:pt x="8983645" y="-12892"/>
                  <a:pt x="9114077" y="0"/>
                </a:cubicBezTo>
                <a:cubicBezTo>
                  <a:pt x="9244509" y="12892"/>
                  <a:pt x="9641503" y="30818"/>
                  <a:pt x="9898596" y="0"/>
                </a:cubicBezTo>
                <a:cubicBezTo>
                  <a:pt x="10155689" y="-30818"/>
                  <a:pt x="10206647" y="-1371"/>
                  <a:pt x="10358487" y="0"/>
                </a:cubicBezTo>
                <a:cubicBezTo>
                  <a:pt x="10510327" y="1371"/>
                  <a:pt x="10787079" y="-31987"/>
                  <a:pt x="11115954" y="0"/>
                </a:cubicBezTo>
                <a:cubicBezTo>
                  <a:pt x="11296932" y="30373"/>
                  <a:pt x="11413064" y="124267"/>
                  <a:pt x="11410951" y="294997"/>
                </a:cubicBezTo>
                <a:cubicBezTo>
                  <a:pt x="11409796" y="619994"/>
                  <a:pt x="11386840" y="753658"/>
                  <a:pt x="11410951" y="989074"/>
                </a:cubicBezTo>
                <a:cubicBezTo>
                  <a:pt x="11435062" y="1224490"/>
                  <a:pt x="11413147" y="1317463"/>
                  <a:pt x="11410951" y="1625842"/>
                </a:cubicBezTo>
                <a:cubicBezTo>
                  <a:pt x="11408755" y="1934221"/>
                  <a:pt x="11412149" y="1996570"/>
                  <a:pt x="11410951" y="2090682"/>
                </a:cubicBezTo>
                <a:cubicBezTo>
                  <a:pt x="11409753" y="2184794"/>
                  <a:pt x="11424132" y="2459735"/>
                  <a:pt x="11410951" y="2555523"/>
                </a:cubicBezTo>
                <a:cubicBezTo>
                  <a:pt x="11397770" y="2651311"/>
                  <a:pt x="11434299" y="2821197"/>
                  <a:pt x="11410951" y="3077673"/>
                </a:cubicBezTo>
                <a:cubicBezTo>
                  <a:pt x="11387604" y="3334149"/>
                  <a:pt x="11420532" y="3373902"/>
                  <a:pt x="11410951" y="3542513"/>
                </a:cubicBezTo>
                <a:cubicBezTo>
                  <a:pt x="11401370" y="3711124"/>
                  <a:pt x="11416987" y="3982087"/>
                  <a:pt x="11410951" y="4179281"/>
                </a:cubicBezTo>
                <a:cubicBezTo>
                  <a:pt x="11404915" y="4376475"/>
                  <a:pt x="11443688" y="4670700"/>
                  <a:pt x="11410951" y="4930667"/>
                </a:cubicBezTo>
                <a:cubicBezTo>
                  <a:pt x="11378214" y="5190634"/>
                  <a:pt x="11404989" y="5736337"/>
                  <a:pt x="11410951" y="6025908"/>
                </a:cubicBezTo>
                <a:cubicBezTo>
                  <a:pt x="11417250" y="6193162"/>
                  <a:pt x="11255090" y="6316706"/>
                  <a:pt x="11115954" y="6320905"/>
                </a:cubicBezTo>
                <a:cubicBezTo>
                  <a:pt x="10779854" y="6320041"/>
                  <a:pt x="10542060" y="6353805"/>
                  <a:pt x="10223225" y="6320905"/>
                </a:cubicBezTo>
                <a:cubicBezTo>
                  <a:pt x="9904390" y="6288005"/>
                  <a:pt x="9862136" y="6342796"/>
                  <a:pt x="9763334" y="6320905"/>
                </a:cubicBezTo>
                <a:cubicBezTo>
                  <a:pt x="9664532" y="6299014"/>
                  <a:pt x="9373038" y="6338492"/>
                  <a:pt x="9195234" y="6320905"/>
                </a:cubicBezTo>
                <a:cubicBezTo>
                  <a:pt x="9017430" y="6303318"/>
                  <a:pt x="8571138" y="6326243"/>
                  <a:pt x="8410715" y="6320905"/>
                </a:cubicBezTo>
                <a:cubicBezTo>
                  <a:pt x="8250292" y="6315567"/>
                  <a:pt x="8135797" y="6311832"/>
                  <a:pt x="7950824" y="6320905"/>
                </a:cubicBezTo>
                <a:cubicBezTo>
                  <a:pt x="7765851" y="6329978"/>
                  <a:pt x="7731552" y="6331319"/>
                  <a:pt x="7599143" y="6320905"/>
                </a:cubicBezTo>
                <a:cubicBezTo>
                  <a:pt x="7466734" y="6310491"/>
                  <a:pt x="7118699" y="6282439"/>
                  <a:pt x="6814624" y="6320905"/>
                </a:cubicBezTo>
                <a:cubicBezTo>
                  <a:pt x="6510549" y="6359371"/>
                  <a:pt x="6252857" y="6302242"/>
                  <a:pt x="6030104" y="6320905"/>
                </a:cubicBezTo>
                <a:cubicBezTo>
                  <a:pt x="5807351" y="6339568"/>
                  <a:pt x="5766995" y="6312803"/>
                  <a:pt x="5678423" y="6320905"/>
                </a:cubicBezTo>
                <a:cubicBezTo>
                  <a:pt x="5589851" y="6329007"/>
                  <a:pt x="5205637" y="6302135"/>
                  <a:pt x="4893904" y="6320905"/>
                </a:cubicBezTo>
                <a:cubicBezTo>
                  <a:pt x="4582171" y="6339675"/>
                  <a:pt x="4380533" y="6357038"/>
                  <a:pt x="4001175" y="6320905"/>
                </a:cubicBezTo>
                <a:cubicBezTo>
                  <a:pt x="3621817" y="6284772"/>
                  <a:pt x="3652809" y="6314708"/>
                  <a:pt x="3324865" y="6320905"/>
                </a:cubicBezTo>
                <a:cubicBezTo>
                  <a:pt x="2996921" y="6327103"/>
                  <a:pt x="2848635" y="6307363"/>
                  <a:pt x="2540346" y="6320905"/>
                </a:cubicBezTo>
                <a:cubicBezTo>
                  <a:pt x="2232057" y="6334447"/>
                  <a:pt x="2191804" y="6313094"/>
                  <a:pt x="1972245" y="6320905"/>
                </a:cubicBezTo>
                <a:cubicBezTo>
                  <a:pt x="1752686" y="6328716"/>
                  <a:pt x="1772975" y="6338372"/>
                  <a:pt x="1620564" y="6320905"/>
                </a:cubicBezTo>
                <a:cubicBezTo>
                  <a:pt x="1468153" y="6303438"/>
                  <a:pt x="933002" y="6285255"/>
                  <a:pt x="294997" y="6320905"/>
                </a:cubicBezTo>
                <a:cubicBezTo>
                  <a:pt x="133061" y="6325632"/>
                  <a:pt x="-19292" y="6184879"/>
                  <a:pt x="0" y="6025908"/>
                </a:cubicBezTo>
                <a:cubicBezTo>
                  <a:pt x="8132" y="5906511"/>
                  <a:pt x="24175" y="5671373"/>
                  <a:pt x="0" y="5446449"/>
                </a:cubicBezTo>
                <a:cubicBezTo>
                  <a:pt x="-24175" y="5221525"/>
                  <a:pt x="19218" y="5211201"/>
                  <a:pt x="0" y="4981609"/>
                </a:cubicBezTo>
                <a:cubicBezTo>
                  <a:pt x="-19218" y="4752017"/>
                  <a:pt x="5803" y="4635048"/>
                  <a:pt x="0" y="4459459"/>
                </a:cubicBezTo>
                <a:cubicBezTo>
                  <a:pt x="-5803" y="4283870"/>
                  <a:pt x="26889" y="3954547"/>
                  <a:pt x="0" y="3765382"/>
                </a:cubicBezTo>
                <a:cubicBezTo>
                  <a:pt x="-26889" y="3576217"/>
                  <a:pt x="3591" y="3227979"/>
                  <a:pt x="0" y="3013996"/>
                </a:cubicBezTo>
                <a:cubicBezTo>
                  <a:pt x="-3591" y="2800013"/>
                  <a:pt x="28195" y="2677171"/>
                  <a:pt x="0" y="2377228"/>
                </a:cubicBezTo>
                <a:cubicBezTo>
                  <a:pt x="-28195" y="2077285"/>
                  <a:pt x="-7287" y="1994805"/>
                  <a:pt x="0" y="1855078"/>
                </a:cubicBezTo>
                <a:cubicBezTo>
                  <a:pt x="7287" y="1715351"/>
                  <a:pt x="36384" y="1445157"/>
                  <a:pt x="0" y="1103692"/>
                </a:cubicBezTo>
                <a:cubicBezTo>
                  <a:pt x="-36384" y="762227"/>
                  <a:pt x="24562" y="587716"/>
                  <a:pt x="0" y="294997"/>
                </a:cubicBezTo>
                <a:close/>
              </a:path>
              <a:path w="11410951" h="6320905" stroke="0" extrusionOk="0">
                <a:moveTo>
                  <a:pt x="0" y="294997"/>
                </a:moveTo>
                <a:cubicBezTo>
                  <a:pt x="20725" y="132732"/>
                  <a:pt x="127688" y="-39785"/>
                  <a:pt x="294997" y="0"/>
                </a:cubicBezTo>
                <a:cubicBezTo>
                  <a:pt x="583295" y="-27703"/>
                  <a:pt x="757510" y="28236"/>
                  <a:pt x="1079516" y="0"/>
                </a:cubicBezTo>
                <a:cubicBezTo>
                  <a:pt x="1401522" y="-28236"/>
                  <a:pt x="1289193" y="14126"/>
                  <a:pt x="1431197" y="0"/>
                </a:cubicBezTo>
                <a:cubicBezTo>
                  <a:pt x="1573201" y="-14126"/>
                  <a:pt x="1654694" y="10915"/>
                  <a:pt x="1782879" y="0"/>
                </a:cubicBezTo>
                <a:cubicBezTo>
                  <a:pt x="1911064" y="-10915"/>
                  <a:pt x="2121347" y="-22764"/>
                  <a:pt x="2459188" y="0"/>
                </a:cubicBezTo>
                <a:cubicBezTo>
                  <a:pt x="2797029" y="22764"/>
                  <a:pt x="2697976" y="-3629"/>
                  <a:pt x="2810870" y="0"/>
                </a:cubicBezTo>
                <a:cubicBezTo>
                  <a:pt x="2923764" y="3629"/>
                  <a:pt x="3066823" y="-19994"/>
                  <a:pt x="3270760" y="0"/>
                </a:cubicBezTo>
                <a:cubicBezTo>
                  <a:pt x="3474697" y="19994"/>
                  <a:pt x="3489089" y="-14918"/>
                  <a:pt x="3622441" y="0"/>
                </a:cubicBezTo>
                <a:cubicBezTo>
                  <a:pt x="3755793" y="14918"/>
                  <a:pt x="4215700" y="-26453"/>
                  <a:pt x="4515170" y="0"/>
                </a:cubicBezTo>
                <a:cubicBezTo>
                  <a:pt x="4814640" y="26453"/>
                  <a:pt x="4827983" y="-5901"/>
                  <a:pt x="5083270" y="0"/>
                </a:cubicBezTo>
                <a:cubicBezTo>
                  <a:pt x="5338557" y="5901"/>
                  <a:pt x="5440088" y="-3738"/>
                  <a:pt x="5543161" y="0"/>
                </a:cubicBezTo>
                <a:cubicBezTo>
                  <a:pt x="5646234" y="3738"/>
                  <a:pt x="5880406" y="16045"/>
                  <a:pt x="6003052" y="0"/>
                </a:cubicBezTo>
                <a:cubicBezTo>
                  <a:pt x="6125698" y="-16045"/>
                  <a:pt x="6203228" y="-1803"/>
                  <a:pt x="6354733" y="0"/>
                </a:cubicBezTo>
                <a:cubicBezTo>
                  <a:pt x="6506238" y="1803"/>
                  <a:pt x="6619232" y="-2779"/>
                  <a:pt x="6706414" y="0"/>
                </a:cubicBezTo>
                <a:cubicBezTo>
                  <a:pt x="6793596" y="2779"/>
                  <a:pt x="7218118" y="36486"/>
                  <a:pt x="7490933" y="0"/>
                </a:cubicBezTo>
                <a:cubicBezTo>
                  <a:pt x="7763748" y="-36486"/>
                  <a:pt x="7729129" y="13082"/>
                  <a:pt x="7842615" y="0"/>
                </a:cubicBezTo>
                <a:cubicBezTo>
                  <a:pt x="7956101" y="-13082"/>
                  <a:pt x="8243292" y="-28046"/>
                  <a:pt x="8410715" y="0"/>
                </a:cubicBezTo>
                <a:cubicBezTo>
                  <a:pt x="8578138" y="28046"/>
                  <a:pt x="8685872" y="15120"/>
                  <a:pt x="8870605" y="0"/>
                </a:cubicBezTo>
                <a:cubicBezTo>
                  <a:pt x="9055338" y="-15120"/>
                  <a:pt x="9425669" y="-12980"/>
                  <a:pt x="9655125" y="0"/>
                </a:cubicBezTo>
                <a:cubicBezTo>
                  <a:pt x="9884581" y="12980"/>
                  <a:pt x="9906273" y="14734"/>
                  <a:pt x="10006806" y="0"/>
                </a:cubicBezTo>
                <a:cubicBezTo>
                  <a:pt x="10107339" y="-14734"/>
                  <a:pt x="10792024" y="-40666"/>
                  <a:pt x="11115954" y="0"/>
                </a:cubicBezTo>
                <a:cubicBezTo>
                  <a:pt x="11256945" y="-8560"/>
                  <a:pt x="11390733" y="151133"/>
                  <a:pt x="11410951" y="294997"/>
                </a:cubicBezTo>
                <a:cubicBezTo>
                  <a:pt x="11388742" y="411014"/>
                  <a:pt x="11402057" y="692346"/>
                  <a:pt x="11410951" y="817147"/>
                </a:cubicBezTo>
                <a:cubicBezTo>
                  <a:pt x="11419846" y="941948"/>
                  <a:pt x="11380340" y="1319348"/>
                  <a:pt x="11410951" y="1568533"/>
                </a:cubicBezTo>
                <a:cubicBezTo>
                  <a:pt x="11441562" y="1817718"/>
                  <a:pt x="11414555" y="1904060"/>
                  <a:pt x="11410951" y="2147992"/>
                </a:cubicBezTo>
                <a:cubicBezTo>
                  <a:pt x="11407347" y="2391924"/>
                  <a:pt x="11421995" y="2492675"/>
                  <a:pt x="11410951" y="2670141"/>
                </a:cubicBezTo>
                <a:cubicBezTo>
                  <a:pt x="11399907" y="2847607"/>
                  <a:pt x="11391787" y="3023413"/>
                  <a:pt x="11410951" y="3192291"/>
                </a:cubicBezTo>
                <a:cubicBezTo>
                  <a:pt x="11430116" y="3361169"/>
                  <a:pt x="11382558" y="3761150"/>
                  <a:pt x="11410951" y="3943677"/>
                </a:cubicBezTo>
                <a:cubicBezTo>
                  <a:pt x="11439344" y="4126204"/>
                  <a:pt x="11392453" y="4329823"/>
                  <a:pt x="11410951" y="4465827"/>
                </a:cubicBezTo>
                <a:cubicBezTo>
                  <a:pt x="11429450" y="4601831"/>
                  <a:pt x="11391729" y="4854751"/>
                  <a:pt x="11410951" y="5159904"/>
                </a:cubicBezTo>
                <a:cubicBezTo>
                  <a:pt x="11430173" y="5465057"/>
                  <a:pt x="11421869" y="5851351"/>
                  <a:pt x="11410951" y="6025908"/>
                </a:cubicBezTo>
                <a:cubicBezTo>
                  <a:pt x="11381231" y="6206124"/>
                  <a:pt x="11278716" y="6356588"/>
                  <a:pt x="11115954" y="6320905"/>
                </a:cubicBezTo>
                <a:cubicBezTo>
                  <a:pt x="10730731" y="6357850"/>
                  <a:pt x="10665182" y="6351451"/>
                  <a:pt x="10223225" y="6320905"/>
                </a:cubicBezTo>
                <a:cubicBezTo>
                  <a:pt x="9781268" y="6290359"/>
                  <a:pt x="9949695" y="6323832"/>
                  <a:pt x="9871544" y="6320905"/>
                </a:cubicBezTo>
                <a:cubicBezTo>
                  <a:pt x="9793393" y="6317978"/>
                  <a:pt x="9409742" y="6344200"/>
                  <a:pt x="9195234" y="6320905"/>
                </a:cubicBezTo>
                <a:cubicBezTo>
                  <a:pt x="8980726" y="6297611"/>
                  <a:pt x="8795522" y="6354061"/>
                  <a:pt x="8410715" y="6320905"/>
                </a:cubicBezTo>
                <a:cubicBezTo>
                  <a:pt x="8025908" y="6287749"/>
                  <a:pt x="8139099" y="6310811"/>
                  <a:pt x="8059034" y="6320905"/>
                </a:cubicBezTo>
                <a:cubicBezTo>
                  <a:pt x="7978969" y="6330999"/>
                  <a:pt x="7475067" y="6308189"/>
                  <a:pt x="7274514" y="6320905"/>
                </a:cubicBezTo>
                <a:cubicBezTo>
                  <a:pt x="7073961" y="6333621"/>
                  <a:pt x="7096127" y="6312447"/>
                  <a:pt x="6922833" y="6320905"/>
                </a:cubicBezTo>
                <a:cubicBezTo>
                  <a:pt x="6749539" y="6329363"/>
                  <a:pt x="6319525" y="6307149"/>
                  <a:pt x="6030104" y="6320905"/>
                </a:cubicBezTo>
                <a:cubicBezTo>
                  <a:pt x="5740683" y="6334661"/>
                  <a:pt x="5744613" y="6341077"/>
                  <a:pt x="5570214" y="6320905"/>
                </a:cubicBezTo>
                <a:cubicBezTo>
                  <a:pt x="5395815" y="6300734"/>
                  <a:pt x="5214701" y="6339985"/>
                  <a:pt x="5110323" y="6320905"/>
                </a:cubicBezTo>
                <a:cubicBezTo>
                  <a:pt x="5005945" y="6301825"/>
                  <a:pt x="4752703" y="6310170"/>
                  <a:pt x="4542223" y="6320905"/>
                </a:cubicBezTo>
                <a:cubicBezTo>
                  <a:pt x="4331743" y="6331640"/>
                  <a:pt x="4321413" y="6316551"/>
                  <a:pt x="4190542" y="6320905"/>
                </a:cubicBezTo>
                <a:cubicBezTo>
                  <a:pt x="4059671" y="6325259"/>
                  <a:pt x="3851089" y="6300208"/>
                  <a:pt x="3730651" y="6320905"/>
                </a:cubicBezTo>
                <a:cubicBezTo>
                  <a:pt x="3610213" y="6341602"/>
                  <a:pt x="3335910" y="6320166"/>
                  <a:pt x="2946131" y="6320905"/>
                </a:cubicBezTo>
                <a:cubicBezTo>
                  <a:pt x="2556352" y="6321644"/>
                  <a:pt x="2681614" y="6304178"/>
                  <a:pt x="2594450" y="6320905"/>
                </a:cubicBezTo>
                <a:cubicBezTo>
                  <a:pt x="2507286" y="6337632"/>
                  <a:pt x="1976596" y="6324496"/>
                  <a:pt x="1809931" y="6320905"/>
                </a:cubicBezTo>
                <a:cubicBezTo>
                  <a:pt x="1643266" y="6317314"/>
                  <a:pt x="1557377" y="6322797"/>
                  <a:pt x="1458250" y="6320905"/>
                </a:cubicBezTo>
                <a:cubicBezTo>
                  <a:pt x="1359123" y="6319013"/>
                  <a:pt x="642939" y="6316399"/>
                  <a:pt x="294997" y="6320905"/>
                </a:cubicBezTo>
                <a:cubicBezTo>
                  <a:pt x="138250" y="6352580"/>
                  <a:pt x="-28363" y="6186977"/>
                  <a:pt x="0" y="6025908"/>
                </a:cubicBezTo>
                <a:cubicBezTo>
                  <a:pt x="1846" y="5763352"/>
                  <a:pt x="19456" y="5588030"/>
                  <a:pt x="0" y="5331831"/>
                </a:cubicBezTo>
                <a:cubicBezTo>
                  <a:pt x="-19456" y="5075632"/>
                  <a:pt x="4041" y="5027732"/>
                  <a:pt x="0" y="4866990"/>
                </a:cubicBezTo>
                <a:cubicBezTo>
                  <a:pt x="-4041" y="4706248"/>
                  <a:pt x="-16510" y="4461778"/>
                  <a:pt x="0" y="4172913"/>
                </a:cubicBezTo>
                <a:cubicBezTo>
                  <a:pt x="16510" y="3884048"/>
                  <a:pt x="-9100" y="3839246"/>
                  <a:pt x="0" y="3593455"/>
                </a:cubicBezTo>
                <a:cubicBezTo>
                  <a:pt x="9100" y="3347664"/>
                  <a:pt x="495" y="3198232"/>
                  <a:pt x="0" y="2899378"/>
                </a:cubicBezTo>
                <a:cubicBezTo>
                  <a:pt x="-495" y="2600524"/>
                  <a:pt x="-13640" y="2606585"/>
                  <a:pt x="0" y="2434537"/>
                </a:cubicBezTo>
                <a:cubicBezTo>
                  <a:pt x="13640" y="2262489"/>
                  <a:pt x="8208" y="1978903"/>
                  <a:pt x="0" y="1797769"/>
                </a:cubicBezTo>
                <a:cubicBezTo>
                  <a:pt x="-8208" y="1616635"/>
                  <a:pt x="10761" y="1485377"/>
                  <a:pt x="0" y="1275620"/>
                </a:cubicBezTo>
                <a:cubicBezTo>
                  <a:pt x="-10761" y="1065863"/>
                  <a:pt x="48945" y="736999"/>
                  <a:pt x="0" y="294997"/>
                </a:cubicBezTo>
                <a:close/>
              </a:path>
            </a:pathLst>
          </a:custGeom>
          <a:solidFill>
            <a:schemeClr val="bg1"/>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grpSp>
        <p:nvGrpSpPr>
          <p:cNvPr id="6" name="Group 5">
            <a:extLst>
              <a:ext uri="{FF2B5EF4-FFF2-40B4-BE49-F238E27FC236}">
                <a16:creationId xmlns:a16="http://schemas.microsoft.com/office/drawing/2014/main" id="{55B310A0-C7AE-661B-0A23-6F409A69B9CD}"/>
              </a:ext>
            </a:extLst>
          </p:cNvPr>
          <p:cNvGrpSpPr/>
          <p:nvPr/>
        </p:nvGrpSpPr>
        <p:grpSpPr>
          <a:xfrm>
            <a:off x="-696685" y="1555931"/>
            <a:ext cx="5492205" cy="3293534"/>
            <a:chOff x="3500846" y="2133600"/>
            <a:chExt cx="4119154" cy="2470150"/>
          </a:xfrm>
        </p:grpSpPr>
        <p:graphicFrame>
          <p:nvGraphicFramePr>
            <p:cNvPr id="7" name="Chart 6">
              <a:extLst>
                <a:ext uri="{FF2B5EF4-FFF2-40B4-BE49-F238E27FC236}">
                  <a16:creationId xmlns:a16="http://schemas.microsoft.com/office/drawing/2014/main" id="{73E850EF-F29F-4F27-12CB-CC96D70C9746}"/>
                </a:ext>
              </a:extLst>
            </p:cNvPr>
            <p:cNvGraphicFramePr/>
            <p:nvPr/>
          </p:nvGraphicFramePr>
          <p:xfrm>
            <a:off x="3500846" y="2133600"/>
            <a:ext cx="4119154" cy="2470150"/>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FC5BD26C-3B39-18D7-12C4-BD26BBC91B88}"/>
                </a:ext>
              </a:extLst>
            </p:cNvPr>
            <p:cNvSpPr txBox="1"/>
            <p:nvPr/>
          </p:nvSpPr>
          <p:spPr>
            <a:xfrm>
              <a:off x="4815840" y="2586446"/>
              <a:ext cx="731520" cy="623248"/>
            </a:xfrm>
            <a:prstGeom prst="rect">
              <a:avLst/>
            </a:prstGeom>
            <a:noFill/>
          </p:spPr>
          <p:txBody>
            <a:bodyPr wrap="square" rtlCol="0">
              <a:spAutoFit/>
            </a:bodyPr>
            <a:lstStyle/>
            <a:p>
              <a:pPr algn="ctr"/>
              <a:r>
                <a:rPr lang="en-US" sz="2400" b="1" dirty="0" err="1"/>
                <a:t>Lớp</a:t>
              </a:r>
              <a:r>
                <a:rPr lang="en-US" sz="2400" b="1" dirty="0"/>
                <a:t> 4 23 %</a:t>
              </a:r>
            </a:p>
          </p:txBody>
        </p:sp>
        <p:sp>
          <p:nvSpPr>
            <p:cNvPr id="12" name="TextBox 11">
              <a:extLst>
                <a:ext uri="{FF2B5EF4-FFF2-40B4-BE49-F238E27FC236}">
                  <a16:creationId xmlns:a16="http://schemas.microsoft.com/office/drawing/2014/main" id="{BFD988AC-ECDD-5B55-0558-65E84CBEFE97}"/>
                </a:ext>
              </a:extLst>
            </p:cNvPr>
            <p:cNvSpPr txBox="1"/>
            <p:nvPr/>
          </p:nvSpPr>
          <p:spPr>
            <a:xfrm>
              <a:off x="5695406" y="2812868"/>
              <a:ext cx="731520" cy="623248"/>
            </a:xfrm>
            <a:prstGeom prst="rect">
              <a:avLst/>
            </a:prstGeom>
            <a:noFill/>
          </p:spPr>
          <p:txBody>
            <a:bodyPr wrap="square" rtlCol="0">
              <a:spAutoFit/>
            </a:bodyPr>
            <a:lstStyle/>
            <a:p>
              <a:pPr algn="ctr"/>
              <a:r>
                <a:rPr lang="en-US" sz="2400" b="1" dirty="0" err="1"/>
                <a:t>Lớp</a:t>
              </a:r>
              <a:r>
                <a:rPr lang="en-US" sz="2400" b="1" dirty="0"/>
                <a:t> 5 32 %</a:t>
              </a:r>
            </a:p>
          </p:txBody>
        </p:sp>
        <p:sp>
          <p:nvSpPr>
            <p:cNvPr id="13" name="TextBox 12">
              <a:extLst>
                <a:ext uri="{FF2B5EF4-FFF2-40B4-BE49-F238E27FC236}">
                  <a16:creationId xmlns:a16="http://schemas.microsoft.com/office/drawing/2014/main" id="{6F16E877-716A-BFC3-7A21-EDCCC65DC00F}"/>
                </a:ext>
              </a:extLst>
            </p:cNvPr>
            <p:cNvSpPr txBox="1"/>
            <p:nvPr/>
          </p:nvSpPr>
          <p:spPr>
            <a:xfrm>
              <a:off x="5059680" y="3518262"/>
              <a:ext cx="731520" cy="623248"/>
            </a:xfrm>
            <a:prstGeom prst="rect">
              <a:avLst/>
            </a:prstGeom>
            <a:noFill/>
          </p:spPr>
          <p:txBody>
            <a:bodyPr wrap="square" rtlCol="0">
              <a:spAutoFit/>
            </a:bodyPr>
            <a:lstStyle/>
            <a:p>
              <a:pPr algn="ctr"/>
              <a:r>
                <a:rPr lang="en-US" sz="2400" b="1" dirty="0" err="1"/>
                <a:t>Lớp</a:t>
              </a:r>
              <a:r>
                <a:rPr lang="en-US" sz="2400" b="1" dirty="0"/>
                <a:t> 3 45 %</a:t>
              </a:r>
            </a:p>
          </p:txBody>
        </p:sp>
      </p:grpSp>
      <p:sp>
        <p:nvSpPr>
          <p:cNvPr id="14" name="TextBox 13">
            <a:extLst>
              <a:ext uri="{FF2B5EF4-FFF2-40B4-BE49-F238E27FC236}">
                <a16:creationId xmlns:a16="http://schemas.microsoft.com/office/drawing/2014/main" id="{88780C26-FB14-7B6C-6779-D839F306FE7F}"/>
              </a:ext>
            </a:extLst>
          </p:cNvPr>
          <p:cNvSpPr txBox="1"/>
          <p:nvPr/>
        </p:nvSpPr>
        <p:spPr>
          <a:xfrm>
            <a:off x="3947886" y="1451429"/>
            <a:ext cx="7048137" cy="4088299"/>
          </a:xfrm>
          <a:prstGeom prst="rect">
            <a:avLst/>
          </a:prstGeom>
          <a:noFill/>
        </p:spPr>
        <p:txBody>
          <a:bodyPr wrap="square" rtlCol="0">
            <a:spAutoFit/>
          </a:bodyPr>
          <a:lstStyle/>
          <a:p>
            <a:pPr algn="just">
              <a:spcAft>
                <a:spcPts val="667"/>
              </a:spcAft>
            </a:pPr>
            <a:r>
              <a:rPr lang="vi-VN" sz="3200" dirty="0">
                <a:solidFill>
                  <a:srgbClr val="282800"/>
                </a:solidFill>
                <a:latin typeface="Cambria" panose="02040503050406030204" pitchFamily="18" charset="0"/>
                <a:ea typeface="Cambria" panose="02040503050406030204" pitchFamily="18" charset="0"/>
              </a:rPr>
              <a:t>b) Biết trường có tất cả 100 học sinh tham gia Hội khoẻ Phù Đổng. Hỏi trong số đó có bao nhiêu học sinh lớp 3?</a:t>
            </a:r>
            <a:endParaRPr lang="vi-VN" sz="2400" dirty="0">
              <a:latin typeface="Cambria" panose="02040503050406030204" pitchFamily="18" charset="0"/>
              <a:ea typeface="Cambria" panose="02040503050406030204" pitchFamily="18" charset="0"/>
            </a:endParaRPr>
          </a:p>
          <a:p>
            <a:pPr algn="just">
              <a:spcAft>
                <a:spcPts val="667"/>
              </a:spcAft>
            </a:pPr>
            <a:r>
              <a:rPr lang="vi-VN" sz="3200" dirty="0">
                <a:solidFill>
                  <a:srgbClr val="252500"/>
                </a:solidFill>
                <a:latin typeface="Cambria" panose="02040503050406030204" pitchFamily="18" charset="0"/>
                <a:ea typeface="Cambria" panose="02040503050406030204" pitchFamily="18" charset="0"/>
              </a:rPr>
              <a:t>Nhìn vào biểu đồ trên ta thấy có 45% số học sinh tham gia là học sinh lớp 3.</a:t>
            </a:r>
            <a:endParaRPr lang="vi-VN" sz="2400" dirty="0">
              <a:latin typeface="Cambria" panose="02040503050406030204" pitchFamily="18" charset="0"/>
              <a:ea typeface="Cambria" panose="02040503050406030204" pitchFamily="18" charset="0"/>
            </a:endParaRPr>
          </a:p>
          <a:p>
            <a:pPr algn="just">
              <a:spcAft>
                <a:spcPts val="667"/>
              </a:spcAft>
            </a:pPr>
            <a:r>
              <a:rPr lang="vi-VN" sz="3200" b="1" dirty="0">
                <a:solidFill>
                  <a:srgbClr val="272700"/>
                </a:solidFill>
                <a:latin typeface="Cambria" panose="02040503050406030204" pitchFamily="18" charset="0"/>
                <a:ea typeface="Cambria" panose="02040503050406030204" pitchFamily="18" charset="0"/>
              </a:rPr>
              <a:t>Vậy số học sinh lớp 3 tham gia Hội khoẻ Phù Đổng là 45 học sinh.</a:t>
            </a:r>
            <a:br>
              <a:rPr lang="vi-VN" sz="2400" b="1" dirty="0">
                <a:latin typeface="Cambria" panose="02040503050406030204" pitchFamily="18" charset="0"/>
                <a:ea typeface="Cambria" panose="02040503050406030204" pitchFamily="18" charset="0"/>
              </a:rPr>
            </a:b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154229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EB70DC1-3CD5-495E-9590-2A66553A50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45458" y="3008673"/>
            <a:ext cx="4857751" cy="3940708"/>
          </a:xfrm>
          <a:prstGeom prst="rect">
            <a:avLst/>
          </a:prstGeom>
        </p:spPr>
      </p:pic>
      <p:pic>
        <p:nvPicPr>
          <p:cNvPr id="2" name="Graphic 1">
            <a:extLst>
              <a:ext uri="{FF2B5EF4-FFF2-40B4-BE49-F238E27FC236}">
                <a16:creationId xmlns:a16="http://schemas.microsoft.com/office/drawing/2014/main" id="{06152A73-D2BE-4526-934B-CDC3A8414A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35852" y="302491"/>
            <a:ext cx="15663704" cy="2490788"/>
          </a:xfrm>
          <a:prstGeom prst="rect">
            <a:avLst/>
          </a:prstGeom>
        </p:spPr>
      </p:pic>
      <p:pic>
        <p:nvPicPr>
          <p:cNvPr id="3" name="Graphic 2">
            <a:extLst>
              <a:ext uri="{FF2B5EF4-FFF2-40B4-BE49-F238E27FC236}">
                <a16:creationId xmlns:a16="http://schemas.microsoft.com/office/drawing/2014/main" id="{0A8791CF-2C80-4909-BB79-F266E490247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81935" y="698112"/>
            <a:ext cx="2028131" cy="3068883"/>
          </a:xfrm>
          <a:prstGeom prst="rect">
            <a:avLst/>
          </a:prstGeom>
        </p:spPr>
      </p:pic>
      <p:sp>
        <p:nvSpPr>
          <p:cNvPr id="5" name="TextBox 4">
            <a:extLst>
              <a:ext uri="{FF2B5EF4-FFF2-40B4-BE49-F238E27FC236}">
                <a16:creationId xmlns:a16="http://schemas.microsoft.com/office/drawing/2014/main" id="{288DC2F6-B6E4-44F7-BA49-73B9303B79DB}"/>
              </a:ext>
            </a:extLst>
          </p:cNvPr>
          <p:cNvSpPr txBox="1"/>
          <p:nvPr/>
        </p:nvSpPr>
        <p:spPr>
          <a:xfrm>
            <a:off x="3496253" y="4921468"/>
            <a:ext cx="5848483" cy="1200329"/>
          </a:xfrm>
          <a:prstGeom prst="rect">
            <a:avLst/>
          </a:prstGeom>
          <a:noFill/>
        </p:spPr>
        <p:txBody>
          <a:bodyPr wrap="square" rtlCol="0">
            <a:spAutoFit/>
          </a:bodyPr>
          <a:lstStyle/>
          <a:p>
            <a:pPr algn="just" defTabSz="914377"/>
            <a:r>
              <a:rPr lang="en-US" sz="2400" i="1">
                <a:solidFill>
                  <a:prstClr val="black"/>
                </a:solidFill>
                <a:latin typeface="Arial" panose="020B0604020202020204" pitchFamily="34" charset="0"/>
                <a:cs typeface="Arial" panose="020B0604020202020204" pitchFamily="34" charset="0"/>
              </a:rPr>
              <a:t>Để truy tìm được dấu vết của tên trộm Mipan, Jackie rất cần sự giúp đỡ của bạn trong các nhiệm vụ sau đây!</a:t>
            </a:r>
          </a:p>
        </p:txBody>
      </p:sp>
      <p:pic>
        <p:nvPicPr>
          <p:cNvPr id="7" name="Graphic 6">
            <a:extLst>
              <a:ext uri="{FF2B5EF4-FFF2-40B4-BE49-F238E27FC236}">
                <a16:creationId xmlns:a16="http://schemas.microsoft.com/office/drawing/2014/main" id="{A91FE095-F11E-4776-820E-0CF7CC5335E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315" y="3429000"/>
            <a:ext cx="3187452" cy="3417179"/>
          </a:xfrm>
          <a:prstGeom prst="rect">
            <a:avLst/>
          </a:prstGeom>
        </p:spPr>
      </p:pic>
      <p:pic>
        <p:nvPicPr>
          <p:cNvPr id="11" name="Graphic 10">
            <a:extLst>
              <a:ext uri="{FF2B5EF4-FFF2-40B4-BE49-F238E27FC236}">
                <a16:creationId xmlns:a16="http://schemas.microsoft.com/office/drawing/2014/main" id="{5CA6FB4D-5C8F-43AE-B298-C7A0BB3FC02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057461" y="5029192"/>
            <a:ext cx="5345747" cy="1828808"/>
          </a:xfrm>
          <a:prstGeom prst="rect">
            <a:avLst/>
          </a:prstGeom>
        </p:spPr>
      </p:pic>
      <p:pic>
        <p:nvPicPr>
          <p:cNvPr id="12" name="Picture 11">
            <a:extLst>
              <a:ext uri="{FF2B5EF4-FFF2-40B4-BE49-F238E27FC236}">
                <a16:creationId xmlns:a16="http://schemas.microsoft.com/office/drawing/2014/main" id="{1AF27C96-8F77-4E0A-8CB4-D5BC0F42E8D3}"/>
              </a:ext>
            </a:extLst>
          </p:cNvPr>
          <p:cNvPicPr>
            <a:picLocks noChangeAspect="1"/>
          </p:cNvPicPr>
          <p:nvPr/>
        </p:nvPicPr>
        <p:blipFill>
          <a:blip r:embed="rId13"/>
          <a:stretch>
            <a:fillRect/>
          </a:stretch>
        </p:blipFill>
        <p:spPr>
          <a:xfrm>
            <a:off x="2079361" y="3674181"/>
            <a:ext cx="8650975" cy="1457071"/>
          </a:xfrm>
          <a:prstGeom prst="rect">
            <a:avLst/>
          </a:prstGeom>
        </p:spPr>
      </p:pic>
    </p:spTree>
    <p:extLst>
      <p:ext uri="{BB962C8B-B14F-4D97-AF65-F5344CB8AC3E}">
        <p14:creationId xmlns:p14="http://schemas.microsoft.com/office/powerpoint/2010/main" val="351421216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2" presetClass="entr" presetSubtype="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1000" fill="hold"/>
                                        <p:tgtEl>
                                          <p:spTgt spid="11"/>
                                        </p:tgtEl>
                                        <p:attrNameLst>
                                          <p:attrName>ppt_x</p:attrName>
                                        </p:attrNameLst>
                                      </p:cBhvr>
                                      <p:tavLst>
                                        <p:tav tm="0">
                                          <p:val>
                                            <p:strVal val="1+#ppt_w/2"/>
                                          </p:val>
                                        </p:tav>
                                        <p:tav tm="100000">
                                          <p:val>
                                            <p:strVal val="#ppt_x"/>
                                          </p:val>
                                        </p:tav>
                                      </p:tavLst>
                                    </p:anim>
                                    <p:anim calcmode="lin" valueType="num">
                                      <p:cBhvr additive="base">
                                        <p:cTn id="11"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CF4D55-5749-45FF-86E6-0290286F13CC}"/>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7E103D0B-B6FF-4DD3-AC34-630618B396B4}"/>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4" name="Rectangle: Rounded Corners 3">
              <a:extLst>
                <a:ext uri="{FF2B5EF4-FFF2-40B4-BE49-F238E27FC236}">
                  <a16:creationId xmlns:a16="http://schemas.microsoft.com/office/drawing/2014/main" id="{FF960EA2-7E81-4F84-AF15-5BD88D83FA41}"/>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chemeClr val="bg1"/>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grpSp>
      <p:sp>
        <p:nvSpPr>
          <p:cNvPr id="7" name="TextBox 6">
            <a:extLst>
              <a:ext uri="{FF2B5EF4-FFF2-40B4-BE49-F238E27FC236}">
                <a16:creationId xmlns:a16="http://schemas.microsoft.com/office/drawing/2014/main" id="{563741BA-EE41-43B9-91FB-1682893430F1}"/>
              </a:ext>
            </a:extLst>
          </p:cNvPr>
          <p:cNvSpPr txBox="1"/>
          <p:nvPr/>
        </p:nvSpPr>
        <p:spPr>
          <a:xfrm>
            <a:off x="884492" y="500519"/>
            <a:ext cx="10423016" cy="1569660"/>
          </a:xfrm>
          <a:prstGeom prst="rect">
            <a:avLst/>
          </a:prstGeom>
          <a:noFill/>
        </p:spPr>
        <p:txBody>
          <a:bodyPr wrap="square" rtlCol="0">
            <a:spAutoFit/>
          </a:bodyPr>
          <a:lstStyle/>
          <a:p>
            <a:pPr algn="just" defTabSz="914377"/>
            <a:r>
              <a:rPr lang="en-US" sz="3200" dirty="0">
                <a:solidFill>
                  <a:srgbClr val="002060"/>
                </a:solidFill>
                <a:latin typeface="Cambria" panose="02040503050406030204" pitchFamily="18" charset="0"/>
                <a:ea typeface="Cambria" panose="02040503050406030204" pitchFamily="18" charset="0"/>
                <a:cs typeface="Arial" panose="020B0604020202020204" pitchFamily="34" charset="0"/>
              </a:rPr>
              <a:t>1. </a:t>
            </a: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Kết quả khảo sát về hoạt động dã ngoại yêu thích của 100 học sinh được cho trong biểu đồ hình quạt tròn bên.</a:t>
            </a:r>
            <a:endParaRPr lang="en-US" sz="3200"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algn="just" defTabSz="914377"/>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Hãy</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cho</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biết</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a:t>
            </a:r>
          </a:p>
        </p:txBody>
      </p:sp>
      <p:sp>
        <p:nvSpPr>
          <p:cNvPr id="5" name="TextBox 4">
            <a:extLst>
              <a:ext uri="{FF2B5EF4-FFF2-40B4-BE49-F238E27FC236}">
                <a16:creationId xmlns:a16="http://schemas.microsoft.com/office/drawing/2014/main" id="{C6DA2E7E-0283-016C-EFE2-05583CD486AE}"/>
              </a:ext>
            </a:extLst>
          </p:cNvPr>
          <p:cNvSpPr txBox="1"/>
          <p:nvPr/>
        </p:nvSpPr>
        <p:spPr>
          <a:xfrm>
            <a:off x="766355" y="2450013"/>
            <a:ext cx="6096000" cy="304698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a) Có bao nhiêu phần trăm số học sinh thích leo núi?</a:t>
            </a:r>
          </a:p>
          <a:p>
            <a:pPr algn="just"/>
            <a:r>
              <a:rPr lang="vi-VN" sz="3200" dirty="0">
                <a:latin typeface="Cambria" panose="02040503050406030204" pitchFamily="18" charset="0"/>
                <a:ea typeface="Cambria" panose="02040503050406030204" pitchFamily="18" charset="0"/>
              </a:rPr>
              <a:t>b) Hoạt động dã ngoại nào được nhiều học sinh yêu thích nhất? Có bao nhiêu bạn yêu thích hoạt động đó?</a:t>
            </a:r>
            <a:endParaRPr lang="en-US" sz="3200"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09508E62-C6F7-33A1-C561-37C886FFC125}"/>
              </a:ext>
            </a:extLst>
          </p:cNvPr>
          <p:cNvPicPr>
            <a:picLocks noChangeAspect="1"/>
          </p:cNvPicPr>
          <p:nvPr/>
        </p:nvPicPr>
        <p:blipFill>
          <a:blip r:embed="rId2"/>
          <a:stretch>
            <a:fillRect/>
          </a:stretch>
        </p:blipFill>
        <p:spPr>
          <a:xfrm>
            <a:off x="7442925" y="2066471"/>
            <a:ext cx="3845015" cy="3634740"/>
          </a:xfrm>
          <a:prstGeom prst="rect">
            <a:avLst/>
          </a:prstGeom>
        </p:spPr>
      </p:pic>
    </p:spTree>
    <p:extLst>
      <p:ext uri="{BB962C8B-B14F-4D97-AF65-F5344CB8AC3E}">
        <p14:creationId xmlns:p14="http://schemas.microsoft.com/office/powerpoint/2010/main" val="24371208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CF4D55-5749-45FF-86E6-0290286F13CC}"/>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7E103D0B-B6FF-4DD3-AC34-630618B396B4}"/>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4" name="Rectangle: Rounded Corners 3">
              <a:extLst>
                <a:ext uri="{FF2B5EF4-FFF2-40B4-BE49-F238E27FC236}">
                  <a16:creationId xmlns:a16="http://schemas.microsoft.com/office/drawing/2014/main" id="{FF960EA2-7E81-4F84-AF15-5BD88D83FA41}"/>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chemeClr val="bg1"/>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grpSp>
      <p:sp>
        <p:nvSpPr>
          <p:cNvPr id="7" name="TextBox 6">
            <a:extLst>
              <a:ext uri="{FF2B5EF4-FFF2-40B4-BE49-F238E27FC236}">
                <a16:creationId xmlns:a16="http://schemas.microsoft.com/office/drawing/2014/main" id="{563741BA-EE41-43B9-91FB-1682893430F1}"/>
              </a:ext>
            </a:extLst>
          </p:cNvPr>
          <p:cNvSpPr txBox="1"/>
          <p:nvPr/>
        </p:nvSpPr>
        <p:spPr>
          <a:xfrm>
            <a:off x="884492" y="500519"/>
            <a:ext cx="10423016" cy="1569660"/>
          </a:xfrm>
          <a:prstGeom prst="rect">
            <a:avLst/>
          </a:prstGeom>
          <a:noFill/>
        </p:spPr>
        <p:txBody>
          <a:bodyPr wrap="square" rtlCol="0">
            <a:spAutoFit/>
          </a:bodyPr>
          <a:lstStyle/>
          <a:p>
            <a:pPr algn="just" defTabSz="914377">
              <a:defRPr/>
            </a:pPr>
            <a:r>
              <a:rPr lang="en-US" sz="3200" dirty="0">
                <a:solidFill>
                  <a:srgbClr val="002060"/>
                </a:solidFill>
                <a:latin typeface="Cambria" panose="02040503050406030204" pitchFamily="18" charset="0"/>
                <a:ea typeface="Cambria" panose="02040503050406030204" pitchFamily="18" charset="0"/>
                <a:cs typeface="Arial" panose="020B0604020202020204" pitchFamily="34" charset="0"/>
                <a:sym typeface="Arial"/>
              </a:rPr>
              <a:t>1. </a:t>
            </a: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sym typeface="Arial"/>
              </a:rPr>
              <a:t>Kết quả khảo sát về hoạt động dã ngoại yêu thích của 100 học sinh được cho trong biểu đồ hình quạt tròn bên.</a:t>
            </a:r>
            <a:endParaRPr lang="en-US" sz="3200" dirty="0">
              <a:solidFill>
                <a:srgbClr val="002060"/>
              </a:solidFill>
              <a:latin typeface="Cambria" panose="02040503050406030204" pitchFamily="18" charset="0"/>
              <a:ea typeface="Cambria" panose="02040503050406030204" pitchFamily="18" charset="0"/>
              <a:cs typeface="Arial" panose="020B0604020202020204" pitchFamily="34" charset="0"/>
              <a:sym typeface="Arial"/>
            </a:endParaRPr>
          </a:p>
          <a:p>
            <a:pPr algn="just" defTabSz="914377">
              <a:defRPr/>
            </a:pP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sym typeface="Arial"/>
              </a:rPr>
              <a:t>Hãy</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sym typeface="Arial"/>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sym typeface="Arial"/>
              </a:rPr>
              <a:t>cho</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sym typeface="Arial"/>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sym typeface="Arial"/>
              </a:rPr>
              <a:t>biết</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sym typeface="Arial"/>
              </a:rPr>
              <a:t>:</a:t>
            </a:r>
          </a:p>
        </p:txBody>
      </p:sp>
      <p:sp>
        <p:nvSpPr>
          <p:cNvPr id="5" name="TextBox 4">
            <a:extLst>
              <a:ext uri="{FF2B5EF4-FFF2-40B4-BE49-F238E27FC236}">
                <a16:creationId xmlns:a16="http://schemas.microsoft.com/office/drawing/2014/main" id="{C6DA2E7E-0283-016C-EFE2-05583CD486AE}"/>
              </a:ext>
            </a:extLst>
          </p:cNvPr>
          <p:cNvSpPr txBox="1"/>
          <p:nvPr/>
        </p:nvSpPr>
        <p:spPr>
          <a:xfrm>
            <a:off x="870857" y="2322286"/>
            <a:ext cx="6096000" cy="2062103"/>
          </a:xfrm>
          <a:prstGeom prst="rect">
            <a:avLst/>
          </a:prstGeom>
          <a:noFill/>
        </p:spPr>
        <p:txBody>
          <a:bodyPr wrap="square" rtlCol="0">
            <a:spAutoFit/>
          </a:bodyPr>
          <a:lstStyle/>
          <a:p>
            <a:pPr lvl="0" algn="just"/>
            <a:r>
              <a:rPr lang="vi-VN" sz="3200" dirty="0">
                <a:latin typeface="Cambria" panose="02040503050406030204" pitchFamily="18" charset="0"/>
                <a:ea typeface="Cambria" panose="02040503050406030204" pitchFamily="18" charset="0"/>
              </a:rPr>
              <a:t>b) Hoạt động dã ngoại nào được nhiều học sinh yêu thích nhất? Có bao nhiêu bạn yêu thích hoạt động đó?</a:t>
            </a:r>
          </a:p>
        </p:txBody>
      </p:sp>
      <p:pic>
        <p:nvPicPr>
          <p:cNvPr id="9" name="Picture 8">
            <a:extLst>
              <a:ext uri="{FF2B5EF4-FFF2-40B4-BE49-F238E27FC236}">
                <a16:creationId xmlns:a16="http://schemas.microsoft.com/office/drawing/2014/main" id="{09508E62-C6F7-33A1-C561-37C886FFC125}"/>
              </a:ext>
            </a:extLst>
          </p:cNvPr>
          <p:cNvPicPr>
            <a:picLocks noChangeAspect="1"/>
          </p:cNvPicPr>
          <p:nvPr/>
        </p:nvPicPr>
        <p:blipFill>
          <a:blip r:embed="rId2"/>
          <a:stretch>
            <a:fillRect/>
          </a:stretch>
        </p:blipFill>
        <p:spPr>
          <a:xfrm>
            <a:off x="7442925" y="2066471"/>
            <a:ext cx="3845015" cy="3634740"/>
          </a:xfrm>
          <a:prstGeom prst="rect">
            <a:avLst/>
          </a:prstGeom>
        </p:spPr>
      </p:pic>
      <p:sp>
        <p:nvSpPr>
          <p:cNvPr id="6" name="Rectangle: Rounded Corners 5">
            <a:extLst>
              <a:ext uri="{FF2B5EF4-FFF2-40B4-BE49-F238E27FC236}">
                <a16:creationId xmlns:a16="http://schemas.microsoft.com/office/drawing/2014/main" id="{E5129B22-F96E-CA22-CE43-6D0D5125CCBC}"/>
              </a:ext>
            </a:extLst>
          </p:cNvPr>
          <p:cNvSpPr/>
          <p:nvPr/>
        </p:nvSpPr>
        <p:spPr>
          <a:xfrm>
            <a:off x="884493" y="4482012"/>
            <a:ext cx="6404932" cy="1799771"/>
          </a:xfrm>
          <a:prstGeom prst="roundRect">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104984" algn="ctr">
              <a:buSzPts val="1200"/>
              <a:tabLst>
                <a:tab pos="293786" algn="l"/>
              </a:tabLst>
            </a:pPr>
            <a:r>
              <a:rPr lang="vi-VN" sz="2667" spc="-20" dirty="0">
                <a:solidFill>
                  <a:srgbClr val="FF0000"/>
                </a:solidFill>
                <a:ea typeface="Times New Roman" panose="02020603050405020304" pitchFamily="18" charset="0"/>
              </a:rPr>
              <a:t>Hoạt động thăm trang trại được nhiều học sinh yêu thích nhất.</a:t>
            </a:r>
            <a:endParaRPr lang="en-US" sz="2667" spc="-20" dirty="0">
              <a:solidFill>
                <a:srgbClr val="FF0000"/>
              </a:solidFill>
              <a:ea typeface="Times New Roman" panose="02020603050405020304" pitchFamily="18" charset="0"/>
            </a:endParaRPr>
          </a:p>
          <a:p>
            <a:pPr marR="104984" algn="ctr">
              <a:buSzPts val="1200"/>
              <a:tabLst>
                <a:tab pos="293786" algn="l"/>
              </a:tabLst>
            </a:pPr>
            <a:r>
              <a:rPr lang="en-US" sz="2400" spc="-20" dirty="0">
                <a:solidFill>
                  <a:srgbClr val="0070C0"/>
                </a:solidFill>
                <a:ea typeface="Times New Roman" panose="02020603050405020304" pitchFamily="18" charset="0"/>
              </a:rPr>
              <a:t>100 × 45 : 100 = 45 (</a:t>
            </a:r>
            <a:r>
              <a:rPr lang="en-US" sz="2400" spc="-20" dirty="0" err="1">
                <a:solidFill>
                  <a:srgbClr val="0070C0"/>
                </a:solidFill>
                <a:ea typeface="Times New Roman" panose="02020603050405020304" pitchFamily="18" charset="0"/>
              </a:rPr>
              <a:t>bạn</a:t>
            </a:r>
            <a:r>
              <a:rPr lang="en-US" sz="2400" spc="-20" dirty="0">
                <a:solidFill>
                  <a:srgbClr val="0070C0"/>
                </a:solidFill>
                <a:ea typeface="Times New Roman" panose="02020603050405020304" pitchFamily="18" charset="0"/>
              </a:rPr>
              <a:t>)</a:t>
            </a:r>
          </a:p>
        </p:txBody>
      </p:sp>
    </p:spTree>
    <p:extLst>
      <p:ext uri="{BB962C8B-B14F-4D97-AF65-F5344CB8AC3E}">
        <p14:creationId xmlns:p14="http://schemas.microsoft.com/office/powerpoint/2010/main" val="40300627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CF4D55-5749-45FF-86E6-0290286F13CC}"/>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7E103D0B-B6FF-4DD3-AC34-630618B396B4}"/>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4" name="Rectangle: Rounded Corners 3">
              <a:extLst>
                <a:ext uri="{FF2B5EF4-FFF2-40B4-BE49-F238E27FC236}">
                  <a16:creationId xmlns:a16="http://schemas.microsoft.com/office/drawing/2014/main" id="{FF960EA2-7E81-4F84-AF15-5BD88D83FA41}"/>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chemeClr val="bg1"/>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grpSp>
      <p:sp>
        <p:nvSpPr>
          <p:cNvPr id="7" name="TextBox 6">
            <a:extLst>
              <a:ext uri="{FF2B5EF4-FFF2-40B4-BE49-F238E27FC236}">
                <a16:creationId xmlns:a16="http://schemas.microsoft.com/office/drawing/2014/main" id="{563741BA-EE41-43B9-91FB-1682893430F1}"/>
              </a:ext>
            </a:extLst>
          </p:cNvPr>
          <p:cNvSpPr txBox="1"/>
          <p:nvPr/>
        </p:nvSpPr>
        <p:spPr>
          <a:xfrm>
            <a:off x="884492" y="500519"/>
            <a:ext cx="10423016" cy="1569660"/>
          </a:xfrm>
          <a:prstGeom prst="rect">
            <a:avLst/>
          </a:prstGeom>
          <a:noFill/>
        </p:spPr>
        <p:txBody>
          <a:bodyPr wrap="square" rtlCol="0">
            <a:spAutoFit/>
          </a:bodyPr>
          <a:lstStyle/>
          <a:p>
            <a:pPr algn="just" defTabSz="914377">
              <a:defRPr/>
            </a:pPr>
            <a:r>
              <a:rPr lang="en-US" sz="3200" dirty="0">
                <a:solidFill>
                  <a:srgbClr val="002060"/>
                </a:solidFill>
                <a:latin typeface="Cambria" panose="02040503050406030204" pitchFamily="18" charset="0"/>
                <a:ea typeface="Cambria" panose="02040503050406030204" pitchFamily="18" charset="0"/>
                <a:cs typeface="Arial" panose="020B0604020202020204" pitchFamily="34" charset="0"/>
                <a:sym typeface="Arial"/>
              </a:rPr>
              <a:t>1. </a:t>
            </a: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sym typeface="Arial"/>
              </a:rPr>
              <a:t>Kết quả khảo sát về hoạt động dã ngoại yêu thích của 100 học sinh được cho trong biểu đồ hình quạt tròn bên.</a:t>
            </a:r>
            <a:endParaRPr lang="en-US" sz="3200" dirty="0">
              <a:solidFill>
                <a:srgbClr val="002060"/>
              </a:solidFill>
              <a:latin typeface="Cambria" panose="02040503050406030204" pitchFamily="18" charset="0"/>
              <a:ea typeface="Cambria" panose="02040503050406030204" pitchFamily="18" charset="0"/>
              <a:cs typeface="Arial" panose="020B0604020202020204" pitchFamily="34" charset="0"/>
              <a:sym typeface="Arial"/>
            </a:endParaRPr>
          </a:p>
          <a:p>
            <a:pPr algn="just" defTabSz="914377">
              <a:defRPr/>
            </a:pP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sym typeface="Arial"/>
              </a:rPr>
              <a:t>Hãy</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sym typeface="Arial"/>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sym typeface="Arial"/>
              </a:rPr>
              <a:t>cho</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sym typeface="Arial"/>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sym typeface="Arial"/>
              </a:rPr>
              <a:t>biết</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sym typeface="Arial"/>
              </a:rPr>
              <a:t>:</a:t>
            </a:r>
          </a:p>
        </p:txBody>
      </p:sp>
      <p:sp>
        <p:nvSpPr>
          <p:cNvPr id="5" name="TextBox 4">
            <a:extLst>
              <a:ext uri="{FF2B5EF4-FFF2-40B4-BE49-F238E27FC236}">
                <a16:creationId xmlns:a16="http://schemas.microsoft.com/office/drawing/2014/main" id="{C6DA2E7E-0283-016C-EFE2-05583CD486AE}"/>
              </a:ext>
            </a:extLst>
          </p:cNvPr>
          <p:cNvSpPr txBox="1"/>
          <p:nvPr/>
        </p:nvSpPr>
        <p:spPr>
          <a:xfrm>
            <a:off x="870857" y="2322285"/>
            <a:ext cx="6096000" cy="1077218"/>
          </a:xfrm>
          <a:prstGeom prst="rect">
            <a:avLst/>
          </a:prstGeom>
          <a:noFill/>
        </p:spPr>
        <p:txBody>
          <a:bodyPr wrap="square" rtlCol="0">
            <a:spAutoFit/>
          </a:bodyPr>
          <a:lstStyle/>
          <a:p>
            <a:pPr algn="just" defTabSz="1219170">
              <a:buClr>
                <a:srgbClr val="000000"/>
              </a:buClr>
              <a:defRPr/>
            </a:pPr>
            <a:r>
              <a:rPr lang="vi-VN" sz="3200" kern="0" dirty="0">
                <a:solidFill>
                  <a:srgbClr val="000000"/>
                </a:solidFill>
                <a:latin typeface="Cambria" panose="02040503050406030204" pitchFamily="18" charset="0"/>
                <a:ea typeface="Cambria" panose="02040503050406030204" pitchFamily="18" charset="0"/>
                <a:cs typeface="Arial"/>
                <a:sym typeface="Arial"/>
              </a:rPr>
              <a:t>a) Có bao nhiêu phần trăm số học sinh thích leo núi?</a:t>
            </a:r>
          </a:p>
        </p:txBody>
      </p:sp>
      <p:pic>
        <p:nvPicPr>
          <p:cNvPr id="9" name="Picture 8">
            <a:extLst>
              <a:ext uri="{FF2B5EF4-FFF2-40B4-BE49-F238E27FC236}">
                <a16:creationId xmlns:a16="http://schemas.microsoft.com/office/drawing/2014/main" id="{09508E62-C6F7-33A1-C561-37C886FFC125}"/>
              </a:ext>
            </a:extLst>
          </p:cNvPr>
          <p:cNvPicPr>
            <a:picLocks noChangeAspect="1"/>
          </p:cNvPicPr>
          <p:nvPr/>
        </p:nvPicPr>
        <p:blipFill>
          <a:blip r:embed="rId2"/>
          <a:stretch>
            <a:fillRect/>
          </a:stretch>
        </p:blipFill>
        <p:spPr>
          <a:xfrm>
            <a:off x="7442925" y="2066471"/>
            <a:ext cx="3845015" cy="3634740"/>
          </a:xfrm>
          <a:prstGeom prst="rect">
            <a:avLst/>
          </a:prstGeom>
        </p:spPr>
      </p:pic>
      <p:sp>
        <p:nvSpPr>
          <p:cNvPr id="6" name="Rectangle: Rounded Corners 5">
            <a:extLst>
              <a:ext uri="{FF2B5EF4-FFF2-40B4-BE49-F238E27FC236}">
                <a16:creationId xmlns:a16="http://schemas.microsoft.com/office/drawing/2014/main" id="{E5129B22-F96E-CA22-CE43-6D0D5125CCBC}"/>
              </a:ext>
            </a:extLst>
          </p:cNvPr>
          <p:cNvSpPr/>
          <p:nvPr/>
        </p:nvSpPr>
        <p:spPr>
          <a:xfrm>
            <a:off x="884493" y="3784272"/>
            <a:ext cx="6404932" cy="2311729"/>
          </a:xfrm>
          <a:prstGeom prst="roundRect">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104984" algn="ctr" defTabSz="1219170">
              <a:lnSpc>
                <a:spcPct val="120000"/>
              </a:lnSpc>
              <a:buClr>
                <a:srgbClr val="000000"/>
              </a:buClr>
              <a:buSzPts val="1200"/>
              <a:tabLst>
                <a:tab pos="293786" algn="l"/>
              </a:tabLst>
              <a:defRPr/>
            </a:pPr>
            <a:r>
              <a:rPr lang="vi-VN" sz="4800" kern="0" spc="-20" dirty="0">
                <a:solidFill>
                  <a:srgbClr val="FF0000"/>
                </a:solidFill>
                <a:latin typeface="Arial" panose="020B0604020202020204" pitchFamily="34" charset="0"/>
                <a:ea typeface="Times New Roman" panose="02020603050405020304" pitchFamily="18" charset="0"/>
                <a:sym typeface="Arial"/>
              </a:rPr>
              <a:t>Có 30% số học sinh thích leo núi.</a:t>
            </a:r>
            <a:endParaRPr lang="en-US" sz="4267" kern="0" spc="-20" dirty="0">
              <a:solidFill>
                <a:srgbClr val="0070C0"/>
              </a:solidFill>
              <a:latin typeface="Arial"/>
              <a:ea typeface="Times New Roman" panose="02020603050405020304" pitchFamily="18" charset="0"/>
              <a:sym typeface="Arial"/>
            </a:endParaRPr>
          </a:p>
        </p:txBody>
      </p:sp>
    </p:spTree>
    <p:extLst>
      <p:ext uri="{BB962C8B-B14F-4D97-AF65-F5344CB8AC3E}">
        <p14:creationId xmlns:p14="http://schemas.microsoft.com/office/powerpoint/2010/main" val="12039681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CF4D55-5749-45FF-86E6-0290286F13CC}"/>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7E103D0B-B6FF-4DD3-AC34-630618B396B4}"/>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4" name="Rectangle: Rounded Corners 3">
              <a:extLst>
                <a:ext uri="{FF2B5EF4-FFF2-40B4-BE49-F238E27FC236}">
                  <a16:creationId xmlns:a16="http://schemas.microsoft.com/office/drawing/2014/main" id="{FF960EA2-7E81-4F84-AF15-5BD88D83FA41}"/>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chemeClr val="bg1"/>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grpSp>
      <p:sp>
        <p:nvSpPr>
          <p:cNvPr id="7" name="TextBox 6">
            <a:extLst>
              <a:ext uri="{FF2B5EF4-FFF2-40B4-BE49-F238E27FC236}">
                <a16:creationId xmlns:a16="http://schemas.microsoft.com/office/drawing/2014/main" id="{563741BA-EE41-43B9-91FB-1682893430F1}"/>
              </a:ext>
            </a:extLst>
          </p:cNvPr>
          <p:cNvSpPr txBox="1"/>
          <p:nvPr/>
        </p:nvSpPr>
        <p:spPr>
          <a:xfrm>
            <a:off x="640652" y="396015"/>
            <a:ext cx="10668880" cy="1734064"/>
          </a:xfrm>
          <a:prstGeom prst="rect">
            <a:avLst/>
          </a:prstGeom>
          <a:noFill/>
        </p:spPr>
        <p:txBody>
          <a:bodyPr wrap="square" rtlCol="0">
            <a:spAutoFit/>
          </a:bodyPr>
          <a:lstStyle/>
          <a:p>
            <a:pPr algn="just" defTabSz="914377">
              <a:defRPr/>
            </a:pPr>
            <a:r>
              <a:rPr lang="en-US" sz="2667" dirty="0">
                <a:solidFill>
                  <a:srgbClr val="002060"/>
                </a:solidFill>
                <a:latin typeface="Arial" panose="020B0604020202020204" pitchFamily="34" charset="0"/>
                <a:cs typeface="Arial" panose="020B0604020202020204" pitchFamily="34" charset="0"/>
                <a:sym typeface="Arial"/>
              </a:rPr>
              <a:t>2. </a:t>
            </a:r>
            <a:r>
              <a:rPr lang="vi-VN" sz="2667" dirty="0">
                <a:solidFill>
                  <a:srgbClr val="002060"/>
                </a:solidFill>
                <a:latin typeface="Arial" panose="020B0604020202020204" pitchFamily="34" charset="0"/>
                <a:cs typeface="Arial" panose="020B0604020202020204" pitchFamily="34" charset="0"/>
                <a:sym typeface="Arial"/>
              </a:rPr>
              <a:t>Trong chuyến đi đến vườn quốc gia của một nhóm học sinh lớp 5, mỗi học sinh đều mang một trong ba đồ vật: kính lúp, đèn pin và thuốc xịt côn trùng. Biểu đồ bên cho biết tỉ số phần trăm học sinh mang theo mỗi đồ vật đó.</a:t>
            </a:r>
            <a:endParaRPr lang="en-US" sz="2667" dirty="0">
              <a:solidFill>
                <a:srgbClr val="002060"/>
              </a:solidFill>
              <a:latin typeface="Arial" panose="020B0604020202020204" pitchFamily="34" charset="0"/>
              <a:cs typeface="Arial" panose="020B0604020202020204" pitchFamily="34" charset="0"/>
              <a:sym typeface="Arial"/>
            </a:endParaRPr>
          </a:p>
        </p:txBody>
      </p:sp>
      <p:sp>
        <p:nvSpPr>
          <p:cNvPr id="17" name="TextBox 16">
            <a:extLst>
              <a:ext uri="{FF2B5EF4-FFF2-40B4-BE49-F238E27FC236}">
                <a16:creationId xmlns:a16="http://schemas.microsoft.com/office/drawing/2014/main" id="{CA894E32-7C03-4A2A-89C0-EF90B5B8D43C}"/>
              </a:ext>
            </a:extLst>
          </p:cNvPr>
          <p:cNvSpPr txBox="1"/>
          <p:nvPr/>
        </p:nvSpPr>
        <p:spPr>
          <a:xfrm>
            <a:off x="718948" y="2147225"/>
            <a:ext cx="6967817" cy="1938992"/>
          </a:xfrm>
          <a:prstGeom prst="rect">
            <a:avLst/>
          </a:prstGeom>
          <a:noFill/>
        </p:spPr>
        <p:txBody>
          <a:bodyPr wrap="square" rtlCol="0">
            <a:spAutoFit/>
          </a:bodyPr>
          <a:lstStyle/>
          <a:p>
            <a:pPr algn="just" defTabSz="914377">
              <a:defRPr/>
            </a:pPr>
            <a:r>
              <a:rPr lang="vi-VN" sz="3000" i="1" dirty="0">
                <a:solidFill>
                  <a:srgbClr val="002060"/>
                </a:solidFill>
                <a:latin typeface="Arial" panose="020B0604020202020204" pitchFamily="34" charset="0"/>
                <a:cs typeface="Arial" panose="020B0604020202020204" pitchFamily="34" charset="0"/>
                <a:sym typeface="Arial"/>
              </a:rPr>
              <a:t>Hãy đọc tỉ số phần trăm của số học sinh mang kính lúp, số học sinh mang đèn pin và số học sinh mang thuốc xịt côn trùng trên biểu đồ.</a:t>
            </a:r>
            <a:endParaRPr lang="en-US" sz="3000" i="1" dirty="0">
              <a:solidFill>
                <a:srgbClr val="002060"/>
              </a:solidFill>
              <a:latin typeface="Arial" panose="020B0604020202020204" pitchFamily="34" charset="0"/>
              <a:cs typeface="Arial" panose="020B0604020202020204" pitchFamily="34" charset="0"/>
              <a:sym typeface="Arial"/>
            </a:endParaRPr>
          </a:p>
        </p:txBody>
      </p:sp>
      <p:pic>
        <p:nvPicPr>
          <p:cNvPr id="6" name="Picture 5">
            <a:extLst>
              <a:ext uri="{FF2B5EF4-FFF2-40B4-BE49-F238E27FC236}">
                <a16:creationId xmlns:a16="http://schemas.microsoft.com/office/drawing/2014/main" id="{53A5DA9A-6182-8992-F0AD-7ACC0FDE22C7}"/>
              </a:ext>
            </a:extLst>
          </p:cNvPr>
          <p:cNvPicPr>
            <a:picLocks noChangeAspect="1"/>
          </p:cNvPicPr>
          <p:nvPr/>
        </p:nvPicPr>
        <p:blipFill>
          <a:blip r:embed="rId2"/>
          <a:stretch>
            <a:fillRect/>
          </a:stretch>
        </p:blipFill>
        <p:spPr>
          <a:xfrm>
            <a:off x="8048897" y="2190025"/>
            <a:ext cx="3200400" cy="3848100"/>
          </a:xfrm>
          <a:prstGeom prst="rect">
            <a:avLst/>
          </a:prstGeom>
        </p:spPr>
      </p:pic>
      <p:sp>
        <p:nvSpPr>
          <p:cNvPr id="9" name="Rectangle: Rounded Corners 8">
            <a:extLst>
              <a:ext uri="{FF2B5EF4-FFF2-40B4-BE49-F238E27FC236}">
                <a16:creationId xmlns:a16="http://schemas.microsoft.com/office/drawing/2014/main" id="{761BBDB9-E8C5-2876-6872-220D96242E2E}"/>
              </a:ext>
            </a:extLst>
          </p:cNvPr>
          <p:cNvSpPr/>
          <p:nvPr/>
        </p:nvSpPr>
        <p:spPr>
          <a:xfrm>
            <a:off x="884493" y="4307841"/>
            <a:ext cx="6871943" cy="1973943"/>
          </a:xfrm>
          <a:prstGeom prst="roundRect">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189" marR="104984" indent="-457189" algn="just">
              <a:buSzPts val="1200"/>
              <a:buFont typeface="Arial" panose="020B0604020202020204" pitchFamily="34" charset="0"/>
              <a:buChar char="•"/>
              <a:tabLst>
                <a:tab pos="293786" algn="l"/>
              </a:tabLst>
            </a:pPr>
            <a:r>
              <a:rPr lang="vi-VN" sz="2667" spc="-20" dirty="0">
                <a:solidFill>
                  <a:srgbClr val="FF0000"/>
                </a:solidFill>
                <a:ea typeface="Times New Roman" panose="02020603050405020304" pitchFamily="18" charset="0"/>
              </a:rPr>
              <a:t>Số học sinh mang kính lúp chiếm 65%.</a:t>
            </a:r>
          </a:p>
          <a:p>
            <a:pPr marL="457189" marR="104984" indent="-457189" algn="just">
              <a:buSzPts val="1200"/>
              <a:buFont typeface="Arial" panose="020B0604020202020204" pitchFamily="34" charset="0"/>
              <a:buChar char="•"/>
              <a:tabLst>
                <a:tab pos="293786" algn="l"/>
              </a:tabLst>
            </a:pPr>
            <a:r>
              <a:rPr lang="vi-VN" sz="2667" spc="-20" dirty="0">
                <a:solidFill>
                  <a:srgbClr val="FF0000"/>
                </a:solidFill>
                <a:ea typeface="Times New Roman" panose="02020603050405020304" pitchFamily="18" charset="0"/>
              </a:rPr>
              <a:t>Số học sinh mang đèn pin chiếm 10%.</a:t>
            </a:r>
          </a:p>
          <a:p>
            <a:pPr marL="457189" marR="104984" indent="-457189" algn="just">
              <a:buSzPts val="1200"/>
              <a:buFont typeface="Arial" panose="020B0604020202020204" pitchFamily="34" charset="0"/>
              <a:buChar char="•"/>
              <a:tabLst>
                <a:tab pos="293786" algn="l"/>
              </a:tabLst>
            </a:pPr>
            <a:r>
              <a:rPr lang="vi-VN" sz="2667" spc="-20" dirty="0">
                <a:solidFill>
                  <a:srgbClr val="FF0000"/>
                </a:solidFill>
                <a:ea typeface="Times New Roman" panose="02020603050405020304" pitchFamily="18" charset="0"/>
              </a:rPr>
              <a:t>Số học sinh mang thuốc xịt côn trùng chiếm 25%.</a:t>
            </a:r>
            <a:endParaRPr lang="en-US" sz="2400" spc="-20" dirty="0">
              <a:solidFill>
                <a:srgbClr val="0070C0"/>
              </a:solidFill>
              <a:ea typeface="Times New Roman" panose="02020603050405020304" pitchFamily="18" charset="0"/>
            </a:endParaRPr>
          </a:p>
        </p:txBody>
      </p:sp>
    </p:spTree>
    <p:extLst>
      <p:ext uri="{BB962C8B-B14F-4D97-AF65-F5344CB8AC3E}">
        <p14:creationId xmlns:p14="http://schemas.microsoft.com/office/powerpoint/2010/main" val="24173591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CF4D55-5749-45FF-86E6-0290286F13CC}"/>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7E103D0B-B6FF-4DD3-AC34-630618B396B4}"/>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4" name="Rectangle: Rounded Corners 3">
              <a:extLst>
                <a:ext uri="{FF2B5EF4-FFF2-40B4-BE49-F238E27FC236}">
                  <a16:creationId xmlns:a16="http://schemas.microsoft.com/office/drawing/2014/main" id="{FF960EA2-7E81-4F84-AF15-5BD88D83FA41}"/>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chemeClr val="bg1"/>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grpSp>
      <p:sp>
        <p:nvSpPr>
          <p:cNvPr id="7" name="TextBox 6">
            <a:extLst>
              <a:ext uri="{FF2B5EF4-FFF2-40B4-BE49-F238E27FC236}">
                <a16:creationId xmlns:a16="http://schemas.microsoft.com/office/drawing/2014/main" id="{563741BA-EE41-43B9-91FB-1682893430F1}"/>
              </a:ext>
            </a:extLst>
          </p:cNvPr>
          <p:cNvSpPr txBox="1"/>
          <p:nvPr/>
        </p:nvSpPr>
        <p:spPr>
          <a:xfrm>
            <a:off x="1497874" y="407627"/>
            <a:ext cx="9809633" cy="1077218"/>
          </a:xfrm>
          <a:prstGeom prst="rect">
            <a:avLst/>
          </a:prstGeom>
          <a:noFill/>
        </p:spPr>
        <p:txBody>
          <a:bodyPr wrap="square" rtlCol="0">
            <a:spAutoFit/>
          </a:bodyPr>
          <a:lstStyle/>
          <a:p>
            <a:pPr algn="just" defTabSz="914377">
              <a:defRPr/>
            </a:pPr>
            <a:r>
              <a:rPr lang="en-US" sz="3200" b="1" dirty="0" err="1">
                <a:solidFill>
                  <a:srgbClr val="002060"/>
                </a:solidFill>
                <a:latin typeface="Arial" panose="020B0604020202020204" pitchFamily="34" charset="0"/>
                <a:cs typeface="Arial" panose="020B0604020202020204" pitchFamily="34" charset="0"/>
              </a:rPr>
              <a:t>Chọn</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câu</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trả</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lời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đúng</a:t>
            </a:r>
            <a:r>
              <a:rPr lang="en-US" sz="3200" b="1" dirty="0">
                <a:solidFill>
                  <a:srgbClr val="002060"/>
                </a:solidFill>
                <a:latin typeface="Arial" panose="020B0604020202020204" pitchFamily="34" charset="0"/>
                <a:cs typeface="Arial" panose="020B0604020202020204" pitchFamily="34" charset="0"/>
              </a:rPr>
              <a:t>.</a:t>
            </a:r>
          </a:p>
          <a:p>
            <a:pPr algn="just" defTabSz="914377">
              <a:defRPr/>
            </a:pPr>
            <a:r>
              <a:rPr lang="en-US" sz="3200" dirty="0">
                <a:solidFill>
                  <a:srgbClr val="002060"/>
                </a:solidFill>
                <a:latin typeface="Arial" panose="020B0604020202020204" pitchFamily="34" charset="0"/>
                <a:cs typeface="Arial" panose="020B0604020202020204" pitchFamily="34" charset="0"/>
              </a:rPr>
              <a:t>Cho </a:t>
            </a:r>
            <a:r>
              <a:rPr lang="en-US" sz="3200" dirty="0" err="1">
                <a:solidFill>
                  <a:srgbClr val="002060"/>
                </a:solidFill>
                <a:latin typeface="Arial" panose="020B0604020202020204" pitchFamily="34" charset="0"/>
                <a:cs typeface="Arial" panose="020B0604020202020204" pitchFamily="34" charset="0"/>
              </a:rPr>
              <a:t>bảng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số</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liệu</a:t>
            </a:r>
            <a:r>
              <a:rPr lang="en-US" sz="3200" dirty="0">
                <a:solidFill>
                  <a:srgbClr val="002060"/>
                </a:solidFill>
                <a:latin typeface="Arial" panose="020B0604020202020204" pitchFamily="34" charset="0"/>
                <a:cs typeface="Arial" panose="020B0604020202020204" pitchFamily="34" charset="0"/>
              </a:rPr>
              <a:t>:</a:t>
            </a:r>
            <a:endParaRPr lang="en-US" sz="3200" dirty="0">
              <a:solidFill>
                <a:srgbClr val="002060"/>
              </a:solidFill>
              <a:latin typeface="Arial" panose="020B0604020202020204" pitchFamily="34" charset="0"/>
              <a:cs typeface="Arial" panose="020B0604020202020204" pitchFamily="34" charset="0"/>
              <a:sym typeface="Arial"/>
            </a:endParaRPr>
          </a:p>
        </p:txBody>
      </p:sp>
      <p:sp>
        <p:nvSpPr>
          <p:cNvPr id="6" name="Oval 5">
            <a:extLst>
              <a:ext uri="{FF2B5EF4-FFF2-40B4-BE49-F238E27FC236}">
                <a16:creationId xmlns:a16="http://schemas.microsoft.com/office/drawing/2014/main" id="{95AEE29F-A378-3CB5-3C4F-F5AEFDF7A5DE}"/>
              </a:ext>
            </a:extLst>
          </p:cNvPr>
          <p:cNvSpPr/>
          <p:nvPr/>
        </p:nvSpPr>
        <p:spPr>
          <a:xfrm>
            <a:off x="847636" y="568960"/>
            <a:ext cx="708297" cy="70829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267" b="1" dirty="0"/>
              <a:t>3</a:t>
            </a:r>
          </a:p>
        </p:txBody>
      </p:sp>
      <p:graphicFrame>
        <p:nvGraphicFramePr>
          <p:cNvPr id="9" name="Table 8">
            <a:extLst>
              <a:ext uri="{FF2B5EF4-FFF2-40B4-BE49-F238E27FC236}">
                <a16:creationId xmlns:a16="http://schemas.microsoft.com/office/drawing/2014/main" id="{213C9E0D-6453-8A33-5014-5319B248121C}"/>
              </a:ext>
            </a:extLst>
          </p:cNvPr>
          <p:cNvGraphicFramePr>
            <a:graphicFrameLocks noGrp="1"/>
          </p:cNvGraphicFramePr>
          <p:nvPr/>
        </p:nvGraphicFramePr>
        <p:xfrm>
          <a:off x="745308" y="1560253"/>
          <a:ext cx="10515600" cy="2194560"/>
        </p:xfrm>
        <a:graphic>
          <a:graphicData uri="http://schemas.openxmlformats.org/drawingml/2006/table">
            <a:tbl>
              <a:tblPr/>
              <a:tblGrid>
                <a:gridCol w="2691675">
                  <a:extLst>
                    <a:ext uri="{9D8B030D-6E8A-4147-A177-3AD203B41FA5}">
                      <a16:colId xmlns:a16="http://schemas.microsoft.com/office/drawing/2014/main" val="1028743490"/>
                    </a:ext>
                  </a:extLst>
                </a:gridCol>
                <a:gridCol w="2322285">
                  <a:extLst>
                    <a:ext uri="{9D8B030D-6E8A-4147-A177-3AD203B41FA5}">
                      <a16:colId xmlns:a16="http://schemas.microsoft.com/office/drawing/2014/main" val="4045351784"/>
                    </a:ext>
                  </a:extLst>
                </a:gridCol>
                <a:gridCol w="1764937">
                  <a:extLst>
                    <a:ext uri="{9D8B030D-6E8A-4147-A177-3AD203B41FA5}">
                      <a16:colId xmlns:a16="http://schemas.microsoft.com/office/drawing/2014/main" val="11936807"/>
                    </a:ext>
                  </a:extLst>
                </a:gridCol>
                <a:gridCol w="2032000">
                  <a:extLst>
                    <a:ext uri="{9D8B030D-6E8A-4147-A177-3AD203B41FA5}">
                      <a16:colId xmlns:a16="http://schemas.microsoft.com/office/drawing/2014/main" val="2356351678"/>
                    </a:ext>
                  </a:extLst>
                </a:gridCol>
                <a:gridCol w="1704703">
                  <a:extLst>
                    <a:ext uri="{9D8B030D-6E8A-4147-A177-3AD203B41FA5}">
                      <a16:colId xmlns:a16="http://schemas.microsoft.com/office/drawing/2014/main" val="2970928687"/>
                    </a:ext>
                  </a:extLst>
                </a:gridCol>
              </a:tblGrid>
              <a:tr h="772160">
                <a:tc>
                  <a:txBody>
                    <a:bodyPr/>
                    <a:lstStyle/>
                    <a:p>
                      <a:pPr algn="ctr"/>
                      <a:r>
                        <a:rPr lang="en-US" sz="2100" dirty="0" err="1">
                          <a:solidFill>
                            <a:srgbClr val="000000"/>
                          </a:solidFill>
                          <a:effectLst/>
                          <a:latin typeface="Cambria" panose="02040503050406030204" pitchFamily="18" charset="0"/>
                          <a:ea typeface="Cambria" panose="02040503050406030204" pitchFamily="18" charset="0"/>
                        </a:rPr>
                        <a:t>Hoạt</a:t>
                      </a:r>
                      <a:r>
                        <a:rPr lang="en-US" sz="2100" dirty="0">
                          <a:solidFill>
                            <a:srgbClr val="000000"/>
                          </a:solidFill>
                          <a:effectLst/>
                          <a:latin typeface="Cambria" panose="02040503050406030204" pitchFamily="18" charset="0"/>
                          <a:ea typeface="Cambria" panose="02040503050406030204" pitchFamily="18" charset="0"/>
                        </a:rPr>
                        <a:t> </a:t>
                      </a:r>
                      <a:r>
                        <a:rPr lang="en-US" sz="2100" dirty="0" err="1">
                          <a:solidFill>
                            <a:srgbClr val="000000"/>
                          </a:solidFill>
                          <a:effectLst/>
                          <a:latin typeface="Cambria" panose="02040503050406030204" pitchFamily="18" charset="0"/>
                          <a:ea typeface="Cambria" panose="02040503050406030204" pitchFamily="18" charset="0"/>
                        </a:rPr>
                        <a:t>động</a:t>
                      </a:r>
                      <a:endParaRPr lang="en-US" sz="2100" dirty="0">
                        <a:solidFill>
                          <a:srgbClr val="000000"/>
                        </a:solidFill>
                        <a:effectLst/>
                        <a:latin typeface="Cambria" panose="02040503050406030204" pitchFamily="18" charset="0"/>
                        <a:ea typeface="Cambria" panose="02040503050406030204" pitchFamily="18"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2100">
                          <a:solidFill>
                            <a:srgbClr val="000000"/>
                          </a:solidFill>
                          <a:effectLst/>
                          <a:latin typeface="Cambria" panose="02040503050406030204" pitchFamily="18" charset="0"/>
                          <a:ea typeface="Cambria" panose="02040503050406030204" pitchFamily="18" charset="0"/>
                        </a:rPr>
                        <a:t>Tìm hiểu về côn trùng</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100">
                          <a:solidFill>
                            <a:srgbClr val="000000"/>
                          </a:solidFill>
                          <a:effectLst/>
                          <a:latin typeface="Cambria" panose="02040503050406030204" pitchFamily="18" charset="0"/>
                          <a:ea typeface="Cambria" panose="02040503050406030204" pitchFamily="18" charset="0"/>
                        </a:rPr>
                        <a:t>Trồng cây</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100">
                          <a:solidFill>
                            <a:srgbClr val="000000"/>
                          </a:solidFill>
                          <a:effectLst/>
                          <a:latin typeface="Cambria" panose="02040503050406030204" pitchFamily="18" charset="0"/>
                          <a:ea typeface="Cambria" panose="02040503050406030204" pitchFamily="18" charset="0"/>
                        </a:rPr>
                        <a:t>Đạp xe</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100">
                          <a:solidFill>
                            <a:srgbClr val="000000"/>
                          </a:solidFill>
                          <a:effectLst/>
                          <a:latin typeface="Cambria" panose="02040503050406030204" pitchFamily="18" charset="0"/>
                          <a:ea typeface="Cambria" panose="02040503050406030204" pitchFamily="18" charset="0"/>
                        </a:rPr>
                        <a:t>Đi bộ</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88714706"/>
                  </a:ext>
                </a:extLst>
              </a:tr>
              <a:tr h="1422400">
                <a:tc>
                  <a:txBody>
                    <a:bodyPr/>
                    <a:lstStyle/>
                    <a:p>
                      <a:pPr algn="ctr"/>
                      <a:r>
                        <a:rPr lang="en-US" sz="2100">
                          <a:solidFill>
                            <a:srgbClr val="000000"/>
                          </a:solidFill>
                          <a:effectLst/>
                          <a:latin typeface="Cambria" panose="02040503050406030204" pitchFamily="18" charset="0"/>
                          <a:ea typeface="Cambria" panose="02040503050406030204" pitchFamily="18" charset="0"/>
                        </a:rPr>
                        <a:t>Tỉ số phần trăm số học sinh tham gia mỗi hoạt động vào lúc 5 giờ chiều</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2100">
                          <a:solidFill>
                            <a:srgbClr val="000000"/>
                          </a:solidFill>
                          <a:effectLst/>
                          <a:latin typeface="Cambria" panose="02040503050406030204" pitchFamily="18" charset="0"/>
                          <a:ea typeface="Cambria" panose="02040503050406030204" pitchFamily="18" charset="0"/>
                        </a:rPr>
                        <a:t>50%</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100">
                          <a:solidFill>
                            <a:srgbClr val="000000"/>
                          </a:solidFill>
                          <a:effectLst/>
                          <a:latin typeface="Cambria" panose="02040503050406030204" pitchFamily="18" charset="0"/>
                          <a:ea typeface="Cambria" panose="02040503050406030204" pitchFamily="18" charset="0"/>
                        </a:rPr>
                        <a:t>5%</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100">
                          <a:solidFill>
                            <a:srgbClr val="000000"/>
                          </a:solidFill>
                          <a:effectLst/>
                          <a:latin typeface="Cambria" panose="02040503050406030204" pitchFamily="18" charset="0"/>
                          <a:ea typeface="Cambria" panose="02040503050406030204" pitchFamily="18" charset="0"/>
                        </a:rPr>
                        <a:t>20%</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100" dirty="0">
                          <a:solidFill>
                            <a:srgbClr val="000000"/>
                          </a:solidFill>
                          <a:effectLst/>
                          <a:latin typeface="Cambria" panose="02040503050406030204" pitchFamily="18" charset="0"/>
                          <a:ea typeface="Cambria" panose="02040503050406030204" pitchFamily="18" charset="0"/>
                        </a:rPr>
                        <a:t>25%</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711950426"/>
                  </a:ext>
                </a:extLst>
              </a:tr>
            </a:tbl>
          </a:graphicData>
        </a:graphic>
      </p:graphicFrame>
      <p:sp>
        <p:nvSpPr>
          <p:cNvPr id="10" name="TextBox 9">
            <a:extLst>
              <a:ext uri="{FF2B5EF4-FFF2-40B4-BE49-F238E27FC236}">
                <a16:creationId xmlns:a16="http://schemas.microsoft.com/office/drawing/2014/main" id="{A6689DE1-0A7C-4D02-B07D-3A96483765C2}"/>
              </a:ext>
            </a:extLst>
          </p:cNvPr>
          <p:cNvSpPr txBox="1"/>
          <p:nvPr/>
        </p:nvSpPr>
        <p:spPr>
          <a:xfrm>
            <a:off x="2206173" y="3854997"/>
            <a:ext cx="8580847" cy="502766"/>
          </a:xfrm>
          <a:prstGeom prst="rect">
            <a:avLst/>
          </a:prstGeom>
          <a:noFill/>
        </p:spPr>
        <p:txBody>
          <a:bodyPr wrap="square" rtlCol="0">
            <a:spAutoFit/>
          </a:bodyPr>
          <a:lstStyle/>
          <a:p>
            <a:r>
              <a:rPr lang="vi-VN" sz="2667" dirty="0">
                <a:latin typeface="Cambria" panose="02040503050406030204" pitchFamily="18" charset="0"/>
                <a:ea typeface="Cambria" panose="02040503050406030204" pitchFamily="18" charset="0"/>
              </a:rPr>
              <a:t>Biểu đồ nào dưới đây thể hiện số liệu trong bảng trên?</a:t>
            </a:r>
            <a:endParaRPr lang="en-US" sz="2667" dirty="0">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515EDDE1-2300-EEB2-67CF-6A7B3CE80BD9}"/>
              </a:ext>
            </a:extLst>
          </p:cNvPr>
          <p:cNvPicPr>
            <a:picLocks noChangeAspect="1"/>
          </p:cNvPicPr>
          <p:nvPr/>
        </p:nvPicPr>
        <p:blipFill>
          <a:blip r:embed="rId2"/>
          <a:stretch>
            <a:fillRect/>
          </a:stretch>
        </p:blipFill>
        <p:spPr>
          <a:xfrm>
            <a:off x="2322287" y="4416557"/>
            <a:ext cx="7308123" cy="2181273"/>
          </a:xfrm>
          <a:prstGeom prst="rect">
            <a:avLst/>
          </a:prstGeom>
        </p:spPr>
      </p:pic>
      <p:sp>
        <p:nvSpPr>
          <p:cNvPr id="13" name="Oval 12">
            <a:extLst>
              <a:ext uri="{FF2B5EF4-FFF2-40B4-BE49-F238E27FC236}">
                <a16:creationId xmlns:a16="http://schemas.microsoft.com/office/drawing/2014/main" id="{55D0408D-DED6-3BE3-F360-32B0B048DF7E}"/>
              </a:ext>
            </a:extLst>
          </p:cNvPr>
          <p:cNvSpPr/>
          <p:nvPr/>
        </p:nvSpPr>
        <p:spPr>
          <a:xfrm>
            <a:off x="6177281" y="6096000"/>
            <a:ext cx="661852" cy="534125"/>
          </a:xfrm>
          <a:prstGeom prst="ellipse">
            <a:avLst/>
          </a:prstGeom>
          <a:noFill/>
          <a:ln w="57150">
            <a:solidFill>
              <a:srgbClr val="FF26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4714619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animBg="1"/>
      <p:bldP spid="10" grpId="0"/>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F9D01D7-1DA0-4E8B-BEF7-2949E51B00B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35852" y="1008379"/>
            <a:ext cx="15663704" cy="2490788"/>
          </a:xfrm>
          <a:prstGeom prst="rect">
            <a:avLst/>
          </a:prstGeom>
        </p:spPr>
      </p:pic>
      <p:pic>
        <p:nvPicPr>
          <p:cNvPr id="3" name="Graphic 2">
            <a:extLst>
              <a:ext uri="{FF2B5EF4-FFF2-40B4-BE49-F238E27FC236}">
                <a16:creationId xmlns:a16="http://schemas.microsoft.com/office/drawing/2014/main" id="{E2112C82-CB1B-414D-9A04-DDA58F44F1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20339" y="179398"/>
            <a:ext cx="2019012" cy="3001953"/>
          </a:xfrm>
          <a:prstGeom prst="rect">
            <a:avLst/>
          </a:prstGeom>
        </p:spPr>
      </p:pic>
      <p:sp>
        <p:nvSpPr>
          <p:cNvPr id="9" name="Oval 8">
            <a:extLst>
              <a:ext uri="{FF2B5EF4-FFF2-40B4-BE49-F238E27FC236}">
                <a16:creationId xmlns:a16="http://schemas.microsoft.com/office/drawing/2014/main" id="{D237333C-9535-481E-897A-A558B1AED2CF}"/>
              </a:ext>
            </a:extLst>
          </p:cNvPr>
          <p:cNvSpPr/>
          <p:nvPr/>
        </p:nvSpPr>
        <p:spPr>
          <a:xfrm>
            <a:off x="2304521" y="1434799"/>
            <a:ext cx="3431667" cy="2431820"/>
          </a:xfrm>
          <a:custGeom>
            <a:avLst/>
            <a:gdLst>
              <a:gd name="connsiteX0" fmla="*/ 0 w 3425314"/>
              <a:gd name="connsiteY0" fmla="*/ 1124387 h 2248773"/>
              <a:gd name="connsiteX1" fmla="*/ 1712657 w 3425314"/>
              <a:gd name="connsiteY1" fmla="*/ 0 h 2248773"/>
              <a:gd name="connsiteX2" fmla="*/ 3425314 w 3425314"/>
              <a:gd name="connsiteY2" fmla="*/ 1124387 h 2248773"/>
              <a:gd name="connsiteX3" fmla="*/ 1712657 w 3425314"/>
              <a:gd name="connsiteY3" fmla="*/ 2248774 h 2248773"/>
              <a:gd name="connsiteX4" fmla="*/ 0 w 3425314"/>
              <a:gd name="connsiteY4" fmla="*/ 1124387 h 2248773"/>
              <a:gd name="connsiteX0" fmla="*/ 3867 w 3429181"/>
              <a:gd name="connsiteY0" fmla="*/ 1307267 h 2431654"/>
              <a:gd name="connsiteX1" fmla="*/ 1396484 w 3429181"/>
              <a:gd name="connsiteY1" fmla="*/ 0 h 2431654"/>
              <a:gd name="connsiteX2" fmla="*/ 3429181 w 3429181"/>
              <a:gd name="connsiteY2" fmla="*/ 1307267 h 2431654"/>
              <a:gd name="connsiteX3" fmla="*/ 1716524 w 3429181"/>
              <a:gd name="connsiteY3" fmla="*/ 2431654 h 2431654"/>
              <a:gd name="connsiteX4" fmla="*/ 3867 w 3429181"/>
              <a:gd name="connsiteY4" fmla="*/ 1307267 h 2431654"/>
              <a:gd name="connsiteX0" fmla="*/ 2065 w 3461749"/>
              <a:gd name="connsiteY0" fmla="*/ 1331925 h 2456312"/>
              <a:gd name="connsiteX1" fmla="*/ 1394682 w 3461749"/>
              <a:gd name="connsiteY1" fmla="*/ 24658 h 2456312"/>
              <a:gd name="connsiteX2" fmla="*/ 2713026 w 3461749"/>
              <a:gd name="connsiteY2" fmla="*/ 540546 h 2456312"/>
              <a:gd name="connsiteX3" fmla="*/ 3427379 w 3461749"/>
              <a:gd name="connsiteY3" fmla="*/ 1331925 h 2456312"/>
              <a:gd name="connsiteX4" fmla="*/ 1714722 w 3461749"/>
              <a:gd name="connsiteY4" fmla="*/ 2456312 h 2456312"/>
              <a:gd name="connsiteX5" fmla="*/ 2065 w 3461749"/>
              <a:gd name="connsiteY5" fmla="*/ 1331925 h 2456312"/>
              <a:gd name="connsiteX0" fmla="*/ 145850 w 3605534"/>
              <a:gd name="connsiteY0" fmla="*/ 1307761 h 2432148"/>
              <a:gd name="connsiteX1" fmla="*/ 250771 w 3605534"/>
              <a:gd name="connsiteY1" fmla="*/ 440182 h 2432148"/>
              <a:gd name="connsiteX2" fmla="*/ 1538467 w 3605534"/>
              <a:gd name="connsiteY2" fmla="*/ 494 h 2432148"/>
              <a:gd name="connsiteX3" fmla="*/ 2856811 w 3605534"/>
              <a:gd name="connsiteY3" fmla="*/ 516382 h 2432148"/>
              <a:gd name="connsiteX4" fmla="*/ 3571164 w 3605534"/>
              <a:gd name="connsiteY4" fmla="*/ 1307761 h 2432148"/>
              <a:gd name="connsiteX5" fmla="*/ 1858507 w 3605534"/>
              <a:gd name="connsiteY5" fmla="*/ 2432148 h 2432148"/>
              <a:gd name="connsiteX6" fmla="*/ 145850 w 3605534"/>
              <a:gd name="connsiteY6" fmla="*/ 1307761 h 2432148"/>
              <a:gd name="connsiteX0" fmla="*/ 145850 w 3615407"/>
              <a:gd name="connsiteY0" fmla="*/ 1307980 h 2432367"/>
              <a:gd name="connsiteX1" fmla="*/ 250771 w 3615407"/>
              <a:gd name="connsiteY1" fmla="*/ 440401 h 2432367"/>
              <a:gd name="connsiteX2" fmla="*/ 1538467 w 3615407"/>
              <a:gd name="connsiteY2" fmla="*/ 713 h 2432367"/>
              <a:gd name="connsiteX3" fmla="*/ 3016831 w 3615407"/>
              <a:gd name="connsiteY3" fmla="*/ 364201 h 2432367"/>
              <a:gd name="connsiteX4" fmla="*/ 3571164 w 3615407"/>
              <a:gd name="connsiteY4" fmla="*/ 1307980 h 2432367"/>
              <a:gd name="connsiteX5" fmla="*/ 1858507 w 3615407"/>
              <a:gd name="connsiteY5" fmla="*/ 2432367 h 2432367"/>
              <a:gd name="connsiteX6" fmla="*/ 145850 w 3615407"/>
              <a:gd name="connsiteY6" fmla="*/ 1307980 h 2432367"/>
              <a:gd name="connsiteX0" fmla="*/ 145850 w 3571418"/>
              <a:gd name="connsiteY0" fmla="*/ 1307980 h 2452740"/>
              <a:gd name="connsiteX1" fmla="*/ 250771 w 3571418"/>
              <a:gd name="connsiteY1" fmla="*/ 440401 h 2452740"/>
              <a:gd name="connsiteX2" fmla="*/ 1538467 w 3571418"/>
              <a:gd name="connsiteY2" fmla="*/ 713 h 2452740"/>
              <a:gd name="connsiteX3" fmla="*/ 3016831 w 3571418"/>
              <a:gd name="connsiteY3" fmla="*/ 364201 h 2452740"/>
              <a:gd name="connsiteX4" fmla="*/ 3571164 w 3571418"/>
              <a:gd name="connsiteY4" fmla="*/ 1307980 h 2452740"/>
              <a:gd name="connsiteX5" fmla="*/ 2971111 w 3571418"/>
              <a:gd name="connsiteY5" fmla="*/ 1979642 h 2452740"/>
              <a:gd name="connsiteX6" fmla="*/ 1858507 w 3571418"/>
              <a:gd name="connsiteY6" fmla="*/ 2432367 h 2452740"/>
              <a:gd name="connsiteX7" fmla="*/ 145850 w 3571418"/>
              <a:gd name="connsiteY7" fmla="*/ 1307980 h 2452740"/>
              <a:gd name="connsiteX0" fmla="*/ 72384 w 3497952"/>
              <a:gd name="connsiteY0" fmla="*/ 1307980 h 2432386"/>
              <a:gd name="connsiteX1" fmla="*/ 177305 w 3497952"/>
              <a:gd name="connsiteY1" fmla="*/ 440401 h 2432386"/>
              <a:gd name="connsiteX2" fmla="*/ 1465001 w 3497952"/>
              <a:gd name="connsiteY2" fmla="*/ 713 h 2432386"/>
              <a:gd name="connsiteX3" fmla="*/ 2943365 w 3497952"/>
              <a:gd name="connsiteY3" fmla="*/ 364201 h 2432386"/>
              <a:gd name="connsiteX4" fmla="*/ 3497698 w 3497952"/>
              <a:gd name="connsiteY4" fmla="*/ 1307980 h 2432386"/>
              <a:gd name="connsiteX5" fmla="*/ 2897645 w 3497952"/>
              <a:gd name="connsiteY5" fmla="*/ 1979642 h 2432386"/>
              <a:gd name="connsiteX6" fmla="*/ 1785041 w 3497952"/>
              <a:gd name="connsiteY6" fmla="*/ 2432367 h 2432386"/>
              <a:gd name="connsiteX7" fmla="*/ 756425 w 3497952"/>
              <a:gd name="connsiteY7" fmla="*/ 1994881 h 2432386"/>
              <a:gd name="connsiteX8" fmla="*/ 72384 w 3497952"/>
              <a:gd name="connsiteY8" fmla="*/ 1307980 h 2432386"/>
              <a:gd name="connsiteX0" fmla="*/ 72384 w 3497952"/>
              <a:gd name="connsiteY0" fmla="*/ 1307980 h 2433129"/>
              <a:gd name="connsiteX1" fmla="*/ 177305 w 3497952"/>
              <a:gd name="connsiteY1" fmla="*/ 440401 h 2433129"/>
              <a:gd name="connsiteX2" fmla="*/ 1465001 w 3497952"/>
              <a:gd name="connsiteY2" fmla="*/ 713 h 2433129"/>
              <a:gd name="connsiteX3" fmla="*/ 2943365 w 3497952"/>
              <a:gd name="connsiteY3" fmla="*/ 364201 h 2433129"/>
              <a:gd name="connsiteX4" fmla="*/ 3497698 w 3497952"/>
              <a:gd name="connsiteY4" fmla="*/ 1307980 h 2433129"/>
              <a:gd name="connsiteX5" fmla="*/ 2966225 w 3497952"/>
              <a:gd name="connsiteY5" fmla="*/ 2078702 h 2433129"/>
              <a:gd name="connsiteX6" fmla="*/ 1785041 w 3497952"/>
              <a:gd name="connsiteY6" fmla="*/ 2432367 h 2433129"/>
              <a:gd name="connsiteX7" fmla="*/ 756425 w 3497952"/>
              <a:gd name="connsiteY7" fmla="*/ 1994881 h 2433129"/>
              <a:gd name="connsiteX8" fmla="*/ 72384 w 3497952"/>
              <a:gd name="connsiteY8" fmla="*/ 1307980 h 2433129"/>
              <a:gd name="connsiteX0" fmla="*/ 62006 w 3487574"/>
              <a:gd name="connsiteY0" fmla="*/ 1307980 h 2432500"/>
              <a:gd name="connsiteX1" fmla="*/ 166927 w 3487574"/>
              <a:gd name="connsiteY1" fmla="*/ 440401 h 2432500"/>
              <a:gd name="connsiteX2" fmla="*/ 1454623 w 3487574"/>
              <a:gd name="connsiteY2" fmla="*/ 713 h 2432500"/>
              <a:gd name="connsiteX3" fmla="*/ 2932987 w 3487574"/>
              <a:gd name="connsiteY3" fmla="*/ 364201 h 2432500"/>
              <a:gd name="connsiteX4" fmla="*/ 3487320 w 3487574"/>
              <a:gd name="connsiteY4" fmla="*/ 1307980 h 2432500"/>
              <a:gd name="connsiteX5" fmla="*/ 2955847 w 3487574"/>
              <a:gd name="connsiteY5" fmla="*/ 2078702 h 2432500"/>
              <a:gd name="connsiteX6" fmla="*/ 1774663 w 3487574"/>
              <a:gd name="connsiteY6" fmla="*/ 2432367 h 2432500"/>
              <a:gd name="connsiteX7" fmla="*/ 593647 w 3487574"/>
              <a:gd name="connsiteY7" fmla="*/ 2109181 h 2432500"/>
              <a:gd name="connsiteX8" fmla="*/ 62006 w 3487574"/>
              <a:gd name="connsiteY8" fmla="*/ 1307980 h 2432500"/>
              <a:gd name="connsiteX0" fmla="*/ 6099 w 3431667"/>
              <a:gd name="connsiteY0" fmla="*/ 1307300 h 2431820"/>
              <a:gd name="connsiteX1" fmla="*/ 324380 w 3431667"/>
              <a:gd name="connsiteY1" fmla="*/ 378761 h 2431820"/>
              <a:gd name="connsiteX2" fmla="*/ 1398716 w 3431667"/>
              <a:gd name="connsiteY2" fmla="*/ 33 h 2431820"/>
              <a:gd name="connsiteX3" fmla="*/ 2877080 w 3431667"/>
              <a:gd name="connsiteY3" fmla="*/ 363521 h 2431820"/>
              <a:gd name="connsiteX4" fmla="*/ 3431413 w 3431667"/>
              <a:gd name="connsiteY4" fmla="*/ 1307300 h 2431820"/>
              <a:gd name="connsiteX5" fmla="*/ 2899940 w 3431667"/>
              <a:gd name="connsiteY5" fmla="*/ 2078022 h 2431820"/>
              <a:gd name="connsiteX6" fmla="*/ 1718756 w 3431667"/>
              <a:gd name="connsiteY6" fmla="*/ 2431687 h 2431820"/>
              <a:gd name="connsiteX7" fmla="*/ 537740 w 3431667"/>
              <a:gd name="connsiteY7" fmla="*/ 2108501 h 2431820"/>
              <a:gd name="connsiteX8" fmla="*/ 6099 w 3431667"/>
              <a:gd name="connsiteY8" fmla="*/ 1307300 h 2431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1667" h="2431820">
                <a:moveTo>
                  <a:pt x="6099" y="1307300"/>
                </a:moveTo>
                <a:cubicBezTo>
                  <a:pt x="-29461" y="1019010"/>
                  <a:pt x="92277" y="596639"/>
                  <a:pt x="324380" y="378761"/>
                </a:cubicBezTo>
                <a:cubicBezTo>
                  <a:pt x="556483" y="160883"/>
                  <a:pt x="973266" y="2573"/>
                  <a:pt x="1398716" y="33"/>
                </a:cubicBezTo>
                <a:cubicBezTo>
                  <a:pt x="1824166" y="-2507"/>
                  <a:pt x="2538297" y="145643"/>
                  <a:pt x="2877080" y="363521"/>
                </a:cubicBezTo>
                <a:cubicBezTo>
                  <a:pt x="3215863" y="581399"/>
                  <a:pt x="3440303" y="1030440"/>
                  <a:pt x="3431413" y="1307300"/>
                </a:cubicBezTo>
                <a:cubicBezTo>
                  <a:pt x="3422523" y="1584160"/>
                  <a:pt x="3185383" y="1890624"/>
                  <a:pt x="2899940" y="2078022"/>
                </a:cubicBezTo>
                <a:cubicBezTo>
                  <a:pt x="2614497" y="2265420"/>
                  <a:pt x="2112456" y="2426607"/>
                  <a:pt x="1718756" y="2431687"/>
                </a:cubicBezTo>
                <a:cubicBezTo>
                  <a:pt x="1325056" y="2436767"/>
                  <a:pt x="823183" y="2295899"/>
                  <a:pt x="537740" y="2108501"/>
                </a:cubicBezTo>
                <a:cubicBezTo>
                  <a:pt x="252297" y="1921103"/>
                  <a:pt x="41659" y="1595590"/>
                  <a:pt x="6099" y="1307300"/>
                </a:cubicBezTo>
                <a:close/>
              </a:path>
            </a:pathLst>
          </a:custGeom>
          <a:solidFill>
            <a:srgbClr val="EAD5A7"/>
          </a:solidFill>
          <a:ln>
            <a:solidFill>
              <a:srgbClr val="6638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pic>
        <p:nvPicPr>
          <p:cNvPr id="6" name="Graphic 5">
            <a:extLst>
              <a:ext uri="{FF2B5EF4-FFF2-40B4-BE49-F238E27FC236}">
                <a16:creationId xmlns:a16="http://schemas.microsoft.com/office/drawing/2014/main" id="{BC548AE5-FEBF-4BAA-84BE-AC02ADBCA51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2023" y="2853045"/>
            <a:ext cx="3741255" cy="4004956"/>
          </a:xfrm>
          <a:prstGeom prst="rect">
            <a:avLst/>
          </a:prstGeom>
        </p:spPr>
      </p:pic>
      <p:pic>
        <p:nvPicPr>
          <p:cNvPr id="8" name="Graphic 7">
            <a:extLst>
              <a:ext uri="{FF2B5EF4-FFF2-40B4-BE49-F238E27FC236}">
                <a16:creationId xmlns:a16="http://schemas.microsoft.com/office/drawing/2014/main" id="{DE55026F-6979-4730-B959-0F659134C49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31662" y="1712066"/>
            <a:ext cx="1393719" cy="2060063"/>
          </a:xfrm>
          <a:prstGeom prst="rect">
            <a:avLst/>
          </a:prstGeom>
        </p:spPr>
      </p:pic>
      <p:sp>
        <p:nvSpPr>
          <p:cNvPr id="10" name="TextBox 9">
            <a:extLst>
              <a:ext uri="{FF2B5EF4-FFF2-40B4-BE49-F238E27FC236}">
                <a16:creationId xmlns:a16="http://schemas.microsoft.com/office/drawing/2014/main" id="{881FAF4D-B3E1-421A-95A6-5853A18F3D54}"/>
              </a:ext>
            </a:extLst>
          </p:cNvPr>
          <p:cNvSpPr txBox="1"/>
          <p:nvPr/>
        </p:nvSpPr>
        <p:spPr>
          <a:xfrm>
            <a:off x="6542594" y="4482947"/>
            <a:ext cx="4974503" cy="1200329"/>
          </a:xfrm>
          <a:prstGeom prst="rect">
            <a:avLst/>
          </a:prstGeom>
          <a:noFill/>
        </p:spPr>
        <p:txBody>
          <a:bodyPr wrap="square" rtlCol="0">
            <a:spAutoFit/>
          </a:bodyPr>
          <a:lstStyle/>
          <a:p>
            <a:pPr algn="just" defTabSz="914377"/>
            <a:r>
              <a:rPr lang="en-US" sz="2400" i="1">
                <a:solidFill>
                  <a:prstClr val="black"/>
                </a:solidFill>
                <a:latin typeface="Arial" panose="020B0604020202020204" pitchFamily="34" charset="0"/>
                <a:cs typeface="Arial" panose="020B0604020202020204" pitchFamily="34" charset="0"/>
              </a:rPr>
              <a:t>Đã phát hiện tung tích của Mipan!!! </a:t>
            </a:r>
          </a:p>
          <a:p>
            <a:pPr algn="just" defTabSz="914377"/>
            <a:r>
              <a:rPr lang="en-US" sz="2400" i="1">
                <a:solidFill>
                  <a:prstClr val="black"/>
                </a:solidFill>
                <a:latin typeface="Arial" panose="020B0604020202020204" pitchFamily="34" charset="0"/>
                <a:cs typeface="Arial" panose="020B0604020202020204" pitchFamily="34" charset="0"/>
              </a:rPr>
              <a:t>Hoàn thành nhiệm vụ cuối cùng để phá án thành công nhé!</a:t>
            </a:r>
          </a:p>
        </p:txBody>
      </p:sp>
      <p:pic>
        <p:nvPicPr>
          <p:cNvPr id="13" name="Graphic 12">
            <a:extLst>
              <a:ext uri="{FF2B5EF4-FFF2-40B4-BE49-F238E27FC236}">
                <a16:creationId xmlns:a16="http://schemas.microsoft.com/office/drawing/2014/main" id="{6FF7131F-ACF0-40FD-A20B-F7525708167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4210050" y="5738329"/>
            <a:ext cx="7981951" cy="1147564"/>
          </a:xfrm>
          <a:prstGeom prst="rect">
            <a:avLst/>
          </a:prstGeom>
        </p:spPr>
      </p:pic>
      <p:pic>
        <p:nvPicPr>
          <p:cNvPr id="14" name="Picture 13">
            <a:extLst>
              <a:ext uri="{FF2B5EF4-FFF2-40B4-BE49-F238E27FC236}">
                <a16:creationId xmlns:a16="http://schemas.microsoft.com/office/drawing/2014/main" id="{1F42A9B1-27D2-4BA1-8D3C-D0C3343EA788}"/>
              </a:ext>
            </a:extLst>
          </p:cNvPr>
          <p:cNvPicPr>
            <a:picLocks noChangeAspect="1"/>
          </p:cNvPicPr>
          <p:nvPr/>
        </p:nvPicPr>
        <p:blipFill>
          <a:blip r:embed="rId12"/>
          <a:stretch>
            <a:fillRect/>
          </a:stretch>
        </p:blipFill>
        <p:spPr>
          <a:xfrm>
            <a:off x="7158211" y="3403697"/>
            <a:ext cx="3743268" cy="1457071"/>
          </a:xfrm>
          <a:prstGeom prst="rect">
            <a:avLst/>
          </a:prstGeom>
        </p:spPr>
      </p:pic>
    </p:spTree>
    <p:extLst>
      <p:ext uri="{BB962C8B-B14F-4D97-AF65-F5344CB8AC3E}">
        <p14:creationId xmlns:p14="http://schemas.microsoft.com/office/powerpoint/2010/main" val="238970343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3C651D-622E-4FD7-8CAF-3CADAC1D51FE}"/>
              </a:ext>
            </a:extLst>
          </p:cNvPr>
          <p:cNvPicPr>
            <a:picLocks noChangeAspect="1"/>
          </p:cNvPicPr>
          <p:nvPr/>
        </p:nvPicPr>
        <p:blipFill>
          <a:blip r:embed="rId4"/>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73811BA-2278-4DF1-A0D4-514936685975}"/>
              </a:ext>
            </a:extLst>
          </p:cNvPr>
          <p:cNvSpPr/>
          <p:nvPr/>
        </p:nvSpPr>
        <p:spPr>
          <a:xfrm>
            <a:off x="0" y="0"/>
            <a:ext cx="12192000" cy="6858000"/>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pic>
        <p:nvPicPr>
          <p:cNvPr id="5" name="Graphic 4">
            <a:extLst>
              <a:ext uri="{FF2B5EF4-FFF2-40B4-BE49-F238E27FC236}">
                <a16:creationId xmlns:a16="http://schemas.microsoft.com/office/drawing/2014/main" id="{A7812FE6-B4BE-4F1C-9C98-A80F921C7F1F}"/>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b="44887"/>
          <a:stretch/>
        </p:blipFill>
        <p:spPr>
          <a:xfrm>
            <a:off x="593521" y="1238249"/>
            <a:ext cx="3164595" cy="5615651"/>
          </a:xfrm>
          <a:prstGeom prst="rect">
            <a:avLst/>
          </a:prstGeom>
        </p:spPr>
      </p:pic>
      <p:pic>
        <p:nvPicPr>
          <p:cNvPr id="7" name="Voyeur – Jingle Punks (No Copyright Music)">
            <a:hlinkClick r:id="" action="ppaction://media"/>
            <a:extLst>
              <a:ext uri="{FF2B5EF4-FFF2-40B4-BE49-F238E27FC236}">
                <a16:creationId xmlns:a16="http://schemas.microsoft.com/office/drawing/2014/main" id="{9DCF69AD-65D8-4CDB-9B90-5297DB98E33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8220" y="0"/>
            <a:ext cx="609600" cy="609600"/>
          </a:xfrm>
          <a:prstGeom prst="rect">
            <a:avLst/>
          </a:prstGeom>
        </p:spPr>
      </p:pic>
      <p:pic>
        <p:nvPicPr>
          <p:cNvPr id="4" name="Picture 3">
            <a:extLst>
              <a:ext uri="{FF2B5EF4-FFF2-40B4-BE49-F238E27FC236}">
                <a16:creationId xmlns:a16="http://schemas.microsoft.com/office/drawing/2014/main" id="{5B06E4EC-2317-4341-8EC1-7072194726DF}"/>
              </a:ext>
            </a:extLst>
          </p:cNvPr>
          <p:cNvPicPr>
            <a:picLocks noChangeAspect="1"/>
          </p:cNvPicPr>
          <p:nvPr/>
        </p:nvPicPr>
        <p:blipFill>
          <a:blip r:embed="rId8"/>
          <a:stretch>
            <a:fillRect/>
          </a:stretch>
        </p:blipFill>
        <p:spPr>
          <a:xfrm>
            <a:off x="4294841" y="1956758"/>
            <a:ext cx="7303641" cy="3664015"/>
          </a:xfrm>
          <a:prstGeom prst="rect">
            <a:avLst/>
          </a:prstGeom>
        </p:spPr>
      </p:pic>
    </p:spTree>
    <p:extLst>
      <p:ext uri="{BB962C8B-B14F-4D97-AF65-F5344CB8AC3E}">
        <p14:creationId xmlns:p14="http://schemas.microsoft.com/office/powerpoint/2010/main" val="2347723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endCondLst>
                                    <p:cond evt="onNext" delay="0">
                                      <p:tgtEl>
                                        <p:sldTgt/>
                                      </p:tgtEl>
                                    </p:cond>
                                  </p:endCondLst>
                                  <p:childTnLst>
                                    <p:animScale>
                                      <p:cBhvr>
                                        <p:cTn id="6" dur="2000" fill="hold"/>
                                        <p:tgtEl>
                                          <p:spTgt spid="5"/>
                                        </p:tgtEl>
                                      </p:cBhvr>
                                      <p:by x="150000" y="15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1212" numSld="999" showWhenStopped="0">
                <p:cTn id="10"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652087-607F-41D8-A0A5-662E91B003F9}"/>
              </a:ext>
            </a:extLst>
          </p:cNvPr>
          <p:cNvGrpSpPr/>
          <p:nvPr/>
        </p:nvGrpSpPr>
        <p:grpSpPr>
          <a:xfrm>
            <a:off x="-31668" y="0"/>
            <a:ext cx="12192000" cy="6858000"/>
            <a:chOff x="0" y="0"/>
            <a:chExt cx="12192000" cy="6858000"/>
          </a:xfrm>
        </p:grpSpPr>
        <p:sp>
          <p:nvSpPr>
            <p:cNvPr id="3" name="Rectangle 2">
              <a:extLst>
                <a:ext uri="{FF2B5EF4-FFF2-40B4-BE49-F238E27FC236}">
                  <a16:creationId xmlns:a16="http://schemas.microsoft.com/office/drawing/2014/main" id="{C0EE3AE6-C147-41A2-8987-B7E131CD1B4F}"/>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4" name="Rectangle: Rounded Corners 3">
              <a:extLst>
                <a:ext uri="{FF2B5EF4-FFF2-40B4-BE49-F238E27FC236}">
                  <a16:creationId xmlns:a16="http://schemas.microsoft.com/office/drawing/2014/main" id="{9752A9ED-E014-4ECD-9DCE-D9A8DECA6B0F}"/>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chemeClr val="bg1"/>
            </a:solidFill>
            <a:ln w="57150">
              <a:solidFill>
                <a:srgbClr val="77412F"/>
              </a:solidFill>
              <a:extLst>
                <a:ext uri="{C807C97D-BFC1-408E-A445-0C87EB9F89A2}">
                  <ask:lineSketchStyleProps xmlns:ask="http://schemas.microsoft.com/office/drawing/2018/sketchyshape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grpSp>
      <p:sp>
        <p:nvSpPr>
          <p:cNvPr id="5" name="TextBox 4">
            <a:extLst>
              <a:ext uri="{FF2B5EF4-FFF2-40B4-BE49-F238E27FC236}">
                <a16:creationId xmlns:a16="http://schemas.microsoft.com/office/drawing/2014/main" id="{6A1E3EF3-294D-420C-8A3C-06C53D7F11E4}"/>
              </a:ext>
            </a:extLst>
          </p:cNvPr>
          <p:cNvSpPr txBox="1"/>
          <p:nvPr/>
        </p:nvSpPr>
        <p:spPr>
          <a:xfrm>
            <a:off x="812801" y="517250"/>
            <a:ext cx="10369007" cy="1815690"/>
          </a:xfrm>
          <a:prstGeom prst="rect">
            <a:avLst/>
          </a:prstGeom>
          <a:noFill/>
        </p:spPr>
        <p:txBody>
          <a:bodyPr wrap="square" rtlCol="0">
            <a:spAutoFit/>
          </a:bodyPr>
          <a:lstStyle/>
          <a:p>
            <a:pPr algn="just" defTabSz="914377"/>
            <a:r>
              <a:rPr lang="vi-VN" sz="3733" dirty="0">
                <a:solidFill>
                  <a:prstClr val="black"/>
                </a:solidFill>
                <a:latin typeface="Arial" panose="020B0604020202020204" pitchFamily="34" charset="0"/>
                <a:cs typeface="Arial" panose="020B0604020202020204" pitchFamily="34" charset="0"/>
              </a:rPr>
              <a:t>Thời gian ngủ trong một ngày</a:t>
            </a:r>
            <a:r>
              <a:rPr lang="en-US" sz="3733" dirty="0">
                <a:solidFill>
                  <a:prstClr val="black"/>
                </a:solidFill>
                <a:latin typeface="Arial" panose="020B0604020202020204" pitchFamily="34" charset="0"/>
                <a:cs typeface="Arial" panose="020B0604020202020204" pitchFamily="34" charset="0"/>
              </a:rPr>
              <a:t> </a:t>
            </a:r>
            <a:r>
              <a:rPr lang="vi-VN" sz="3733" dirty="0">
                <a:solidFill>
                  <a:prstClr val="black"/>
                </a:solidFill>
                <a:latin typeface="Arial" panose="020B0604020202020204" pitchFamily="34" charset="0"/>
                <a:cs typeface="Arial" panose="020B0604020202020204" pitchFamily="34" charset="0"/>
              </a:rPr>
              <a:t>của bà, mẹ và Bi lần lượt là 25%,</a:t>
            </a:r>
            <a:r>
              <a:rPr lang="en-US" sz="3733" dirty="0">
                <a:solidFill>
                  <a:prstClr val="black"/>
                </a:solidFill>
                <a:latin typeface="Arial" panose="020B0604020202020204" pitchFamily="34" charset="0"/>
                <a:cs typeface="Arial" panose="020B0604020202020204" pitchFamily="34" charset="0"/>
              </a:rPr>
              <a:t> </a:t>
            </a:r>
            <a:r>
              <a:rPr lang="vi-VN" sz="3733" dirty="0">
                <a:solidFill>
                  <a:prstClr val="black"/>
                </a:solidFill>
                <a:latin typeface="Arial" panose="020B0604020202020204" pitchFamily="34" charset="0"/>
                <a:cs typeface="Arial" panose="020B0604020202020204" pitchFamily="34" charset="0"/>
              </a:rPr>
              <a:t>30%, 50%. Mỗi biểu đồ bên biểu</a:t>
            </a:r>
            <a:r>
              <a:rPr lang="en-US" sz="3733" dirty="0">
                <a:solidFill>
                  <a:prstClr val="black"/>
                </a:solidFill>
                <a:latin typeface="Arial" panose="020B0604020202020204" pitchFamily="34" charset="0"/>
                <a:cs typeface="Arial" panose="020B0604020202020204" pitchFamily="34" charset="0"/>
              </a:rPr>
              <a:t> </a:t>
            </a:r>
            <a:r>
              <a:rPr lang="vi-VN" sz="3733" dirty="0">
                <a:solidFill>
                  <a:prstClr val="black"/>
                </a:solidFill>
                <a:latin typeface="Arial" panose="020B0604020202020204" pitchFamily="34" charset="0"/>
                <a:cs typeface="Arial" panose="020B0604020202020204" pitchFamily="34" charset="0"/>
              </a:rPr>
              <a:t>thị thời gian ngủ trong một ngày</a:t>
            </a:r>
            <a:r>
              <a:rPr lang="en-US" sz="3733" dirty="0">
                <a:solidFill>
                  <a:prstClr val="black"/>
                </a:solidFill>
                <a:latin typeface="Arial" panose="020B0604020202020204" pitchFamily="34" charset="0"/>
                <a:cs typeface="Arial" panose="020B0604020202020204" pitchFamily="34" charset="0"/>
              </a:rPr>
              <a:t> </a:t>
            </a:r>
            <a:r>
              <a:rPr lang="vi-VN" sz="3733" dirty="0">
                <a:solidFill>
                  <a:prstClr val="black"/>
                </a:solidFill>
                <a:latin typeface="Arial" panose="020B0604020202020204" pitchFamily="34" charset="0"/>
                <a:cs typeface="Arial" panose="020B0604020202020204" pitchFamily="34" charset="0"/>
              </a:rPr>
              <a:t>của ai?</a:t>
            </a:r>
            <a:endParaRPr lang="en-US" sz="2667" dirty="0">
              <a:solidFill>
                <a:prstClr val="black"/>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6EB5BB02-8355-9657-A75E-CF92D6C06E3D}"/>
              </a:ext>
            </a:extLst>
          </p:cNvPr>
          <p:cNvPicPr>
            <a:picLocks noChangeAspect="1"/>
          </p:cNvPicPr>
          <p:nvPr/>
        </p:nvPicPr>
        <p:blipFill>
          <a:blip r:embed="rId2"/>
          <a:stretch>
            <a:fillRect/>
          </a:stretch>
        </p:blipFill>
        <p:spPr>
          <a:xfrm>
            <a:off x="2911089" y="2834225"/>
            <a:ext cx="6306524" cy="3370671"/>
          </a:xfrm>
          <a:prstGeom prst="rect">
            <a:avLst/>
          </a:prstGeom>
        </p:spPr>
      </p:pic>
      <p:sp>
        <p:nvSpPr>
          <p:cNvPr id="10" name="TextBox 9">
            <a:extLst>
              <a:ext uri="{FF2B5EF4-FFF2-40B4-BE49-F238E27FC236}">
                <a16:creationId xmlns:a16="http://schemas.microsoft.com/office/drawing/2014/main" id="{AC0A6DF6-14D2-EC09-F109-DCFD3BBA2072}"/>
              </a:ext>
            </a:extLst>
          </p:cNvPr>
          <p:cNvSpPr txBox="1"/>
          <p:nvPr/>
        </p:nvSpPr>
        <p:spPr>
          <a:xfrm>
            <a:off x="3489743" y="4379747"/>
            <a:ext cx="927879" cy="461665"/>
          </a:xfrm>
          <a:prstGeom prst="rect">
            <a:avLst/>
          </a:prstGeom>
          <a:noFill/>
        </p:spPr>
        <p:txBody>
          <a:bodyPr wrap="square" rtlCol="0">
            <a:spAutoFit/>
          </a:bodyPr>
          <a:lstStyle/>
          <a:p>
            <a:pPr algn="just" defTabSz="914377"/>
            <a:r>
              <a:rPr lang="en-US" sz="2400" b="1">
                <a:solidFill>
                  <a:srgbClr val="FFFF00"/>
                </a:solidFill>
                <a:latin typeface="Arial" panose="020B0604020202020204" pitchFamily="34" charset="0"/>
                <a:cs typeface="Arial" panose="020B0604020202020204" pitchFamily="34" charset="0"/>
              </a:rPr>
              <a:t>30</a:t>
            </a:r>
            <a:r>
              <a:rPr lang="vi-VN" sz="2400" b="1">
                <a:solidFill>
                  <a:srgbClr val="FFFF00"/>
                </a:solidFill>
                <a:latin typeface="Arial" panose="020B0604020202020204" pitchFamily="34" charset="0"/>
                <a:cs typeface="Arial" panose="020B0604020202020204" pitchFamily="34" charset="0"/>
              </a:rPr>
              <a:t>%</a:t>
            </a:r>
            <a:endParaRPr lang="en-US" sz="2400" b="1" dirty="0">
              <a:solidFill>
                <a:srgbClr val="FFFF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087E5F2-0EEF-EC71-7DEE-016B3938417F}"/>
              </a:ext>
            </a:extLst>
          </p:cNvPr>
          <p:cNvSpPr txBox="1"/>
          <p:nvPr/>
        </p:nvSpPr>
        <p:spPr>
          <a:xfrm>
            <a:off x="5632061" y="4872190"/>
            <a:ext cx="927879" cy="461665"/>
          </a:xfrm>
          <a:prstGeom prst="rect">
            <a:avLst/>
          </a:prstGeom>
          <a:noFill/>
        </p:spPr>
        <p:txBody>
          <a:bodyPr wrap="square" rtlCol="0">
            <a:spAutoFit/>
          </a:bodyPr>
          <a:lstStyle/>
          <a:p>
            <a:pPr algn="just" defTabSz="914377"/>
            <a:r>
              <a:rPr lang="en-US" sz="2400" b="1">
                <a:solidFill>
                  <a:srgbClr val="FFFF00"/>
                </a:solidFill>
                <a:latin typeface="Arial" panose="020B0604020202020204" pitchFamily="34" charset="0"/>
                <a:cs typeface="Arial" panose="020B0604020202020204" pitchFamily="34" charset="0"/>
              </a:rPr>
              <a:t>50</a:t>
            </a:r>
            <a:r>
              <a:rPr lang="vi-VN" sz="2400" b="1">
                <a:solidFill>
                  <a:srgbClr val="FFFF00"/>
                </a:solidFill>
                <a:latin typeface="Arial" panose="020B0604020202020204" pitchFamily="34" charset="0"/>
                <a:cs typeface="Arial" panose="020B0604020202020204" pitchFamily="34" charset="0"/>
              </a:rPr>
              <a:t>%</a:t>
            </a:r>
            <a:endParaRPr lang="en-US" sz="2400" b="1" dirty="0">
              <a:solidFill>
                <a:srgbClr val="FFFF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19ABD16-7B15-E0D2-5F84-51214AAC88EE}"/>
              </a:ext>
            </a:extLst>
          </p:cNvPr>
          <p:cNvSpPr txBox="1"/>
          <p:nvPr/>
        </p:nvSpPr>
        <p:spPr>
          <a:xfrm>
            <a:off x="7885218" y="4378373"/>
            <a:ext cx="927879" cy="461665"/>
          </a:xfrm>
          <a:prstGeom prst="rect">
            <a:avLst/>
          </a:prstGeom>
          <a:noFill/>
        </p:spPr>
        <p:txBody>
          <a:bodyPr wrap="square" rtlCol="0">
            <a:spAutoFit/>
          </a:bodyPr>
          <a:lstStyle/>
          <a:p>
            <a:pPr algn="just" defTabSz="914377"/>
            <a:r>
              <a:rPr lang="en-US" sz="2400" b="1">
                <a:solidFill>
                  <a:srgbClr val="FFFF00"/>
                </a:solidFill>
                <a:latin typeface="Arial" panose="020B0604020202020204" pitchFamily="34" charset="0"/>
                <a:cs typeface="Arial" panose="020B0604020202020204" pitchFamily="34" charset="0"/>
              </a:rPr>
              <a:t>25</a:t>
            </a:r>
            <a:r>
              <a:rPr lang="vi-VN" sz="2400" b="1">
                <a:solidFill>
                  <a:srgbClr val="FFFF00"/>
                </a:solidFill>
                <a:latin typeface="Arial" panose="020B0604020202020204" pitchFamily="34" charset="0"/>
                <a:cs typeface="Arial" panose="020B0604020202020204" pitchFamily="34" charset="0"/>
              </a:rPr>
              <a:t>%</a:t>
            </a:r>
            <a:endParaRPr lang="en-US" sz="2400" b="1" dirty="0">
              <a:solidFill>
                <a:srgbClr val="FFFF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26BD964-0B09-6B93-CFB1-57163A422B37}"/>
              </a:ext>
            </a:extLst>
          </p:cNvPr>
          <p:cNvSpPr txBox="1"/>
          <p:nvPr/>
        </p:nvSpPr>
        <p:spPr>
          <a:xfrm>
            <a:off x="3901441" y="4911635"/>
            <a:ext cx="743132" cy="420564"/>
          </a:xfrm>
          <a:prstGeom prst="rect">
            <a:avLst/>
          </a:prstGeom>
          <a:noFill/>
        </p:spPr>
        <p:txBody>
          <a:bodyPr wrap="square" rtlCol="0">
            <a:spAutoFit/>
          </a:bodyPr>
          <a:lstStyle/>
          <a:p>
            <a:r>
              <a:rPr lang="en-US" sz="2133" b="1" dirty="0" err="1">
                <a:solidFill>
                  <a:srgbClr val="FF0000"/>
                </a:solidFill>
              </a:rPr>
              <a:t>Mẹ</a:t>
            </a:r>
            <a:endParaRPr lang="en-US" sz="2133" b="1" dirty="0">
              <a:solidFill>
                <a:srgbClr val="FF0000"/>
              </a:solidFill>
            </a:endParaRPr>
          </a:p>
        </p:txBody>
      </p:sp>
      <p:sp>
        <p:nvSpPr>
          <p:cNvPr id="8" name="TextBox 7">
            <a:extLst>
              <a:ext uri="{FF2B5EF4-FFF2-40B4-BE49-F238E27FC236}">
                <a16:creationId xmlns:a16="http://schemas.microsoft.com/office/drawing/2014/main" id="{D12DC8EE-C596-84D4-C9A7-A7B391CF3F58}"/>
              </a:ext>
            </a:extLst>
          </p:cNvPr>
          <p:cNvSpPr txBox="1"/>
          <p:nvPr/>
        </p:nvSpPr>
        <p:spPr>
          <a:xfrm>
            <a:off x="5782493" y="4261395"/>
            <a:ext cx="743132" cy="420564"/>
          </a:xfrm>
          <a:prstGeom prst="rect">
            <a:avLst/>
          </a:prstGeom>
          <a:noFill/>
        </p:spPr>
        <p:txBody>
          <a:bodyPr wrap="square" rtlCol="0">
            <a:spAutoFit/>
          </a:bodyPr>
          <a:lstStyle/>
          <a:p>
            <a:r>
              <a:rPr lang="en-US" sz="2133" b="1" dirty="0">
                <a:solidFill>
                  <a:srgbClr val="FF0000"/>
                </a:solidFill>
              </a:rPr>
              <a:t>Bi</a:t>
            </a:r>
          </a:p>
        </p:txBody>
      </p:sp>
      <p:sp>
        <p:nvSpPr>
          <p:cNvPr id="13" name="TextBox 12">
            <a:extLst>
              <a:ext uri="{FF2B5EF4-FFF2-40B4-BE49-F238E27FC236}">
                <a16:creationId xmlns:a16="http://schemas.microsoft.com/office/drawing/2014/main" id="{7A40735C-03B8-5CF1-B066-BB54966DB8AE}"/>
              </a:ext>
            </a:extLst>
          </p:cNvPr>
          <p:cNvSpPr txBox="1"/>
          <p:nvPr/>
        </p:nvSpPr>
        <p:spPr>
          <a:xfrm>
            <a:off x="7617098" y="4795520"/>
            <a:ext cx="743132" cy="420564"/>
          </a:xfrm>
          <a:prstGeom prst="rect">
            <a:avLst/>
          </a:prstGeom>
          <a:noFill/>
        </p:spPr>
        <p:txBody>
          <a:bodyPr wrap="square" rtlCol="0">
            <a:spAutoFit/>
          </a:bodyPr>
          <a:lstStyle/>
          <a:p>
            <a:r>
              <a:rPr lang="en-US" sz="2133" b="1" dirty="0" err="1">
                <a:solidFill>
                  <a:srgbClr val="FF0000"/>
                </a:solidFill>
              </a:rPr>
              <a:t>Bà</a:t>
            </a:r>
            <a:endParaRPr lang="en-US" sz="2133" b="1" dirty="0">
              <a:solidFill>
                <a:srgbClr val="FF0000"/>
              </a:solidFill>
            </a:endParaRPr>
          </a:p>
        </p:txBody>
      </p:sp>
    </p:spTree>
    <p:extLst>
      <p:ext uri="{BB962C8B-B14F-4D97-AF65-F5344CB8AC3E}">
        <p14:creationId xmlns:p14="http://schemas.microsoft.com/office/powerpoint/2010/main" val="23812295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down)">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wipe(down)">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wipe(down)">
                                      <p:cBhvr>
                                        <p:cTn id="3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8EE5557-32E6-4D8D-B90A-516DF58A24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3351" y="0"/>
            <a:ext cx="12496800" cy="6858000"/>
          </a:xfrm>
          <a:prstGeom prst="rect">
            <a:avLst/>
          </a:prstGeom>
        </p:spPr>
      </p:pic>
      <p:pic>
        <p:nvPicPr>
          <p:cNvPr id="5" name="Graphic 4">
            <a:extLst>
              <a:ext uri="{FF2B5EF4-FFF2-40B4-BE49-F238E27FC236}">
                <a16:creationId xmlns:a16="http://schemas.microsoft.com/office/drawing/2014/main" id="{88111B41-D9F0-4DC2-A5BC-D654FE670E3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5559" y="971551"/>
            <a:ext cx="1772791" cy="5589716"/>
          </a:xfrm>
          <a:prstGeom prst="rect">
            <a:avLst/>
          </a:prstGeom>
        </p:spPr>
      </p:pic>
      <p:sp>
        <p:nvSpPr>
          <p:cNvPr id="6" name="Speech Bubble: Rectangle with Corners Rounded 5">
            <a:extLst>
              <a:ext uri="{FF2B5EF4-FFF2-40B4-BE49-F238E27FC236}">
                <a16:creationId xmlns:a16="http://schemas.microsoft.com/office/drawing/2014/main" id="{164668EF-F1CB-42CE-8B00-A364C746F382}"/>
              </a:ext>
            </a:extLst>
          </p:cNvPr>
          <p:cNvSpPr/>
          <p:nvPr/>
        </p:nvSpPr>
        <p:spPr>
          <a:xfrm>
            <a:off x="2009773" y="142875"/>
            <a:ext cx="5353051" cy="1657351"/>
          </a:xfrm>
          <a:prstGeom prst="wedgeRoundRectCallout">
            <a:avLst>
              <a:gd name="adj1" fmla="val -57844"/>
              <a:gd name="adj2" fmla="val -6466"/>
              <a:gd name="adj3" fmla="val 16667"/>
            </a:avLst>
          </a:prstGeom>
          <a:solidFill>
            <a:schemeClr val="tx1">
              <a:lumMod val="95000"/>
              <a:lumOff val="5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7" name="TextBox 6">
            <a:extLst>
              <a:ext uri="{FF2B5EF4-FFF2-40B4-BE49-F238E27FC236}">
                <a16:creationId xmlns:a16="http://schemas.microsoft.com/office/drawing/2014/main" id="{4B456B01-40D1-4BC5-8224-02AF2FB061B9}"/>
              </a:ext>
            </a:extLst>
          </p:cNvPr>
          <p:cNvSpPr txBox="1"/>
          <p:nvPr/>
        </p:nvSpPr>
        <p:spPr>
          <a:xfrm>
            <a:off x="2095501" y="296735"/>
            <a:ext cx="5191124" cy="1446550"/>
          </a:xfrm>
          <a:prstGeom prst="rect">
            <a:avLst/>
          </a:prstGeom>
          <a:noFill/>
        </p:spPr>
        <p:txBody>
          <a:bodyPr wrap="square" rtlCol="0">
            <a:spAutoFit/>
          </a:bodyPr>
          <a:lstStyle/>
          <a:p>
            <a:pPr algn="just" defTabSz="914377"/>
            <a:r>
              <a:rPr lang="en-US" sz="2200" i="1">
                <a:solidFill>
                  <a:prstClr val="white"/>
                </a:solidFill>
                <a:latin typeface="Arial" panose="020B0604020202020204" pitchFamily="34" charset="0"/>
                <a:cs typeface="Arial" panose="020B0604020202020204" pitchFamily="34" charset="0"/>
              </a:rPr>
              <a:t>Đã phát hiện và tóm được tên siêu trộm và gửi lại viên kim cương cho ngài thị trưởng. Còn Jackie thì được trở thành thành viên chính thúc của đội thám tử.</a:t>
            </a:r>
          </a:p>
        </p:txBody>
      </p:sp>
    </p:spTree>
    <p:extLst>
      <p:ext uri="{BB962C8B-B14F-4D97-AF65-F5344CB8AC3E}">
        <p14:creationId xmlns:p14="http://schemas.microsoft.com/office/powerpoint/2010/main" val="31388278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D7242E-078A-4A18-8FC6-2EDA5C643657}"/>
              </a:ext>
            </a:extLst>
          </p:cNvPr>
          <p:cNvPicPr>
            <a:picLocks noChangeAspect="1"/>
          </p:cNvPicPr>
          <p:nvPr/>
        </p:nvPicPr>
        <p:blipFill>
          <a:blip r:embed="rId4"/>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69AB8D5F-78DB-4984-805A-60D4FDDB4636}"/>
              </a:ext>
            </a:extLst>
          </p:cNvPr>
          <p:cNvSpPr/>
          <p:nvPr/>
        </p:nvSpPr>
        <p:spPr>
          <a:xfrm>
            <a:off x="0" y="0"/>
            <a:ext cx="12192000" cy="6858000"/>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pic>
        <p:nvPicPr>
          <p:cNvPr id="4" name="Graphic 3">
            <a:extLst>
              <a:ext uri="{FF2B5EF4-FFF2-40B4-BE49-F238E27FC236}">
                <a16:creationId xmlns:a16="http://schemas.microsoft.com/office/drawing/2014/main" id="{B4778605-C8BB-48A3-8BF1-428B71FC4DA3}"/>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b="44887"/>
          <a:stretch/>
        </p:blipFill>
        <p:spPr>
          <a:xfrm>
            <a:off x="593521" y="1238249"/>
            <a:ext cx="3164595" cy="5615651"/>
          </a:xfrm>
          <a:prstGeom prst="rect">
            <a:avLst/>
          </a:prstGeom>
        </p:spPr>
      </p:pic>
      <p:pic>
        <p:nvPicPr>
          <p:cNvPr id="5" name="Voyeur – Jingle Punks (No Copyright Music)">
            <a:hlinkClick r:id="" action="ppaction://media"/>
            <a:extLst>
              <a:ext uri="{FF2B5EF4-FFF2-40B4-BE49-F238E27FC236}">
                <a16:creationId xmlns:a16="http://schemas.microsoft.com/office/drawing/2014/main" id="{70844E38-06A8-4A9A-90A1-785F38524B4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8220" y="0"/>
            <a:ext cx="609600" cy="609600"/>
          </a:xfrm>
          <a:prstGeom prst="rect">
            <a:avLst/>
          </a:prstGeom>
        </p:spPr>
      </p:pic>
      <p:pic>
        <p:nvPicPr>
          <p:cNvPr id="7" name="Picture 6">
            <a:extLst>
              <a:ext uri="{FF2B5EF4-FFF2-40B4-BE49-F238E27FC236}">
                <a16:creationId xmlns:a16="http://schemas.microsoft.com/office/drawing/2014/main" id="{648B8C7D-285E-4F59-9312-80A175D7F1A8}"/>
              </a:ext>
            </a:extLst>
          </p:cNvPr>
          <p:cNvPicPr>
            <a:picLocks noChangeAspect="1"/>
          </p:cNvPicPr>
          <p:nvPr/>
        </p:nvPicPr>
        <p:blipFill>
          <a:blip r:embed="rId8"/>
          <a:stretch>
            <a:fillRect/>
          </a:stretch>
        </p:blipFill>
        <p:spPr>
          <a:xfrm>
            <a:off x="4146735" y="2432186"/>
            <a:ext cx="7388992" cy="2755631"/>
          </a:xfrm>
          <a:prstGeom prst="rect">
            <a:avLst/>
          </a:prstGeom>
        </p:spPr>
      </p:pic>
    </p:spTree>
    <p:extLst>
      <p:ext uri="{BB962C8B-B14F-4D97-AF65-F5344CB8AC3E}">
        <p14:creationId xmlns:p14="http://schemas.microsoft.com/office/powerpoint/2010/main" val="4020155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endCondLst>
                                    <p:cond evt="onNext" delay="0">
                                      <p:tgtEl>
                                        <p:sldTgt/>
                                      </p:tgtEl>
                                    </p:cond>
                                  </p:endCondLst>
                                  <p:childTnLst>
                                    <p:animScale>
                                      <p:cBhvr>
                                        <p:cTn id="6" dur="2000" fill="hold"/>
                                        <p:tgtEl>
                                          <p:spTgt spid="4"/>
                                        </p:tgtEl>
                                      </p:cBhvr>
                                      <p:by x="150000" y="15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1212" numSld="999" showWhenStopped="0">
                <p:cTn id="10"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srcRect t="53920"/>
          <a:stretch/>
        </p:blipFill>
        <p:spPr>
          <a:xfrm>
            <a:off x="0" y="3559147"/>
            <a:ext cx="12192000" cy="3298853"/>
          </a:xfrm>
          <a:prstGeom prst="rect">
            <a:avLst/>
          </a:prstGeom>
        </p:spPr>
      </p:pic>
      <p:pic>
        <p:nvPicPr>
          <p:cNvPr id="6" name="Graphic 5">
            <a:extLst>
              <a:ext uri="{FF2B5EF4-FFF2-40B4-BE49-F238E27FC236}">
                <a16:creationId xmlns:a16="http://schemas.microsoft.com/office/drawing/2014/main" id="{F6BAEFD5-B0EC-4AF7-B9A6-61820620551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44887"/>
          <a:stretch/>
        </p:blipFill>
        <p:spPr>
          <a:xfrm>
            <a:off x="593521" y="1238249"/>
            <a:ext cx="3164595" cy="5615651"/>
          </a:xfrm>
          <a:prstGeom prst="rect">
            <a:avLst/>
          </a:prstGeom>
        </p:spPr>
      </p:pic>
      <p:pic>
        <p:nvPicPr>
          <p:cNvPr id="2" name="Picture 1">
            <a:extLst>
              <a:ext uri="{FF2B5EF4-FFF2-40B4-BE49-F238E27FC236}">
                <a16:creationId xmlns:a16="http://schemas.microsoft.com/office/drawing/2014/main" id="{A1060205-8450-5864-C4D6-8D729E286F1B}"/>
              </a:ext>
            </a:extLst>
          </p:cNvPr>
          <p:cNvPicPr>
            <a:picLocks noChangeAspect="1"/>
          </p:cNvPicPr>
          <p:nvPr/>
        </p:nvPicPr>
        <p:blipFill>
          <a:blip r:embed="rId5"/>
          <a:stretch>
            <a:fillRect/>
          </a:stretch>
        </p:blipFill>
        <p:spPr>
          <a:xfrm>
            <a:off x="3038906" y="1200026"/>
            <a:ext cx="8900932" cy="3714817"/>
          </a:xfrm>
          <a:prstGeom prst="rect">
            <a:avLst/>
          </a:prstGeom>
        </p:spPr>
      </p:pic>
    </p:spTree>
    <p:extLst>
      <p:ext uri="{BB962C8B-B14F-4D97-AF65-F5344CB8AC3E}">
        <p14:creationId xmlns:p14="http://schemas.microsoft.com/office/powerpoint/2010/main" val="3747761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in)">
                                      <p:cBhvr>
                                        <p:cTn id="7" dur="2000"/>
                                        <p:tgtEl>
                                          <p:spTgt spid="15"/>
                                        </p:tgtEl>
                                      </p:cBhvr>
                                    </p:animEffect>
                                  </p:childTnLst>
                                </p:cTn>
                              </p:par>
                              <p:par>
                                <p:cTn id="8" presetID="6" presetClass="emph" presetSubtype="0" repeatCount="indefinite" fill="hold" nodeType="withEffect">
                                  <p:stCondLst>
                                    <p:cond delay="0"/>
                                  </p:stCondLst>
                                  <p:endCondLst>
                                    <p:cond evt="onNext" delay="0">
                                      <p:tgtEl>
                                        <p:sldTgt/>
                                      </p:tgtEl>
                                    </p:cond>
                                  </p:endCondLst>
                                  <p:childTnLst>
                                    <p:animScale>
                                      <p:cBhvr>
                                        <p:cTn id="9" dur="2000" fill="hold"/>
                                        <p:tgtEl>
                                          <p:spTgt spid="6"/>
                                        </p:tgtEl>
                                      </p:cBhvr>
                                      <p:by x="150000" y="150000"/>
                                    </p:animScale>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rtStation - Masameer the Movie, Yana Blyzniuk">
            <a:extLst>
              <a:ext uri="{FF2B5EF4-FFF2-40B4-BE49-F238E27FC236}">
                <a16:creationId xmlns:a16="http://schemas.microsoft.com/office/drawing/2014/main" id="{3815C0F9-D9A9-4FC3-90A1-84C3B2D500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8BAA6DC-6059-48AE-9F9A-8EE9D55CBD42}"/>
              </a:ext>
            </a:extLst>
          </p:cNvPr>
          <p:cNvSpPr/>
          <p:nvPr/>
        </p:nvSpPr>
        <p:spPr>
          <a:xfrm>
            <a:off x="6644641" y="167640"/>
            <a:ext cx="4972737" cy="6522720"/>
          </a:xfrm>
          <a:prstGeom prst="rect">
            <a:avLst/>
          </a:prstGeom>
          <a:solidFill>
            <a:schemeClr val="tx1">
              <a:lumMod val="95000"/>
              <a:lumOff val="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3" name="TextBox 2">
            <a:extLst>
              <a:ext uri="{FF2B5EF4-FFF2-40B4-BE49-F238E27FC236}">
                <a16:creationId xmlns:a16="http://schemas.microsoft.com/office/drawing/2014/main" id="{717B90E3-B4B6-4EF8-A0FD-402AC0DAA7B0}"/>
              </a:ext>
            </a:extLst>
          </p:cNvPr>
          <p:cNvSpPr txBox="1"/>
          <p:nvPr/>
        </p:nvSpPr>
        <p:spPr>
          <a:xfrm>
            <a:off x="6812280" y="228601"/>
            <a:ext cx="4602480" cy="2677656"/>
          </a:xfrm>
          <a:prstGeom prst="rect">
            <a:avLst/>
          </a:prstGeom>
          <a:noFill/>
        </p:spPr>
        <p:txBody>
          <a:bodyPr wrap="square" rtlCol="0">
            <a:spAutoFit/>
          </a:bodyPr>
          <a:lstStyle/>
          <a:p>
            <a:pPr algn="just" defTabSz="914377"/>
            <a:r>
              <a:rPr lang="en-US" sz="2800" i="1">
                <a:solidFill>
                  <a:prstClr val="white"/>
                </a:solidFill>
                <a:latin typeface="Arial" panose="020B0604020202020204" pitchFamily="34" charset="0"/>
                <a:cs typeface="Arial" panose="020B0604020202020204" pitchFamily="34" charset="0"/>
              </a:rPr>
              <a:t>Thị trấn Pacmen có cất giữ một báu vật từ lâu đời. Người dân nơi đây tin rằng đó là vật mang lại sự may mắn cho họ trong mọi mặt cuộc sống.</a:t>
            </a:r>
          </a:p>
        </p:txBody>
      </p:sp>
      <p:sp>
        <p:nvSpPr>
          <p:cNvPr id="5" name="TextBox 4">
            <a:extLst>
              <a:ext uri="{FF2B5EF4-FFF2-40B4-BE49-F238E27FC236}">
                <a16:creationId xmlns:a16="http://schemas.microsoft.com/office/drawing/2014/main" id="{852A53A5-EA25-4A25-8E8B-CB49CF268C19}"/>
              </a:ext>
            </a:extLst>
          </p:cNvPr>
          <p:cNvSpPr txBox="1"/>
          <p:nvPr/>
        </p:nvSpPr>
        <p:spPr>
          <a:xfrm>
            <a:off x="6812280" y="2906257"/>
            <a:ext cx="4602480" cy="2677656"/>
          </a:xfrm>
          <a:prstGeom prst="rect">
            <a:avLst/>
          </a:prstGeom>
          <a:noFill/>
        </p:spPr>
        <p:txBody>
          <a:bodyPr wrap="square" rtlCol="0">
            <a:spAutoFit/>
          </a:bodyPr>
          <a:lstStyle/>
          <a:p>
            <a:pPr algn="just" defTabSz="914377"/>
            <a:r>
              <a:rPr lang="en-US" sz="2800" i="1">
                <a:solidFill>
                  <a:prstClr val="white"/>
                </a:solidFill>
                <a:latin typeface="Arial" panose="020B0604020202020204" pitchFamily="34" charset="0"/>
                <a:cs typeface="Arial" panose="020B0604020202020204" pitchFamily="34" charset="0"/>
              </a:rPr>
              <a:t>Đó chính là viên kim cương quý giá có số tuổi đến hàng triệu năm đang được cất giữ rất cẩn thận trong một căn phòng tối ở trung tâm thị trấn.</a:t>
            </a:r>
          </a:p>
        </p:txBody>
      </p:sp>
      <p:pic>
        <p:nvPicPr>
          <p:cNvPr id="6" name="Picture 5">
            <a:extLst>
              <a:ext uri="{FF2B5EF4-FFF2-40B4-BE49-F238E27FC236}">
                <a16:creationId xmlns:a16="http://schemas.microsoft.com/office/drawing/2014/main" id="{BEBAF7A0-D2C5-428A-BED9-9E404E1E812F}"/>
              </a:ext>
            </a:extLst>
          </p:cNvPr>
          <p:cNvPicPr>
            <a:picLocks noChangeAspect="1"/>
          </p:cNvPicPr>
          <p:nvPr/>
        </p:nvPicPr>
        <p:blipFill>
          <a:blip r:embed="rId4"/>
          <a:stretch>
            <a:fillRect/>
          </a:stretch>
        </p:blipFill>
        <p:spPr>
          <a:xfrm>
            <a:off x="8610228" y="5583912"/>
            <a:ext cx="1021824" cy="1021824"/>
          </a:xfrm>
          <a:prstGeom prst="rect">
            <a:avLst/>
          </a:prstGeom>
        </p:spPr>
      </p:pic>
      <p:sp>
        <p:nvSpPr>
          <p:cNvPr id="7" name="Right Triangle 6">
            <a:extLst>
              <a:ext uri="{FF2B5EF4-FFF2-40B4-BE49-F238E27FC236}">
                <a16:creationId xmlns:a16="http://schemas.microsoft.com/office/drawing/2014/main" id="{75C632E4-0CCB-48C9-AFD2-645AF9905E81}"/>
              </a:ext>
            </a:extLst>
          </p:cNvPr>
          <p:cNvSpPr/>
          <p:nvPr/>
        </p:nvSpPr>
        <p:spPr>
          <a:xfrm rot="5400000">
            <a:off x="6561336" y="91956"/>
            <a:ext cx="396240" cy="396240"/>
          </a:xfrm>
          <a:prstGeom prst="rtTriangl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9" name="Right Triangle 8">
            <a:extLst>
              <a:ext uri="{FF2B5EF4-FFF2-40B4-BE49-F238E27FC236}">
                <a16:creationId xmlns:a16="http://schemas.microsoft.com/office/drawing/2014/main" id="{F3AB3855-68CF-4D9D-8447-5631A12B35CA}"/>
              </a:ext>
            </a:extLst>
          </p:cNvPr>
          <p:cNvSpPr/>
          <p:nvPr/>
        </p:nvSpPr>
        <p:spPr>
          <a:xfrm rot="5400000" flipH="1" flipV="1">
            <a:off x="11266341" y="6324084"/>
            <a:ext cx="396240" cy="396240"/>
          </a:xfrm>
          <a:prstGeom prst="rtTriangl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Tree>
    <p:extLst>
      <p:ext uri="{BB962C8B-B14F-4D97-AF65-F5344CB8AC3E}">
        <p14:creationId xmlns:p14="http://schemas.microsoft.com/office/powerpoint/2010/main" val="1603637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par>
                                <p:cTn id="14" presetID="10" presetClass="entr" presetSubtype="0" fill="hold" nodeType="withEffect">
                                  <p:stCondLst>
                                    <p:cond delay="0"/>
                                  </p:stCondLst>
                                  <p:iterate type="lt">
                                    <p:tmPct val="10000"/>
                                  </p:iterate>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par>
                          <p:cTn id="17" fill="hold">
                            <p:stCondLst>
                              <p:cond delay="5800"/>
                            </p:stCondLst>
                            <p:childTnLst>
                              <p:par>
                                <p:cTn id="18" presetID="10" presetClass="entr" presetSubtype="0" fill="hold" grpId="0" nodeType="afterEffect">
                                  <p:stCondLst>
                                    <p:cond delay="0"/>
                                  </p:stCondLst>
                                  <p:iterate type="lt">
                                    <p:tmPct val="10000"/>
                                  </p:iterate>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1750"/>
                            </p:stCondLst>
                            <p:childTnLst>
                              <p:par>
                                <p:cTn id="22" presetID="22" presetClass="entr" presetSubtype="1"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par>
                                <p:cTn id="25" presetID="32" presetClass="emph" presetSubtype="0" repeatCount="indefinite" fill="hold" nodeType="withEffect">
                                  <p:stCondLst>
                                    <p:cond delay="0"/>
                                  </p:stCondLst>
                                  <p:endCondLst>
                                    <p:cond evt="onNext" delay="0">
                                      <p:tgtEl>
                                        <p:sldTgt/>
                                      </p:tgtEl>
                                    </p:cond>
                                  </p:endCondLst>
                                  <p:childTnLst>
                                    <p:animRot by="120000">
                                      <p:cBhvr>
                                        <p:cTn id="26" dur="100" fill="hold">
                                          <p:stCondLst>
                                            <p:cond delay="0"/>
                                          </p:stCondLst>
                                        </p:cTn>
                                        <p:tgtEl>
                                          <p:spTgt spid="6"/>
                                        </p:tgtEl>
                                        <p:attrNameLst>
                                          <p:attrName>r</p:attrName>
                                        </p:attrNameLst>
                                      </p:cBhvr>
                                    </p:animRot>
                                    <p:animRot by="-240000">
                                      <p:cBhvr>
                                        <p:cTn id="27" dur="200" fill="hold">
                                          <p:stCondLst>
                                            <p:cond delay="200"/>
                                          </p:stCondLst>
                                        </p:cTn>
                                        <p:tgtEl>
                                          <p:spTgt spid="6"/>
                                        </p:tgtEl>
                                        <p:attrNameLst>
                                          <p:attrName>r</p:attrName>
                                        </p:attrNameLst>
                                      </p:cBhvr>
                                    </p:animRot>
                                    <p:animRot by="240000">
                                      <p:cBhvr>
                                        <p:cTn id="28" dur="200" fill="hold">
                                          <p:stCondLst>
                                            <p:cond delay="400"/>
                                          </p:stCondLst>
                                        </p:cTn>
                                        <p:tgtEl>
                                          <p:spTgt spid="6"/>
                                        </p:tgtEl>
                                        <p:attrNameLst>
                                          <p:attrName>r</p:attrName>
                                        </p:attrNameLst>
                                      </p:cBhvr>
                                    </p:animRot>
                                    <p:animRot by="-240000">
                                      <p:cBhvr>
                                        <p:cTn id="29" dur="200" fill="hold">
                                          <p:stCondLst>
                                            <p:cond delay="600"/>
                                          </p:stCondLst>
                                        </p:cTn>
                                        <p:tgtEl>
                                          <p:spTgt spid="6"/>
                                        </p:tgtEl>
                                        <p:attrNameLst>
                                          <p:attrName>r</p:attrName>
                                        </p:attrNameLst>
                                      </p:cBhvr>
                                    </p:animRot>
                                    <p:animRot by="120000">
                                      <p:cBhvr>
                                        <p:cTn id="3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C8639A-1BED-4B94-B005-23E08AFB31BA}"/>
              </a:ext>
            </a:extLst>
          </p:cNvPr>
          <p:cNvPicPr>
            <a:picLocks noChangeAspect="1"/>
          </p:cNvPicPr>
          <p:nvPr/>
        </p:nvPicPr>
        <p:blipFill>
          <a:blip r:embed="rId2"/>
          <a:stretch>
            <a:fillRect/>
          </a:stretch>
        </p:blipFill>
        <p:spPr>
          <a:xfrm>
            <a:off x="1" y="0"/>
            <a:ext cx="12192000" cy="6858000"/>
          </a:xfrm>
          <a:prstGeom prst="rect">
            <a:avLst/>
          </a:prstGeom>
        </p:spPr>
      </p:pic>
      <p:pic>
        <p:nvPicPr>
          <p:cNvPr id="18" name="Graphic 17">
            <a:extLst>
              <a:ext uri="{FF2B5EF4-FFF2-40B4-BE49-F238E27FC236}">
                <a16:creationId xmlns:a16="http://schemas.microsoft.com/office/drawing/2014/main" id="{0A77531E-7C99-4362-A067-0482403B83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66674" y="2464134"/>
            <a:ext cx="1883919" cy="4237983"/>
          </a:xfrm>
          <a:prstGeom prst="rect">
            <a:avLst/>
          </a:prstGeom>
        </p:spPr>
      </p:pic>
      <p:sp>
        <p:nvSpPr>
          <p:cNvPr id="19" name="TextBox 18">
            <a:extLst>
              <a:ext uri="{FF2B5EF4-FFF2-40B4-BE49-F238E27FC236}">
                <a16:creationId xmlns:a16="http://schemas.microsoft.com/office/drawing/2014/main" id="{DB21F72D-3F97-4DFD-AC49-66D0F95CDCC8}"/>
              </a:ext>
            </a:extLst>
          </p:cNvPr>
          <p:cNvSpPr txBox="1"/>
          <p:nvPr/>
        </p:nvSpPr>
        <p:spPr>
          <a:xfrm>
            <a:off x="179882" y="209863"/>
            <a:ext cx="7794887" cy="1045223"/>
          </a:xfrm>
          <a:prstGeom prst="rect">
            <a:avLst/>
          </a:prstGeom>
          <a:noFill/>
        </p:spPr>
        <p:txBody>
          <a:bodyPr wrap="square" rtlCol="0">
            <a:spAutoFit/>
          </a:bodyPr>
          <a:lstStyle/>
          <a:p>
            <a:pPr defTabSz="914377">
              <a:lnSpc>
                <a:spcPct val="150000"/>
              </a:lnSpc>
            </a:pPr>
            <a:r>
              <a:rPr lang="en-US" sz="2200" i="1">
                <a:solidFill>
                  <a:prstClr val="white"/>
                </a:solidFill>
                <a:latin typeface="Arial" panose="020B0604020202020204" pitchFamily="34" charset="0"/>
                <a:cs typeface="Arial" panose="020B0604020202020204" pitchFamily="34" charset="0"/>
              </a:rPr>
              <a:t>Thế nhưng chẳng may, một tối nọ, tên trộm khét tiếng Mipan đã biết và lăm le hòng trộm mất viên kim cương...</a:t>
            </a:r>
          </a:p>
        </p:txBody>
      </p:sp>
      <p:pic>
        <p:nvPicPr>
          <p:cNvPr id="21" name="Graphic 20">
            <a:extLst>
              <a:ext uri="{FF2B5EF4-FFF2-40B4-BE49-F238E27FC236}">
                <a16:creationId xmlns:a16="http://schemas.microsoft.com/office/drawing/2014/main" id="{625410ED-593D-4995-B642-51948472D2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14996" y="490462"/>
            <a:ext cx="3387272" cy="6211655"/>
          </a:xfrm>
          <a:prstGeom prst="rect">
            <a:avLst/>
          </a:prstGeom>
        </p:spPr>
      </p:pic>
    </p:spTree>
    <p:extLst>
      <p:ext uri="{BB962C8B-B14F-4D97-AF65-F5344CB8AC3E}">
        <p14:creationId xmlns:p14="http://schemas.microsoft.com/office/powerpoint/2010/main" val="14648266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475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5250"/>
                            </p:stCondLst>
                            <p:childTnLst>
                              <p:par>
                                <p:cTn id="13" presetID="42" presetClass="path" presetSubtype="0" accel="50000" decel="50000" fill="hold" nodeType="afterEffect">
                                  <p:stCondLst>
                                    <p:cond delay="0"/>
                                  </p:stCondLst>
                                  <p:childTnLst>
                                    <p:animMotion origin="layout" path="M 1.45833E-6 4.44444E-6 L 0.44232 0.02175 " pathEditMode="relative" rAng="0" ptsTypes="AA">
                                      <p:cBhvr>
                                        <p:cTn id="14" dur="2000" fill="hold"/>
                                        <p:tgtEl>
                                          <p:spTgt spid="21"/>
                                        </p:tgtEl>
                                        <p:attrNameLst>
                                          <p:attrName>ppt_x</p:attrName>
                                          <p:attrName>ppt_y</p:attrName>
                                        </p:attrNameLst>
                                      </p:cBhvr>
                                      <p:rCtr x="22109" y="1088"/>
                                    </p:animMotion>
                                  </p:childTnLst>
                                </p:cTn>
                              </p:par>
                              <p:par>
                                <p:cTn id="15" presetID="42" presetClass="path" presetSubtype="0" accel="50000" decel="50000" fill="hold" nodeType="withEffect">
                                  <p:stCondLst>
                                    <p:cond delay="0"/>
                                  </p:stCondLst>
                                  <p:childTnLst>
                                    <p:animMotion origin="layout" path="M 1.66667E-6 2.96296E-6 L 0.43997 0.0199 " pathEditMode="relative" rAng="0" ptsTypes="AA">
                                      <p:cBhvr>
                                        <p:cTn id="16" dur="2000" fill="hold"/>
                                        <p:tgtEl>
                                          <p:spTgt spid="18"/>
                                        </p:tgtEl>
                                        <p:attrNameLst>
                                          <p:attrName>ppt_x</p:attrName>
                                          <p:attrName>ppt_y</p:attrName>
                                        </p:attrNameLst>
                                      </p:cBhvr>
                                      <p:rCtr x="21992" y="995"/>
                                    </p:animMotion>
                                  </p:childTnLst>
                                </p:cTn>
                              </p:par>
                            </p:childTnLst>
                          </p:cTn>
                        </p:par>
                        <p:par>
                          <p:cTn id="17" fill="hold">
                            <p:stCondLst>
                              <p:cond delay="7250"/>
                            </p:stCondLst>
                            <p:childTnLst>
                              <p:par>
                                <p:cTn id="18" presetID="10" presetClass="exit" presetSubtype="0" fill="hold" grpId="1" nodeType="afterEffect">
                                  <p:stCondLst>
                                    <p:cond delay="0"/>
                                  </p:stCondLst>
                                  <p:iterate type="lt">
                                    <p:tmPct val="0"/>
                                  </p:iterate>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80DBA51-D9FE-4ED1-ABAB-261DC3BCB8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1050" y="-304800"/>
            <a:ext cx="13799003" cy="6607319"/>
          </a:xfrm>
          <a:prstGeom prst="rect">
            <a:avLst/>
          </a:prstGeom>
        </p:spPr>
      </p:pic>
      <p:pic>
        <p:nvPicPr>
          <p:cNvPr id="7" name="Graphic 6">
            <a:extLst>
              <a:ext uri="{FF2B5EF4-FFF2-40B4-BE49-F238E27FC236}">
                <a16:creationId xmlns:a16="http://schemas.microsoft.com/office/drawing/2014/main" id="{66F9789B-62DD-4CA6-AD48-BA072D79ED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5973" y="5661313"/>
            <a:ext cx="12703945" cy="1282411"/>
          </a:xfrm>
          <a:prstGeom prst="rect">
            <a:avLst/>
          </a:prstGeom>
        </p:spPr>
      </p:pic>
      <p:grpSp>
        <p:nvGrpSpPr>
          <p:cNvPr id="10" name="Group 9">
            <a:extLst>
              <a:ext uri="{FF2B5EF4-FFF2-40B4-BE49-F238E27FC236}">
                <a16:creationId xmlns:a16="http://schemas.microsoft.com/office/drawing/2014/main" id="{DF195A72-AA84-4DA0-9EDA-BCDC6E2D16D8}"/>
              </a:ext>
            </a:extLst>
          </p:cNvPr>
          <p:cNvGrpSpPr/>
          <p:nvPr/>
        </p:nvGrpSpPr>
        <p:grpSpPr>
          <a:xfrm>
            <a:off x="-781050" y="-476250"/>
            <a:ext cx="13799003" cy="7248524"/>
            <a:chOff x="-781050" y="-247650"/>
            <a:chExt cx="13799003" cy="7248524"/>
          </a:xfrm>
        </p:grpSpPr>
        <p:pic>
          <p:nvPicPr>
            <p:cNvPr id="8" name="Graphic 7">
              <a:extLst>
                <a:ext uri="{FF2B5EF4-FFF2-40B4-BE49-F238E27FC236}">
                  <a16:creationId xmlns:a16="http://schemas.microsoft.com/office/drawing/2014/main" id="{320DD5AD-EA2B-4C67-8414-8B285D50F87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1050" y="-247650"/>
              <a:ext cx="13799003" cy="6607319"/>
            </a:xfrm>
            <a:prstGeom prst="rect">
              <a:avLst/>
            </a:prstGeom>
          </p:spPr>
        </p:pic>
        <p:pic>
          <p:nvPicPr>
            <p:cNvPr id="9" name="Graphic 8">
              <a:extLst>
                <a:ext uri="{FF2B5EF4-FFF2-40B4-BE49-F238E27FC236}">
                  <a16:creationId xmlns:a16="http://schemas.microsoft.com/office/drawing/2014/main" id="{C7FE6357-E68E-4744-BC93-F30F8621D63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5973" y="5718464"/>
              <a:ext cx="12703945" cy="1282410"/>
            </a:xfrm>
            <a:prstGeom prst="rect">
              <a:avLst/>
            </a:prstGeom>
          </p:spPr>
        </p:pic>
      </p:grpSp>
      <p:pic>
        <p:nvPicPr>
          <p:cNvPr id="12" name="Graphic 11">
            <a:extLst>
              <a:ext uri="{FF2B5EF4-FFF2-40B4-BE49-F238E27FC236}">
                <a16:creationId xmlns:a16="http://schemas.microsoft.com/office/drawing/2014/main" id="{1DAAB6A3-AED8-4E34-B455-CB4105A6B56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48662" y="726932"/>
            <a:ext cx="2357439" cy="5143933"/>
          </a:xfrm>
          <a:prstGeom prst="rect">
            <a:avLst/>
          </a:prstGeom>
        </p:spPr>
      </p:pic>
      <p:pic>
        <p:nvPicPr>
          <p:cNvPr id="14" name="Graphic 13">
            <a:extLst>
              <a:ext uri="{FF2B5EF4-FFF2-40B4-BE49-F238E27FC236}">
                <a16:creationId xmlns:a16="http://schemas.microsoft.com/office/drawing/2014/main" id="{D22850AE-98C6-45F0-BBA0-A73DE02879A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2070" y="2923742"/>
            <a:ext cx="13561044" cy="2699039"/>
          </a:xfrm>
          <a:prstGeom prst="rect">
            <a:avLst/>
          </a:prstGeom>
        </p:spPr>
      </p:pic>
      <p:sp>
        <p:nvSpPr>
          <p:cNvPr id="15" name="TextBox 14">
            <a:extLst>
              <a:ext uri="{FF2B5EF4-FFF2-40B4-BE49-F238E27FC236}">
                <a16:creationId xmlns:a16="http://schemas.microsoft.com/office/drawing/2014/main" id="{3CC7A9E7-ACCA-497F-A230-382DF65330D6}"/>
              </a:ext>
            </a:extLst>
          </p:cNvPr>
          <p:cNvSpPr txBox="1"/>
          <p:nvPr/>
        </p:nvSpPr>
        <p:spPr>
          <a:xfrm>
            <a:off x="432825" y="455980"/>
            <a:ext cx="7227040" cy="1685846"/>
          </a:xfrm>
          <a:prstGeom prst="rect">
            <a:avLst/>
          </a:prstGeom>
          <a:solidFill>
            <a:schemeClr val="tx1">
              <a:alpha val="68000"/>
            </a:schemeClr>
          </a:solidFill>
        </p:spPr>
        <p:txBody>
          <a:bodyPr wrap="square" rtlCol="0">
            <a:spAutoFit/>
          </a:bodyPr>
          <a:lstStyle/>
          <a:p>
            <a:pPr algn="just" defTabSz="914377">
              <a:lnSpc>
                <a:spcPct val="150000"/>
              </a:lnSpc>
            </a:pPr>
            <a:r>
              <a:rPr lang="en-US" sz="2400" i="1">
                <a:solidFill>
                  <a:prstClr val="white"/>
                </a:solidFill>
                <a:latin typeface="Arial" panose="020B0604020202020204" pitchFamily="34" charset="0"/>
                <a:cs typeface="Arial" panose="020B0604020202020204" pitchFamily="34" charset="0"/>
              </a:rPr>
              <a:t>Hiện trường vụ trộm đã bị phong tỏa, cùng theo chân thám tử tập sự Jackie hoàn thành vụ truy tìm tên siêu trộm Mipan nhé! </a:t>
            </a:r>
          </a:p>
        </p:txBody>
      </p:sp>
      <p:pic>
        <p:nvPicPr>
          <p:cNvPr id="17" name="Graphic 16">
            <a:extLst>
              <a:ext uri="{FF2B5EF4-FFF2-40B4-BE49-F238E27FC236}">
                <a16:creationId xmlns:a16="http://schemas.microsoft.com/office/drawing/2014/main" id="{84A13F31-4D42-41D0-B055-EFCD1BB719A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28758" y="1499437"/>
            <a:ext cx="2112369" cy="5079743"/>
          </a:xfrm>
          <a:prstGeom prst="rect">
            <a:avLst/>
          </a:prstGeom>
        </p:spPr>
      </p:pic>
      <p:sp>
        <p:nvSpPr>
          <p:cNvPr id="18" name="Rectangle: Rounded Corners 17">
            <a:extLst>
              <a:ext uri="{FF2B5EF4-FFF2-40B4-BE49-F238E27FC236}">
                <a16:creationId xmlns:a16="http://schemas.microsoft.com/office/drawing/2014/main" id="{2D42EA71-DC82-4A27-8D7E-F17509C95353}"/>
              </a:ext>
            </a:extLst>
          </p:cNvPr>
          <p:cNvSpPr/>
          <p:nvPr/>
        </p:nvSpPr>
        <p:spPr>
          <a:xfrm>
            <a:off x="432826" y="455980"/>
            <a:ext cx="6406125" cy="3639771"/>
          </a:xfrm>
          <a:prstGeom prst="roundRect">
            <a:avLst/>
          </a:prstGeom>
          <a:solidFill>
            <a:schemeClr val="tx1">
              <a:alpha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2400">
              <a:solidFill>
                <a:prstClr val="white"/>
              </a:solidFill>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CC461A81-5977-475C-9689-B4800794D117}"/>
              </a:ext>
            </a:extLst>
          </p:cNvPr>
          <p:cNvPicPr>
            <a:picLocks noChangeAspect="1"/>
          </p:cNvPicPr>
          <p:nvPr/>
        </p:nvPicPr>
        <p:blipFill>
          <a:blip r:embed="rId12"/>
          <a:stretch>
            <a:fillRect/>
          </a:stretch>
        </p:blipFill>
        <p:spPr>
          <a:xfrm>
            <a:off x="1351725" y="530087"/>
            <a:ext cx="4804064" cy="969348"/>
          </a:xfrm>
          <a:prstGeom prst="rect">
            <a:avLst/>
          </a:prstGeom>
        </p:spPr>
      </p:pic>
      <p:pic>
        <p:nvPicPr>
          <p:cNvPr id="23" name="Graphic 22">
            <a:extLst>
              <a:ext uri="{FF2B5EF4-FFF2-40B4-BE49-F238E27FC236}">
                <a16:creationId xmlns:a16="http://schemas.microsoft.com/office/drawing/2014/main" id="{5AFC1664-56EC-4A3D-B973-0434FA887B7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351726" y="2252664"/>
            <a:ext cx="4587807" cy="729537"/>
          </a:xfrm>
          <a:prstGeom prst="rect">
            <a:avLst/>
          </a:prstGeom>
        </p:spPr>
      </p:pic>
      <p:pic>
        <p:nvPicPr>
          <p:cNvPr id="25" name="Graphic 24">
            <a:extLst>
              <a:ext uri="{FF2B5EF4-FFF2-40B4-BE49-F238E27FC236}">
                <a16:creationId xmlns:a16="http://schemas.microsoft.com/office/drawing/2014/main" id="{9E591554-A599-4DCB-ADCC-0AA1A09A82B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583790" y="2339252"/>
            <a:ext cx="607735" cy="919597"/>
          </a:xfrm>
          <a:prstGeom prst="rect">
            <a:avLst/>
          </a:prstGeom>
        </p:spPr>
      </p:pic>
      <p:pic>
        <p:nvPicPr>
          <p:cNvPr id="27" name="Graphic 26">
            <a:extLst>
              <a:ext uri="{FF2B5EF4-FFF2-40B4-BE49-F238E27FC236}">
                <a16:creationId xmlns:a16="http://schemas.microsoft.com/office/drawing/2014/main" id="{A735AE89-7F0C-4769-B0B5-A01AE9440D7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457801" y="1969508"/>
            <a:ext cx="618491" cy="919597"/>
          </a:xfrm>
          <a:prstGeom prst="rect">
            <a:avLst/>
          </a:prstGeom>
        </p:spPr>
      </p:pic>
      <p:pic>
        <p:nvPicPr>
          <p:cNvPr id="29" name="Graphic 28">
            <a:extLst>
              <a:ext uri="{FF2B5EF4-FFF2-40B4-BE49-F238E27FC236}">
                <a16:creationId xmlns:a16="http://schemas.microsoft.com/office/drawing/2014/main" id="{76A5ADD0-D583-4F6C-B286-DCEBF62E796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341595" y="2335445"/>
            <a:ext cx="618491" cy="935873"/>
          </a:xfrm>
          <a:prstGeom prst="rect">
            <a:avLst/>
          </a:prstGeom>
        </p:spPr>
      </p:pic>
      <p:pic>
        <p:nvPicPr>
          <p:cNvPr id="31" name="Graphic 30">
            <a:extLst>
              <a:ext uri="{FF2B5EF4-FFF2-40B4-BE49-F238E27FC236}">
                <a16:creationId xmlns:a16="http://schemas.microsoft.com/office/drawing/2014/main" id="{51306B0E-C836-483E-ACCA-6DB5B4FCCC96}"/>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210339" y="1967787"/>
            <a:ext cx="618491" cy="919597"/>
          </a:xfrm>
          <a:prstGeom prst="rect">
            <a:avLst/>
          </a:prstGeom>
        </p:spPr>
      </p:pic>
      <p:pic>
        <p:nvPicPr>
          <p:cNvPr id="33" name="Graphic 32">
            <a:extLst>
              <a:ext uri="{FF2B5EF4-FFF2-40B4-BE49-F238E27FC236}">
                <a16:creationId xmlns:a16="http://schemas.microsoft.com/office/drawing/2014/main" id="{5FB670A0-8541-41B0-9021-8DFB4CAED2EE}"/>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101270" y="1868092"/>
            <a:ext cx="1261903" cy="1322785"/>
          </a:xfrm>
          <a:prstGeom prst="rect">
            <a:avLst/>
          </a:prstGeom>
        </p:spPr>
      </p:pic>
      <p:sp>
        <p:nvSpPr>
          <p:cNvPr id="34" name="TextBox 33">
            <a:extLst>
              <a:ext uri="{FF2B5EF4-FFF2-40B4-BE49-F238E27FC236}">
                <a16:creationId xmlns:a16="http://schemas.microsoft.com/office/drawing/2014/main" id="{373E1731-90AD-4991-BB54-F1315CD3D5F2}"/>
              </a:ext>
            </a:extLst>
          </p:cNvPr>
          <p:cNvSpPr txBox="1"/>
          <p:nvPr/>
        </p:nvSpPr>
        <p:spPr>
          <a:xfrm>
            <a:off x="1125656" y="3351708"/>
            <a:ext cx="1524000" cy="707886"/>
          </a:xfrm>
          <a:prstGeom prst="rect">
            <a:avLst/>
          </a:prstGeom>
          <a:noFill/>
        </p:spPr>
        <p:txBody>
          <a:bodyPr wrap="square" rtlCol="0">
            <a:spAutoFit/>
          </a:bodyPr>
          <a:lstStyle/>
          <a:p>
            <a:pPr algn="ctr" defTabSz="914377"/>
            <a:r>
              <a:rPr lang="en-US" sz="2000">
                <a:solidFill>
                  <a:prstClr val="white"/>
                </a:solidFill>
                <a:latin typeface="Arial" panose="020B0604020202020204" pitchFamily="34" charset="0"/>
                <a:cs typeface="Arial" panose="020B0604020202020204" pitchFamily="34" charset="0"/>
              </a:rPr>
              <a:t>Chuẩn bị đồ nghề</a:t>
            </a:r>
          </a:p>
        </p:txBody>
      </p:sp>
      <p:sp>
        <p:nvSpPr>
          <p:cNvPr id="35" name="TextBox 34">
            <a:extLst>
              <a:ext uri="{FF2B5EF4-FFF2-40B4-BE49-F238E27FC236}">
                <a16:creationId xmlns:a16="http://schemas.microsoft.com/office/drawing/2014/main" id="{55050275-8B67-4855-887F-4934B76B4F72}"/>
              </a:ext>
            </a:extLst>
          </p:cNvPr>
          <p:cNvSpPr txBox="1"/>
          <p:nvPr/>
        </p:nvSpPr>
        <p:spPr>
          <a:xfrm>
            <a:off x="1983365" y="1236601"/>
            <a:ext cx="1524000" cy="707886"/>
          </a:xfrm>
          <a:prstGeom prst="rect">
            <a:avLst/>
          </a:prstGeom>
          <a:noFill/>
        </p:spPr>
        <p:txBody>
          <a:bodyPr wrap="square" rtlCol="0">
            <a:spAutoFit/>
          </a:bodyPr>
          <a:lstStyle/>
          <a:p>
            <a:pPr algn="ctr" defTabSz="914377"/>
            <a:r>
              <a:rPr lang="en-US" sz="2000">
                <a:solidFill>
                  <a:prstClr val="white"/>
                </a:solidFill>
                <a:latin typeface="Arial" panose="020B0604020202020204" pitchFamily="34" charset="0"/>
                <a:cs typeface="Arial" panose="020B0604020202020204" pitchFamily="34" charset="0"/>
              </a:rPr>
              <a:t>Thu thập thông tin</a:t>
            </a:r>
          </a:p>
        </p:txBody>
      </p:sp>
      <p:sp>
        <p:nvSpPr>
          <p:cNvPr id="36" name="TextBox 35">
            <a:extLst>
              <a:ext uri="{FF2B5EF4-FFF2-40B4-BE49-F238E27FC236}">
                <a16:creationId xmlns:a16="http://schemas.microsoft.com/office/drawing/2014/main" id="{FDFF0828-30C8-40F6-8BDB-63D70814F1C2}"/>
              </a:ext>
            </a:extLst>
          </p:cNvPr>
          <p:cNvSpPr txBox="1"/>
          <p:nvPr/>
        </p:nvSpPr>
        <p:spPr>
          <a:xfrm>
            <a:off x="2873887" y="3309199"/>
            <a:ext cx="1524000" cy="707886"/>
          </a:xfrm>
          <a:prstGeom prst="rect">
            <a:avLst/>
          </a:prstGeom>
          <a:noFill/>
        </p:spPr>
        <p:txBody>
          <a:bodyPr wrap="square" rtlCol="0">
            <a:spAutoFit/>
          </a:bodyPr>
          <a:lstStyle/>
          <a:p>
            <a:pPr algn="ctr" defTabSz="914377"/>
            <a:r>
              <a:rPr lang="en-US" sz="2000">
                <a:solidFill>
                  <a:prstClr val="white"/>
                </a:solidFill>
                <a:latin typeface="Arial" panose="020B0604020202020204" pitchFamily="34" charset="0"/>
                <a:cs typeface="Arial" panose="020B0604020202020204" pitchFamily="34" charset="0"/>
              </a:rPr>
              <a:t>Truy tìm dấu vết</a:t>
            </a:r>
          </a:p>
        </p:txBody>
      </p:sp>
      <p:sp>
        <p:nvSpPr>
          <p:cNvPr id="37" name="TextBox 36">
            <a:extLst>
              <a:ext uri="{FF2B5EF4-FFF2-40B4-BE49-F238E27FC236}">
                <a16:creationId xmlns:a16="http://schemas.microsoft.com/office/drawing/2014/main" id="{4B9255D3-CA3F-463E-B977-F601CB3F28B4}"/>
              </a:ext>
            </a:extLst>
          </p:cNvPr>
          <p:cNvSpPr txBox="1"/>
          <p:nvPr/>
        </p:nvSpPr>
        <p:spPr>
          <a:xfrm>
            <a:off x="3753757" y="1400604"/>
            <a:ext cx="1524000" cy="400110"/>
          </a:xfrm>
          <a:prstGeom prst="rect">
            <a:avLst/>
          </a:prstGeom>
          <a:noFill/>
        </p:spPr>
        <p:txBody>
          <a:bodyPr wrap="square" rtlCol="0">
            <a:spAutoFit/>
          </a:bodyPr>
          <a:lstStyle/>
          <a:p>
            <a:pPr algn="ctr" defTabSz="914377"/>
            <a:r>
              <a:rPr lang="en-US" sz="2000">
                <a:solidFill>
                  <a:prstClr val="white"/>
                </a:solidFill>
                <a:latin typeface="Arial" panose="020B0604020202020204" pitchFamily="34" charset="0"/>
                <a:cs typeface="Arial" panose="020B0604020202020204" pitchFamily="34" charset="0"/>
              </a:rPr>
              <a:t>Phá án</a:t>
            </a:r>
          </a:p>
        </p:txBody>
      </p:sp>
    </p:spTree>
    <p:extLst>
      <p:ext uri="{BB962C8B-B14F-4D97-AF65-F5344CB8AC3E}">
        <p14:creationId xmlns:p14="http://schemas.microsoft.com/office/powerpoint/2010/main" val="22160616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250"/>
                            </p:stCondLst>
                            <p:childTnLst>
                              <p:par>
                                <p:cTn id="9" presetID="10" presetClass="exit" presetSubtype="0" fill="hold" grpId="1" nodeType="afterEffect">
                                  <p:stCondLst>
                                    <p:cond delay="0"/>
                                  </p:stCondLst>
                                  <p:iterate type="lt">
                                    <p:tmPct val="0"/>
                                  </p:iterate>
                                  <p:childTnLst>
                                    <p:animEffect transition="out" filter="fade">
                                      <p:cBhvr>
                                        <p:cTn id="10" dur="500"/>
                                        <p:tgtEl>
                                          <p:spTgt spid="15"/>
                                        </p:tgtEl>
                                      </p:cBhvr>
                                    </p:animEffect>
                                    <p:set>
                                      <p:cBhvr>
                                        <p:cTn id="11" dur="1" fill="hold">
                                          <p:stCondLst>
                                            <p:cond delay="499"/>
                                          </p:stCondLst>
                                        </p:cTn>
                                        <p:tgtEl>
                                          <p:spTgt spid="15"/>
                                        </p:tgtEl>
                                        <p:attrNameLst>
                                          <p:attrName>style.visibility</p:attrName>
                                        </p:attrNameLst>
                                      </p:cBhvr>
                                      <p:to>
                                        <p:strVal val="hidden"/>
                                      </p:to>
                                    </p:set>
                                  </p:childTnLst>
                                </p:cTn>
                              </p:par>
                            </p:childTnLst>
                          </p:cTn>
                        </p:par>
                        <p:par>
                          <p:cTn id="12" fill="hold">
                            <p:stCondLst>
                              <p:cond delay="575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625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675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par>
                          <p:cTn id="24" fill="hold">
                            <p:stCondLst>
                              <p:cond delay="7250"/>
                            </p:stCondLst>
                            <p:childTnLst>
                              <p:par>
                                <p:cTn id="25" presetID="10"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par>
                          <p:cTn id="28" fill="hold">
                            <p:stCondLst>
                              <p:cond delay="7750"/>
                            </p:stCondLst>
                            <p:childTnLst>
                              <p:par>
                                <p:cTn id="29" presetID="22" presetClass="entr" presetSubtype="8"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par>
                          <p:cTn id="32" fill="hold">
                            <p:stCondLst>
                              <p:cond delay="8250"/>
                            </p:stCondLst>
                            <p:childTnLst>
                              <p:par>
                                <p:cTn id="33" presetID="22" presetClass="entr" presetSubtype="8" fill="hold" grpId="0"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left)">
                                      <p:cBhvr>
                                        <p:cTn id="35" dur="500"/>
                                        <p:tgtEl>
                                          <p:spTgt spid="34"/>
                                        </p:tgtEl>
                                      </p:cBhvr>
                                    </p:animEffect>
                                  </p:childTnLst>
                                </p:cTn>
                              </p:par>
                            </p:childTnLst>
                          </p:cTn>
                        </p:par>
                        <p:par>
                          <p:cTn id="36" fill="hold">
                            <p:stCondLst>
                              <p:cond delay="8750"/>
                            </p:stCondLst>
                            <p:childTnLst>
                              <p:par>
                                <p:cTn id="37" presetID="22" presetClass="entr" presetSubtype="8"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left)">
                                      <p:cBhvr>
                                        <p:cTn id="39" dur="500"/>
                                        <p:tgtEl>
                                          <p:spTgt spid="27"/>
                                        </p:tgtEl>
                                      </p:cBhvr>
                                    </p:animEffect>
                                  </p:childTnLst>
                                </p:cTn>
                              </p:par>
                            </p:childTnLst>
                          </p:cTn>
                        </p:par>
                        <p:par>
                          <p:cTn id="40" fill="hold">
                            <p:stCondLst>
                              <p:cond delay="9250"/>
                            </p:stCondLst>
                            <p:childTnLst>
                              <p:par>
                                <p:cTn id="41" presetID="22" presetClass="entr" presetSubtype="8" fill="hold" grpId="0"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ipe(left)">
                                      <p:cBhvr>
                                        <p:cTn id="43" dur="500"/>
                                        <p:tgtEl>
                                          <p:spTgt spid="35"/>
                                        </p:tgtEl>
                                      </p:cBhvr>
                                    </p:animEffect>
                                  </p:childTnLst>
                                </p:cTn>
                              </p:par>
                            </p:childTnLst>
                          </p:cTn>
                        </p:par>
                        <p:par>
                          <p:cTn id="44" fill="hold">
                            <p:stCondLst>
                              <p:cond delay="9750"/>
                            </p:stCondLst>
                            <p:childTnLst>
                              <p:par>
                                <p:cTn id="45" presetID="22" presetClass="entr" presetSubtype="8" fill="hold" grpId="0" nodeType="after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wipe(left)">
                                      <p:cBhvr>
                                        <p:cTn id="47" dur="500"/>
                                        <p:tgtEl>
                                          <p:spTgt spid="36"/>
                                        </p:tgtEl>
                                      </p:cBhvr>
                                    </p:animEffect>
                                  </p:childTnLst>
                                </p:cTn>
                              </p:par>
                            </p:childTnLst>
                          </p:cTn>
                        </p:par>
                        <p:par>
                          <p:cTn id="48" fill="hold">
                            <p:stCondLst>
                              <p:cond delay="10250"/>
                            </p:stCondLst>
                            <p:childTnLst>
                              <p:par>
                                <p:cTn id="49" presetID="22" presetClass="entr" presetSubtype="8" fill="hold" nodeType="after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left)">
                                      <p:cBhvr>
                                        <p:cTn id="51" dur="500"/>
                                        <p:tgtEl>
                                          <p:spTgt spid="29"/>
                                        </p:tgtEl>
                                      </p:cBhvr>
                                    </p:animEffect>
                                  </p:childTnLst>
                                </p:cTn>
                              </p:par>
                            </p:childTnLst>
                          </p:cTn>
                        </p:par>
                        <p:par>
                          <p:cTn id="52" fill="hold">
                            <p:stCondLst>
                              <p:cond delay="10750"/>
                            </p:stCondLst>
                            <p:childTnLst>
                              <p:par>
                                <p:cTn id="53" presetID="22" presetClass="entr" presetSubtype="8" fill="hold"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left)">
                                      <p:cBhvr>
                                        <p:cTn id="55" dur="500"/>
                                        <p:tgtEl>
                                          <p:spTgt spid="31"/>
                                        </p:tgtEl>
                                      </p:cBhvr>
                                    </p:animEffect>
                                  </p:childTnLst>
                                </p:cTn>
                              </p:par>
                            </p:childTnLst>
                          </p:cTn>
                        </p:par>
                        <p:par>
                          <p:cTn id="56" fill="hold">
                            <p:stCondLst>
                              <p:cond delay="11250"/>
                            </p:stCondLst>
                            <p:childTnLst>
                              <p:par>
                                <p:cTn id="57" presetID="22" presetClass="entr" presetSubtype="8"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wipe(left)">
                                      <p:cBhvr>
                                        <p:cTn id="59" dur="500"/>
                                        <p:tgtEl>
                                          <p:spTgt spid="37"/>
                                        </p:tgtEl>
                                      </p:cBhvr>
                                    </p:animEffect>
                                  </p:childTnLst>
                                </p:cTn>
                              </p:par>
                            </p:childTnLst>
                          </p:cTn>
                        </p:par>
                        <p:par>
                          <p:cTn id="60" fill="hold">
                            <p:stCondLst>
                              <p:cond delay="11750"/>
                            </p:stCondLst>
                            <p:childTnLst>
                              <p:par>
                                <p:cTn id="61" presetID="22" presetClass="entr" presetSubtype="8" fill="hold" nodeType="after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wipe(left)">
                                      <p:cBhvr>
                                        <p:cTn id="6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8" grpId="0" animBg="1"/>
      <p:bldP spid="34" grpId="0"/>
      <p:bldP spid="35" grpId="0"/>
      <p:bldP spid="36" grpId="0"/>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94AD140-98DE-44AB-A588-7BED7ADF5BA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2451" y="271463"/>
            <a:ext cx="15663704" cy="2490788"/>
          </a:xfrm>
          <a:prstGeom prst="rect">
            <a:avLst/>
          </a:prstGeom>
        </p:spPr>
      </p:pic>
      <p:pic>
        <p:nvPicPr>
          <p:cNvPr id="2" name="Graphic 1">
            <a:extLst>
              <a:ext uri="{FF2B5EF4-FFF2-40B4-BE49-F238E27FC236}">
                <a16:creationId xmlns:a16="http://schemas.microsoft.com/office/drawing/2014/main" id="{31843F92-2FD7-4D23-B4B6-ECAA50BFFA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 y="789691"/>
            <a:ext cx="2607211" cy="3945120"/>
          </a:xfrm>
          <a:prstGeom prst="rect">
            <a:avLst/>
          </a:prstGeom>
        </p:spPr>
      </p:pic>
      <p:pic>
        <p:nvPicPr>
          <p:cNvPr id="6" name="Graphic 5">
            <a:extLst>
              <a:ext uri="{FF2B5EF4-FFF2-40B4-BE49-F238E27FC236}">
                <a16:creationId xmlns:a16="http://schemas.microsoft.com/office/drawing/2014/main" id="{D15DAFCA-F3E3-4770-81F4-F21D55E9202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089" y="3829935"/>
            <a:ext cx="3781425" cy="2838451"/>
          </a:xfrm>
          <a:prstGeom prst="rect">
            <a:avLst/>
          </a:prstGeom>
        </p:spPr>
      </p:pic>
      <p:sp>
        <p:nvSpPr>
          <p:cNvPr id="7" name="TextBox 6">
            <a:extLst>
              <a:ext uri="{FF2B5EF4-FFF2-40B4-BE49-F238E27FC236}">
                <a16:creationId xmlns:a16="http://schemas.microsoft.com/office/drawing/2014/main" id="{06A58891-B791-4D53-B73B-A1B4AA6B6938}"/>
              </a:ext>
            </a:extLst>
          </p:cNvPr>
          <p:cNvSpPr txBox="1"/>
          <p:nvPr/>
        </p:nvSpPr>
        <p:spPr>
          <a:xfrm>
            <a:off x="6096000" y="4972049"/>
            <a:ext cx="5410200" cy="1200329"/>
          </a:xfrm>
          <a:prstGeom prst="rect">
            <a:avLst/>
          </a:prstGeom>
          <a:noFill/>
        </p:spPr>
        <p:txBody>
          <a:bodyPr wrap="square" rtlCol="0">
            <a:spAutoFit/>
          </a:bodyPr>
          <a:lstStyle/>
          <a:p>
            <a:pPr algn="just" defTabSz="914377"/>
            <a:r>
              <a:rPr lang="en-US" sz="2400" i="1">
                <a:solidFill>
                  <a:prstClr val="black"/>
                </a:solidFill>
                <a:latin typeface="Arial" panose="020B0604020202020204" pitchFamily="34" charset="0"/>
                <a:cs typeface="Arial" panose="020B0604020202020204" pitchFamily="34" charset="0"/>
              </a:rPr>
              <a:t>Giúp Jackie nhận được những món đồ cần thiết cho hành trình phá án bằng cách trả lời đúng các câu hỏi sau nhé!</a:t>
            </a:r>
          </a:p>
        </p:txBody>
      </p:sp>
      <p:pic>
        <p:nvPicPr>
          <p:cNvPr id="8" name="Picture 7">
            <a:extLst>
              <a:ext uri="{FF2B5EF4-FFF2-40B4-BE49-F238E27FC236}">
                <a16:creationId xmlns:a16="http://schemas.microsoft.com/office/drawing/2014/main" id="{7D41DA43-36E6-4EBE-881B-260261D490FF}"/>
              </a:ext>
            </a:extLst>
          </p:cNvPr>
          <p:cNvPicPr>
            <a:picLocks noChangeAspect="1"/>
          </p:cNvPicPr>
          <p:nvPr/>
        </p:nvPicPr>
        <p:blipFill>
          <a:blip r:embed="rId8"/>
          <a:stretch>
            <a:fillRect/>
          </a:stretch>
        </p:blipFill>
        <p:spPr>
          <a:xfrm>
            <a:off x="4450298" y="3101401"/>
            <a:ext cx="8650975" cy="1457071"/>
          </a:xfrm>
          <a:prstGeom prst="rect">
            <a:avLst/>
          </a:prstGeom>
        </p:spPr>
      </p:pic>
    </p:spTree>
    <p:extLst>
      <p:ext uri="{BB962C8B-B14F-4D97-AF65-F5344CB8AC3E}">
        <p14:creationId xmlns:p14="http://schemas.microsoft.com/office/powerpoint/2010/main" val="1196086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rallelogram 15">
            <a:extLst>
              <a:ext uri="{FF2B5EF4-FFF2-40B4-BE49-F238E27FC236}">
                <a16:creationId xmlns:a16="http://schemas.microsoft.com/office/drawing/2014/main" id="{DD26B811-6F7D-4A4F-8EDC-B7EE329ED306}"/>
              </a:ext>
            </a:extLst>
          </p:cNvPr>
          <p:cNvSpPr/>
          <p:nvPr/>
        </p:nvSpPr>
        <p:spPr>
          <a:xfrm>
            <a:off x="2906160" y="25747"/>
            <a:ext cx="6371189" cy="6858000"/>
          </a:xfrm>
          <a:prstGeom prst="parallelogram">
            <a:avLst>
              <a:gd name="adj" fmla="val 23940"/>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15" name="Parallelogram 14">
            <a:extLst>
              <a:ext uri="{FF2B5EF4-FFF2-40B4-BE49-F238E27FC236}">
                <a16:creationId xmlns:a16="http://schemas.microsoft.com/office/drawing/2014/main" id="{2F8EFC01-5C28-4EEF-9F6B-CD1A391E0A06}"/>
              </a:ext>
            </a:extLst>
          </p:cNvPr>
          <p:cNvSpPr/>
          <p:nvPr/>
        </p:nvSpPr>
        <p:spPr>
          <a:xfrm>
            <a:off x="0" y="0"/>
            <a:ext cx="3085064" cy="6858000"/>
          </a:xfrm>
          <a:prstGeom prst="parallelogram">
            <a:avLst>
              <a:gd name="adj" fmla="val 46664"/>
            </a:avLst>
          </a:prstGeom>
          <a:solidFill>
            <a:srgbClr val="FFF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pic>
        <p:nvPicPr>
          <p:cNvPr id="2" name="Graphic 1">
            <a:extLst>
              <a:ext uri="{FF2B5EF4-FFF2-40B4-BE49-F238E27FC236}">
                <a16:creationId xmlns:a16="http://schemas.microsoft.com/office/drawing/2014/main" id="{46229B57-24B2-4C54-84E8-0800329CD0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3007" y="438150"/>
            <a:ext cx="2796107" cy="2682751"/>
          </a:xfrm>
          <a:prstGeom prst="rect">
            <a:avLst/>
          </a:prstGeom>
        </p:spPr>
      </p:pic>
      <p:sp>
        <p:nvSpPr>
          <p:cNvPr id="3" name="Rectangle: Rounded Corners 2">
            <a:extLst>
              <a:ext uri="{FF2B5EF4-FFF2-40B4-BE49-F238E27FC236}">
                <a16:creationId xmlns:a16="http://schemas.microsoft.com/office/drawing/2014/main" id="{A26D0101-5FB8-4CC4-935C-6620EB142AAC}"/>
              </a:ext>
            </a:extLst>
          </p:cNvPr>
          <p:cNvSpPr/>
          <p:nvPr/>
        </p:nvSpPr>
        <p:spPr>
          <a:xfrm>
            <a:off x="1829838" y="326189"/>
            <a:ext cx="9505951" cy="1384995"/>
          </a:xfrm>
          <a:custGeom>
            <a:avLst/>
            <a:gdLst>
              <a:gd name="connsiteX0" fmla="*/ 0 w 9505951"/>
              <a:gd name="connsiteY0" fmla="*/ 692498 h 1384995"/>
              <a:gd name="connsiteX1" fmla="*/ 692498 w 9505951"/>
              <a:gd name="connsiteY1" fmla="*/ 0 h 1384995"/>
              <a:gd name="connsiteX2" fmla="*/ 8813454 w 9505951"/>
              <a:gd name="connsiteY2" fmla="*/ 0 h 1384995"/>
              <a:gd name="connsiteX3" fmla="*/ 9505952 w 9505951"/>
              <a:gd name="connsiteY3" fmla="*/ 692498 h 1384995"/>
              <a:gd name="connsiteX4" fmla="*/ 9505951 w 9505951"/>
              <a:gd name="connsiteY4" fmla="*/ 692498 h 1384995"/>
              <a:gd name="connsiteX5" fmla="*/ 8813453 w 9505951"/>
              <a:gd name="connsiteY5" fmla="*/ 1384996 h 1384995"/>
              <a:gd name="connsiteX6" fmla="*/ 692498 w 9505951"/>
              <a:gd name="connsiteY6" fmla="*/ 1384995 h 1384995"/>
              <a:gd name="connsiteX7" fmla="*/ 0 w 9505951"/>
              <a:gd name="connsiteY7" fmla="*/ 692497 h 1384995"/>
              <a:gd name="connsiteX8" fmla="*/ 0 w 9505951"/>
              <a:gd name="connsiteY8" fmla="*/ 692498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05951" h="1384995" fill="none" extrusionOk="0">
                <a:moveTo>
                  <a:pt x="0" y="692498"/>
                </a:moveTo>
                <a:cubicBezTo>
                  <a:pt x="38440" y="346088"/>
                  <a:pt x="258644" y="-52383"/>
                  <a:pt x="692498" y="0"/>
                </a:cubicBezTo>
                <a:cubicBezTo>
                  <a:pt x="4047279" y="-154472"/>
                  <a:pt x="6922534" y="-165626"/>
                  <a:pt x="8813454" y="0"/>
                </a:cubicBezTo>
                <a:cubicBezTo>
                  <a:pt x="9211464" y="-19350"/>
                  <a:pt x="9448469" y="305732"/>
                  <a:pt x="9505952" y="692498"/>
                </a:cubicBezTo>
                <a:lnTo>
                  <a:pt x="9505951" y="692498"/>
                </a:lnTo>
                <a:cubicBezTo>
                  <a:pt x="9505740" y="1062807"/>
                  <a:pt x="9124723" y="1362667"/>
                  <a:pt x="8813453" y="1384996"/>
                </a:cubicBezTo>
                <a:cubicBezTo>
                  <a:pt x="5987159" y="1342792"/>
                  <a:pt x="4602813" y="1223698"/>
                  <a:pt x="692498" y="1384995"/>
                </a:cubicBezTo>
                <a:cubicBezTo>
                  <a:pt x="328420" y="1387342"/>
                  <a:pt x="5421" y="1140560"/>
                  <a:pt x="0" y="692497"/>
                </a:cubicBezTo>
                <a:lnTo>
                  <a:pt x="0" y="692498"/>
                </a:lnTo>
                <a:close/>
              </a:path>
              <a:path w="9505951" h="1384995" stroke="0" extrusionOk="0">
                <a:moveTo>
                  <a:pt x="0" y="692498"/>
                </a:moveTo>
                <a:cubicBezTo>
                  <a:pt x="73310" y="318747"/>
                  <a:pt x="280498" y="-39749"/>
                  <a:pt x="692498" y="0"/>
                </a:cubicBezTo>
                <a:cubicBezTo>
                  <a:pt x="3179638" y="-136090"/>
                  <a:pt x="6220496" y="117287"/>
                  <a:pt x="8813454" y="0"/>
                </a:cubicBezTo>
                <a:cubicBezTo>
                  <a:pt x="9194388" y="4411"/>
                  <a:pt x="9551643" y="341078"/>
                  <a:pt x="9505952" y="692498"/>
                </a:cubicBezTo>
                <a:lnTo>
                  <a:pt x="9505951" y="692498"/>
                </a:lnTo>
                <a:cubicBezTo>
                  <a:pt x="9500824" y="1097893"/>
                  <a:pt x="9121259" y="1397440"/>
                  <a:pt x="8813453" y="1384996"/>
                </a:cubicBezTo>
                <a:cubicBezTo>
                  <a:pt x="5198795" y="1431328"/>
                  <a:pt x="2693525" y="1251055"/>
                  <a:pt x="692498" y="1384995"/>
                </a:cubicBezTo>
                <a:cubicBezTo>
                  <a:pt x="349135" y="1338046"/>
                  <a:pt x="25743" y="1077364"/>
                  <a:pt x="0" y="692497"/>
                </a:cubicBezTo>
                <a:lnTo>
                  <a:pt x="0" y="692498"/>
                </a:lnTo>
                <a:close/>
              </a:path>
            </a:pathLst>
          </a:custGeom>
          <a:solidFill>
            <a:srgbClr val="FFB655"/>
          </a:solidFill>
          <a:ln w="76200">
            <a:solidFill>
              <a:srgbClr val="FFB655"/>
            </a:solidFill>
            <a:extLst>
              <a:ext uri="{C807C97D-BFC1-408E-A445-0C87EB9F89A2}">
                <ask:lineSketchStyleProps xmlns:ask="http://schemas.microsoft.com/office/drawing/2018/sketchyshapes" sd="2214188587">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4" name="TextBox 3">
            <a:extLst>
              <a:ext uri="{FF2B5EF4-FFF2-40B4-BE49-F238E27FC236}">
                <a16:creationId xmlns:a16="http://schemas.microsoft.com/office/drawing/2014/main" id="{D83E69CB-1892-4DFA-9B07-33DA53D1AFE6}"/>
              </a:ext>
            </a:extLst>
          </p:cNvPr>
          <p:cNvSpPr txBox="1"/>
          <p:nvPr/>
        </p:nvSpPr>
        <p:spPr>
          <a:xfrm>
            <a:off x="2360078" y="484601"/>
            <a:ext cx="8877300" cy="666786"/>
          </a:xfrm>
          <a:prstGeom prst="rect">
            <a:avLst/>
          </a:prstGeom>
          <a:noFill/>
        </p:spPr>
        <p:txBody>
          <a:bodyPr wrap="square" rtlCol="0">
            <a:spAutoFit/>
          </a:bodyPr>
          <a:lstStyle/>
          <a:p>
            <a:pPr algn="just" defTabSz="914377"/>
            <a:r>
              <a:rPr lang="en-US" sz="3733">
                <a:solidFill>
                  <a:prstClr val="black"/>
                </a:solidFill>
                <a:latin typeface="Arial" panose="020B0604020202020204" pitchFamily="34" charset="0"/>
                <a:cs typeface="Arial" panose="020B0604020202020204" pitchFamily="34" charset="0"/>
              </a:rPr>
              <a:t>Chúng ta đã học các loại biểu đồ nào?</a:t>
            </a:r>
          </a:p>
        </p:txBody>
      </p:sp>
      <p:sp>
        <p:nvSpPr>
          <p:cNvPr id="6" name="Rectangle: Rounded Corners 5">
            <a:extLst>
              <a:ext uri="{FF2B5EF4-FFF2-40B4-BE49-F238E27FC236}">
                <a16:creationId xmlns:a16="http://schemas.microsoft.com/office/drawing/2014/main" id="{9F892352-1366-4DEE-8084-C7B94BC56024}"/>
              </a:ext>
            </a:extLst>
          </p:cNvPr>
          <p:cNvSpPr/>
          <p:nvPr/>
        </p:nvSpPr>
        <p:spPr>
          <a:xfrm>
            <a:off x="1829838" y="2091279"/>
            <a:ext cx="3782359" cy="1035399"/>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000" b="1">
                <a:solidFill>
                  <a:srgbClr val="66382E"/>
                </a:solidFill>
                <a:latin typeface="Arial" panose="020B0604020202020204" pitchFamily="34" charset="0"/>
                <a:cs typeface="Arial" panose="020B0604020202020204" pitchFamily="34" charset="0"/>
              </a:rPr>
              <a:t>Biểu đồ tranh</a:t>
            </a:r>
          </a:p>
        </p:txBody>
      </p:sp>
      <p:pic>
        <p:nvPicPr>
          <p:cNvPr id="12" name="Graphic 11">
            <a:extLst>
              <a:ext uri="{FF2B5EF4-FFF2-40B4-BE49-F238E27FC236}">
                <a16:creationId xmlns:a16="http://schemas.microsoft.com/office/drawing/2014/main" id="{EB786AE2-1A02-4B90-BD58-4848ACABA26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63149" y="5485973"/>
            <a:ext cx="2228851" cy="1428751"/>
          </a:xfrm>
          <a:prstGeom prst="rect">
            <a:avLst/>
          </a:prstGeom>
        </p:spPr>
      </p:pic>
      <p:sp>
        <p:nvSpPr>
          <p:cNvPr id="14" name="TextBox 13">
            <a:extLst>
              <a:ext uri="{FF2B5EF4-FFF2-40B4-BE49-F238E27FC236}">
                <a16:creationId xmlns:a16="http://schemas.microsoft.com/office/drawing/2014/main" id="{D177C7B7-DF85-46A0-B1AB-40297AEDA222}"/>
              </a:ext>
            </a:extLst>
          </p:cNvPr>
          <p:cNvSpPr txBox="1"/>
          <p:nvPr/>
        </p:nvSpPr>
        <p:spPr>
          <a:xfrm>
            <a:off x="1438275" y="5835076"/>
            <a:ext cx="8877300" cy="584775"/>
          </a:xfrm>
          <a:prstGeom prst="rect">
            <a:avLst/>
          </a:prstGeom>
          <a:noFill/>
        </p:spPr>
        <p:txBody>
          <a:bodyPr wrap="square" rtlCol="0">
            <a:spAutoFit/>
          </a:bodyPr>
          <a:lstStyle/>
          <a:p>
            <a:pPr algn="just" defTabSz="914377"/>
            <a:r>
              <a:rPr lang="en-US" sz="3200" i="1">
                <a:solidFill>
                  <a:prstClr val="black"/>
                </a:solidFill>
                <a:latin typeface="Arial" panose="020B0604020202020204" pitchFamily="34" charset="0"/>
                <a:cs typeface="Arial" panose="020B0604020202020204" pitchFamily="34" charset="0"/>
              </a:rPr>
              <a:t>Bạn đã giúp Jackie nhận được vật phẩm</a:t>
            </a:r>
          </a:p>
        </p:txBody>
      </p:sp>
      <p:pic>
        <p:nvPicPr>
          <p:cNvPr id="18" name="Tieng-ting-www_nhacchuongvui_com">
            <a:hlinkClick r:id="" action="ppaction://media"/>
            <a:extLst>
              <a:ext uri="{FF2B5EF4-FFF2-40B4-BE49-F238E27FC236}">
                <a16:creationId xmlns:a16="http://schemas.microsoft.com/office/drawing/2014/main" id="{35EF7017-046A-420A-9E3C-FF1CE2F2882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6577" y="4173187"/>
            <a:ext cx="609600" cy="609600"/>
          </a:xfrm>
          <a:prstGeom prst="rect">
            <a:avLst/>
          </a:prstGeom>
        </p:spPr>
      </p:pic>
      <p:pic>
        <p:nvPicPr>
          <p:cNvPr id="19" name="Picture 2" descr="Biểu đồ tranh (Lý thuyết Toán lớp 6) | Chân trời sáng tạo">
            <a:extLst>
              <a:ext uri="{FF2B5EF4-FFF2-40B4-BE49-F238E27FC236}">
                <a16:creationId xmlns:a16="http://schemas.microsoft.com/office/drawing/2014/main" id="{C3B17FE9-5282-488B-B011-4ABDF4D999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41788" y="3435035"/>
            <a:ext cx="3085065" cy="17721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D77A1C8D-6406-4D28-8118-5B7910E44535}"/>
              </a:ext>
            </a:extLst>
          </p:cNvPr>
          <p:cNvSpPr/>
          <p:nvPr/>
        </p:nvSpPr>
        <p:spPr>
          <a:xfrm>
            <a:off x="7281905" y="2108683"/>
            <a:ext cx="3350068" cy="1035399"/>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000" b="1">
                <a:solidFill>
                  <a:srgbClr val="66382E"/>
                </a:solidFill>
                <a:latin typeface="Arial" panose="020B0604020202020204" pitchFamily="34" charset="0"/>
                <a:cs typeface="Arial" panose="020B0604020202020204" pitchFamily="34" charset="0"/>
              </a:rPr>
              <a:t>Biểu đồ cột.</a:t>
            </a:r>
          </a:p>
        </p:txBody>
      </p:sp>
      <p:pic>
        <p:nvPicPr>
          <p:cNvPr id="2050" name="Picture 2" descr="Kỹ năng nhận biết các dạng biểu đồ trong đề thi Địa lý THPT 2024">
            <a:extLst>
              <a:ext uri="{FF2B5EF4-FFF2-40B4-BE49-F238E27FC236}">
                <a16:creationId xmlns:a16="http://schemas.microsoft.com/office/drawing/2014/main" id="{7F5A4545-0FC8-4E3E-B53E-B9501A6A2A5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73887" y="3276107"/>
            <a:ext cx="3666104" cy="2214327"/>
          </a:xfrm>
          <a:prstGeom prst="rect">
            <a:avLst/>
          </a:prstGeom>
          <a:noFill/>
          <a:extLst>
            <a:ext uri="{909E8E84-426E-40DD-AFC4-6F175D3DCCD1}">
              <a14:hiddenFill xmlns:a14="http://schemas.microsoft.com/office/drawing/2010/main">
                <a:solidFill>
                  <a:srgbClr val="FFFFFF"/>
                </a:solidFill>
              </a14:hiddenFill>
            </a:ext>
          </a:extLst>
        </p:spPr>
      </p:pic>
      <p:pic>
        <p:nvPicPr>
          <p:cNvPr id="21" name="Tieng-ting-www_nhacchuongvui_com">
            <a:hlinkClick r:id="" action="ppaction://media"/>
            <a:extLst>
              <a:ext uri="{FF2B5EF4-FFF2-40B4-BE49-F238E27FC236}">
                <a16:creationId xmlns:a16="http://schemas.microsoft.com/office/drawing/2014/main" id="{74054BDF-B004-4509-88E9-DC77133C3A8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82641" y="3276107"/>
            <a:ext cx="609600" cy="609600"/>
          </a:xfrm>
          <a:prstGeom prst="rect">
            <a:avLst/>
          </a:prstGeom>
        </p:spPr>
      </p:pic>
    </p:spTree>
    <p:extLst>
      <p:ext uri="{BB962C8B-B14F-4D97-AF65-F5344CB8AC3E}">
        <p14:creationId xmlns:p14="http://schemas.microsoft.com/office/powerpoint/2010/main" val="28773965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par>
                                <p:cTn id="12" presetID="1" presetClass="mediacall" presetSubtype="0" fill="hold" nodeType="withEffect">
                                  <p:stCondLst>
                                    <p:cond delay="0"/>
                                  </p:stCondLst>
                                  <p:childTnLst>
                                    <p:cmd type="call" cmd="playFrom(0.0)">
                                      <p:cBhvr>
                                        <p:cTn id="13" dur="2808" fill="hold"/>
                                        <p:tgtEl>
                                          <p:spTgt spid="18"/>
                                        </p:tgtEl>
                                      </p:cBhvr>
                                    </p:cmd>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4" presetClass="entr" presetSubtype="1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randombar(horizontal)">
                                      <p:cBhvr>
                                        <p:cTn id="21" dur="500"/>
                                        <p:tgtEl>
                                          <p:spTgt spid="2050"/>
                                        </p:tgtEl>
                                      </p:cBhvr>
                                    </p:animEffect>
                                  </p:childTnLst>
                                </p:cTn>
                              </p:par>
                              <p:par>
                                <p:cTn id="22" presetID="1" presetClass="mediacall" presetSubtype="0" fill="hold" nodeType="withEffect">
                                  <p:stCondLst>
                                    <p:cond delay="0"/>
                                  </p:stCondLst>
                                  <p:childTnLst>
                                    <p:cmd type="call" cmd="playFrom(0.0)">
                                      <p:cBhvr>
                                        <p:cTn id="23" dur="2808" fill="hold"/>
                                        <p:tgtEl>
                                          <p:spTgt spid="21"/>
                                        </p:tgtEl>
                                      </p:cBhvr>
                                    </p:cmd>
                                  </p:childTnLst>
                                </p:cTn>
                              </p:par>
                              <p:par>
                                <p:cTn id="24" presetID="2" presetClass="entr" presetSubtype="4"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18"/>
                </p:tgtEl>
              </p:cMediaNode>
            </p:audio>
            <p:audio>
              <p:cMediaNode vol="80000">
                <p:cTn id="33" fill="hold" display="0">
                  <p:stCondLst>
                    <p:cond delay="indefinite"/>
                  </p:stCondLst>
                  <p:endCondLst>
                    <p:cond evt="onStopAudio" delay="0">
                      <p:tgtEl>
                        <p:sldTgt/>
                      </p:tgtEl>
                    </p:cond>
                  </p:endCondLst>
                </p:cTn>
                <p:tgtEl>
                  <p:spTgt spid="21"/>
                </p:tgtEl>
              </p:cMediaNode>
            </p:audio>
          </p:childTnLst>
        </p:cTn>
      </p:par>
    </p:tnLst>
    <p:bldLst>
      <p:bldP spid="6" grpId="0" animBg="1"/>
      <p:bldP spid="14" grpId="0"/>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rallelogram 15">
            <a:extLst>
              <a:ext uri="{FF2B5EF4-FFF2-40B4-BE49-F238E27FC236}">
                <a16:creationId xmlns:a16="http://schemas.microsoft.com/office/drawing/2014/main" id="{DD26B811-6F7D-4A4F-8EDC-B7EE329ED306}"/>
              </a:ext>
            </a:extLst>
          </p:cNvPr>
          <p:cNvSpPr/>
          <p:nvPr/>
        </p:nvSpPr>
        <p:spPr>
          <a:xfrm>
            <a:off x="2906160" y="25747"/>
            <a:ext cx="6371189" cy="6858000"/>
          </a:xfrm>
          <a:prstGeom prst="parallelogram">
            <a:avLst>
              <a:gd name="adj" fmla="val 23940"/>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15" name="Parallelogram 14">
            <a:extLst>
              <a:ext uri="{FF2B5EF4-FFF2-40B4-BE49-F238E27FC236}">
                <a16:creationId xmlns:a16="http://schemas.microsoft.com/office/drawing/2014/main" id="{2F8EFC01-5C28-4EEF-9F6B-CD1A391E0A06}"/>
              </a:ext>
            </a:extLst>
          </p:cNvPr>
          <p:cNvSpPr/>
          <p:nvPr/>
        </p:nvSpPr>
        <p:spPr>
          <a:xfrm>
            <a:off x="0" y="0"/>
            <a:ext cx="3085064" cy="6858000"/>
          </a:xfrm>
          <a:prstGeom prst="parallelogram">
            <a:avLst>
              <a:gd name="adj" fmla="val 46664"/>
            </a:avLst>
          </a:prstGeom>
          <a:solidFill>
            <a:srgbClr val="FFF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pic>
        <p:nvPicPr>
          <p:cNvPr id="2" name="Graphic 1">
            <a:extLst>
              <a:ext uri="{FF2B5EF4-FFF2-40B4-BE49-F238E27FC236}">
                <a16:creationId xmlns:a16="http://schemas.microsoft.com/office/drawing/2014/main" id="{46229B57-24B2-4C54-84E8-0800329CD0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8700" y="36339"/>
            <a:ext cx="2796107" cy="2682751"/>
          </a:xfrm>
          <a:prstGeom prst="rect">
            <a:avLst/>
          </a:prstGeom>
        </p:spPr>
      </p:pic>
      <p:sp>
        <p:nvSpPr>
          <p:cNvPr id="3" name="Rectangle: Rounded Corners 2">
            <a:extLst>
              <a:ext uri="{FF2B5EF4-FFF2-40B4-BE49-F238E27FC236}">
                <a16:creationId xmlns:a16="http://schemas.microsoft.com/office/drawing/2014/main" id="{A26D0101-5FB8-4CC4-935C-6620EB142AAC}"/>
              </a:ext>
            </a:extLst>
          </p:cNvPr>
          <p:cNvSpPr/>
          <p:nvPr/>
        </p:nvSpPr>
        <p:spPr>
          <a:xfrm>
            <a:off x="2864385" y="347655"/>
            <a:ext cx="7654204" cy="1384995"/>
          </a:xfrm>
          <a:custGeom>
            <a:avLst/>
            <a:gdLst>
              <a:gd name="connsiteX0" fmla="*/ 0 w 7654204"/>
              <a:gd name="connsiteY0" fmla="*/ 692498 h 1384995"/>
              <a:gd name="connsiteX1" fmla="*/ 692498 w 7654204"/>
              <a:gd name="connsiteY1" fmla="*/ 0 h 1384995"/>
              <a:gd name="connsiteX2" fmla="*/ 6961707 w 7654204"/>
              <a:gd name="connsiteY2" fmla="*/ 0 h 1384995"/>
              <a:gd name="connsiteX3" fmla="*/ 7654205 w 7654204"/>
              <a:gd name="connsiteY3" fmla="*/ 692498 h 1384995"/>
              <a:gd name="connsiteX4" fmla="*/ 7654204 w 7654204"/>
              <a:gd name="connsiteY4" fmla="*/ 692498 h 1384995"/>
              <a:gd name="connsiteX5" fmla="*/ 6961706 w 7654204"/>
              <a:gd name="connsiteY5" fmla="*/ 1384996 h 1384995"/>
              <a:gd name="connsiteX6" fmla="*/ 692498 w 7654204"/>
              <a:gd name="connsiteY6" fmla="*/ 1384995 h 1384995"/>
              <a:gd name="connsiteX7" fmla="*/ 0 w 7654204"/>
              <a:gd name="connsiteY7" fmla="*/ 692497 h 1384995"/>
              <a:gd name="connsiteX8" fmla="*/ 0 w 7654204"/>
              <a:gd name="connsiteY8" fmla="*/ 692498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54204" h="1384995" fill="none" extrusionOk="0">
                <a:moveTo>
                  <a:pt x="0" y="692498"/>
                </a:moveTo>
                <a:cubicBezTo>
                  <a:pt x="38440" y="346088"/>
                  <a:pt x="258644" y="-52383"/>
                  <a:pt x="692498" y="0"/>
                </a:cubicBezTo>
                <a:cubicBezTo>
                  <a:pt x="1437192" y="-154472"/>
                  <a:pt x="5601241" y="-165626"/>
                  <a:pt x="6961707" y="0"/>
                </a:cubicBezTo>
                <a:cubicBezTo>
                  <a:pt x="7359717" y="-19350"/>
                  <a:pt x="7596722" y="305732"/>
                  <a:pt x="7654205" y="692498"/>
                </a:cubicBezTo>
                <a:lnTo>
                  <a:pt x="7654204" y="692498"/>
                </a:lnTo>
                <a:cubicBezTo>
                  <a:pt x="7653993" y="1062807"/>
                  <a:pt x="7272976" y="1362667"/>
                  <a:pt x="6961706" y="1384996"/>
                </a:cubicBezTo>
                <a:cubicBezTo>
                  <a:pt x="5633886" y="1342792"/>
                  <a:pt x="3333023" y="1223698"/>
                  <a:pt x="692498" y="1384995"/>
                </a:cubicBezTo>
                <a:cubicBezTo>
                  <a:pt x="328420" y="1387342"/>
                  <a:pt x="5421" y="1140560"/>
                  <a:pt x="0" y="692497"/>
                </a:cubicBezTo>
                <a:lnTo>
                  <a:pt x="0" y="692498"/>
                </a:lnTo>
                <a:close/>
              </a:path>
              <a:path w="7654204" h="1384995" stroke="0" extrusionOk="0">
                <a:moveTo>
                  <a:pt x="0" y="692498"/>
                </a:moveTo>
                <a:cubicBezTo>
                  <a:pt x="73310" y="318747"/>
                  <a:pt x="280498" y="-39749"/>
                  <a:pt x="692498" y="0"/>
                </a:cubicBezTo>
                <a:cubicBezTo>
                  <a:pt x="3199137" y="-136090"/>
                  <a:pt x="4514395" y="117287"/>
                  <a:pt x="6961707" y="0"/>
                </a:cubicBezTo>
                <a:cubicBezTo>
                  <a:pt x="7342641" y="4411"/>
                  <a:pt x="7699896" y="341078"/>
                  <a:pt x="7654205" y="692498"/>
                </a:cubicBezTo>
                <a:lnTo>
                  <a:pt x="7654204" y="692498"/>
                </a:lnTo>
                <a:cubicBezTo>
                  <a:pt x="7649077" y="1097893"/>
                  <a:pt x="7269512" y="1397440"/>
                  <a:pt x="6961706" y="1384996"/>
                </a:cubicBezTo>
                <a:cubicBezTo>
                  <a:pt x="5152258" y="1431328"/>
                  <a:pt x="1640421" y="1251055"/>
                  <a:pt x="692498" y="1384995"/>
                </a:cubicBezTo>
                <a:cubicBezTo>
                  <a:pt x="349135" y="1338046"/>
                  <a:pt x="25743" y="1077364"/>
                  <a:pt x="0" y="692497"/>
                </a:cubicBezTo>
                <a:lnTo>
                  <a:pt x="0" y="692498"/>
                </a:lnTo>
                <a:close/>
              </a:path>
            </a:pathLst>
          </a:custGeom>
          <a:solidFill>
            <a:srgbClr val="FFB655"/>
          </a:solidFill>
          <a:ln w="76200">
            <a:solidFill>
              <a:srgbClr val="FFB655"/>
            </a:solidFill>
            <a:extLst>
              <a:ext uri="{C807C97D-BFC1-408E-A445-0C87EB9F89A2}">
                <ask:lineSketchStyleProps xmlns:ask="http://schemas.microsoft.com/office/drawing/2018/sketchyshapes" sd="2214188587">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14" name="TextBox 13">
            <a:extLst>
              <a:ext uri="{FF2B5EF4-FFF2-40B4-BE49-F238E27FC236}">
                <a16:creationId xmlns:a16="http://schemas.microsoft.com/office/drawing/2014/main" id="{D177C7B7-DF85-46A0-B1AB-40297AEDA222}"/>
              </a:ext>
            </a:extLst>
          </p:cNvPr>
          <p:cNvSpPr txBox="1"/>
          <p:nvPr/>
        </p:nvSpPr>
        <p:spPr>
          <a:xfrm>
            <a:off x="1438275" y="5835076"/>
            <a:ext cx="8877300" cy="584775"/>
          </a:xfrm>
          <a:prstGeom prst="rect">
            <a:avLst/>
          </a:prstGeom>
          <a:noFill/>
        </p:spPr>
        <p:txBody>
          <a:bodyPr wrap="square" rtlCol="0">
            <a:spAutoFit/>
          </a:bodyPr>
          <a:lstStyle/>
          <a:p>
            <a:pPr algn="just" defTabSz="914377"/>
            <a:r>
              <a:rPr lang="en-US" sz="3200" i="1">
                <a:solidFill>
                  <a:prstClr val="black"/>
                </a:solidFill>
                <a:latin typeface="Arial" panose="020B0604020202020204" pitchFamily="34" charset="0"/>
                <a:cs typeface="Arial" panose="020B0604020202020204" pitchFamily="34" charset="0"/>
              </a:rPr>
              <a:t>Bạn đã giúp Jackie nhận được vật phẩm</a:t>
            </a:r>
          </a:p>
        </p:txBody>
      </p:sp>
      <p:pic>
        <p:nvPicPr>
          <p:cNvPr id="17" name="Tieng-ting-www_nhacchuongvui_com">
            <a:hlinkClick r:id="" action="ppaction://media"/>
            <a:extLst>
              <a:ext uri="{FF2B5EF4-FFF2-40B4-BE49-F238E27FC236}">
                <a16:creationId xmlns:a16="http://schemas.microsoft.com/office/drawing/2014/main" id="{AFBC25B6-D7D1-42A5-8340-A77ADE6611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4095" y="3888385"/>
            <a:ext cx="609600" cy="609600"/>
          </a:xfrm>
          <a:prstGeom prst="rect">
            <a:avLst/>
          </a:prstGeom>
        </p:spPr>
      </p:pic>
      <p:pic>
        <p:nvPicPr>
          <p:cNvPr id="10" name="Graphic 9">
            <a:extLst>
              <a:ext uri="{FF2B5EF4-FFF2-40B4-BE49-F238E27FC236}">
                <a16:creationId xmlns:a16="http://schemas.microsoft.com/office/drawing/2014/main" id="{3269C3FD-633F-4843-A752-7C9EA2AC0B9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91702" y="5274030"/>
            <a:ext cx="2124593" cy="1448252"/>
          </a:xfrm>
          <a:prstGeom prst="rect">
            <a:avLst/>
          </a:prstGeom>
        </p:spPr>
      </p:pic>
      <p:pic>
        <p:nvPicPr>
          <p:cNvPr id="13" name="Graphic 12">
            <a:extLst>
              <a:ext uri="{FF2B5EF4-FFF2-40B4-BE49-F238E27FC236}">
                <a16:creationId xmlns:a16="http://schemas.microsoft.com/office/drawing/2014/main" id="{765D621E-CDE0-448A-B702-B65534F72FF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41444" y="5572912"/>
            <a:ext cx="1489885" cy="1257091"/>
          </a:xfrm>
          <a:prstGeom prst="rect">
            <a:avLst/>
          </a:prstGeom>
        </p:spPr>
      </p:pic>
      <p:sp>
        <p:nvSpPr>
          <p:cNvPr id="18" name="TextBox 17">
            <a:extLst>
              <a:ext uri="{FF2B5EF4-FFF2-40B4-BE49-F238E27FC236}">
                <a16:creationId xmlns:a16="http://schemas.microsoft.com/office/drawing/2014/main" id="{B96EA76C-DA41-45B2-B0CA-9DB49E7F7FB8}"/>
              </a:ext>
            </a:extLst>
          </p:cNvPr>
          <p:cNvSpPr txBox="1"/>
          <p:nvPr/>
        </p:nvSpPr>
        <p:spPr>
          <a:xfrm>
            <a:off x="4552950" y="585401"/>
            <a:ext cx="8877300" cy="666786"/>
          </a:xfrm>
          <a:prstGeom prst="rect">
            <a:avLst/>
          </a:prstGeom>
          <a:noFill/>
        </p:spPr>
        <p:txBody>
          <a:bodyPr wrap="square" rtlCol="0">
            <a:spAutoFit/>
          </a:bodyPr>
          <a:lstStyle/>
          <a:p>
            <a:pPr algn="just" defTabSz="914377"/>
            <a:r>
              <a:rPr lang="en-US" sz="3733">
                <a:solidFill>
                  <a:prstClr val="black"/>
                </a:solidFill>
                <a:latin typeface="Arial" panose="020B0604020202020204" pitchFamily="34" charset="0"/>
                <a:cs typeface="Arial" panose="020B0604020202020204" pitchFamily="34" charset="0"/>
              </a:rPr>
              <a:t>Đây là biểu đồ gì?</a:t>
            </a:r>
          </a:p>
        </p:txBody>
      </p:sp>
      <p:sp>
        <p:nvSpPr>
          <p:cNvPr id="19" name="Rectangle: Rounded Corners 18">
            <a:extLst>
              <a:ext uri="{FF2B5EF4-FFF2-40B4-BE49-F238E27FC236}">
                <a16:creationId xmlns:a16="http://schemas.microsoft.com/office/drawing/2014/main" id="{1BC7934B-F8F7-4CBE-A7D2-7C936CA43572}"/>
              </a:ext>
            </a:extLst>
          </p:cNvPr>
          <p:cNvSpPr/>
          <p:nvPr/>
        </p:nvSpPr>
        <p:spPr>
          <a:xfrm>
            <a:off x="438603" y="4079875"/>
            <a:ext cx="3966191" cy="1493037"/>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000" b="1">
                <a:solidFill>
                  <a:srgbClr val="66382E"/>
                </a:solidFill>
                <a:latin typeface="Arial" panose="020B0604020202020204" pitchFamily="34" charset="0"/>
                <a:cs typeface="Arial" panose="020B0604020202020204" pitchFamily="34" charset="0"/>
              </a:rPr>
              <a:t>Biểu đồ hình quạt tròn </a:t>
            </a:r>
          </a:p>
        </p:txBody>
      </p:sp>
      <p:pic>
        <p:nvPicPr>
          <p:cNvPr id="6" name="Picture 5">
            <a:extLst>
              <a:ext uri="{FF2B5EF4-FFF2-40B4-BE49-F238E27FC236}">
                <a16:creationId xmlns:a16="http://schemas.microsoft.com/office/drawing/2014/main" id="{A5012108-EA0F-E2EB-5E69-081BD4672AF3}"/>
              </a:ext>
            </a:extLst>
          </p:cNvPr>
          <p:cNvPicPr>
            <a:picLocks noChangeAspect="1"/>
          </p:cNvPicPr>
          <p:nvPr/>
        </p:nvPicPr>
        <p:blipFill>
          <a:blip r:embed="rId11"/>
          <a:stretch>
            <a:fillRect/>
          </a:stretch>
        </p:blipFill>
        <p:spPr>
          <a:xfrm>
            <a:off x="5032186" y="1794251"/>
            <a:ext cx="3966191" cy="3964211"/>
          </a:xfrm>
          <a:prstGeom prst="rect">
            <a:avLst/>
          </a:prstGeom>
        </p:spPr>
      </p:pic>
    </p:spTree>
    <p:extLst>
      <p:ext uri="{BB962C8B-B14F-4D97-AF65-F5344CB8AC3E}">
        <p14:creationId xmlns:p14="http://schemas.microsoft.com/office/powerpoint/2010/main" val="1185912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ppt_x"/>
                                          </p:val>
                                        </p:tav>
                                        <p:tav tm="100000">
                                          <p:val>
                                            <p:strVal val="#ppt_x"/>
                                          </p:val>
                                        </p:tav>
                                      </p:tavLst>
                                    </p:anim>
                                    <p:anim calcmode="lin" valueType="num">
                                      <p:cBhvr additive="base">
                                        <p:cTn id="11" dur="500" fill="hold"/>
                                        <p:tgtEl>
                                          <p:spTgt spid="14"/>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par>
                                <p:cTn id="20" presetID="1" presetClass="mediacall" presetSubtype="0" fill="hold" nodeType="withEffect">
                                  <p:stCondLst>
                                    <p:cond delay="0"/>
                                  </p:stCondLst>
                                  <p:childTnLst>
                                    <p:cmd type="call" cmd="playFrom(0.0)">
                                      <p:cBhvr>
                                        <p:cTn id="21" dur="2808"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7"/>
                </p:tgtEl>
              </p:cMediaNode>
            </p:audio>
          </p:childTnLst>
        </p:cTn>
      </p:par>
    </p:tnLst>
    <p:bldLst>
      <p:bldP spid="14" grpId="0"/>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7D774F-DF98-0E87-67BA-FF74575A0E4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71934653"/>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885</Words>
  <Application>Microsoft Office PowerPoint</Application>
  <PresentationFormat>Widescreen</PresentationFormat>
  <Paragraphs>77</Paragraphs>
  <Slides>23</Slides>
  <Notes>3</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Kiên Nguyễn</dc:creator>
  <cp:lastModifiedBy>Kiên Nguyễn</cp:lastModifiedBy>
  <cp:revision>2</cp:revision>
  <dcterms:created xsi:type="dcterms:W3CDTF">2026-04-10T15:50:21Z</dcterms:created>
  <dcterms:modified xsi:type="dcterms:W3CDTF">2026-04-10T16:10:57Z</dcterms:modified>
</cp:coreProperties>
</file>