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52" r:id="rId4"/>
    <p:sldId id="334" r:id="rId5"/>
    <p:sldId id="363" r:id="rId6"/>
    <p:sldId id="371" r:id="rId7"/>
    <p:sldId id="373" r:id="rId8"/>
    <p:sldId id="375" r:id="rId9"/>
    <p:sldId id="376" r:id="rId10"/>
    <p:sldId id="377" r:id="rId11"/>
    <p:sldId id="35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E9887-2694-430A-ED69-D8A867D85C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0D73653-AE37-C0F9-C6EC-CC2FF99D48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5EECAF-BF24-41EB-EA57-C9898A667B32}"/>
              </a:ext>
            </a:extLst>
          </p:cNvPr>
          <p:cNvSpPr>
            <a:spLocks noGrp="1"/>
          </p:cNvSpPr>
          <p:nvPr>
            <p:ph type="dt" sz="half" idx="10"/>
          </p:nvPr>
        </p:nvSpPr>
        <p:spPr/>
        <p:txBody>
          <a:bodyPr/>
          <a:lstStyle/>
          <a:p>
            <a:fld id="{C48AAFFA-C91E-4D6A-91B4-B2011844D9E1}" type="datetimeFigureOut">
              <a:rPr lang="en-US" smtClean="0"/>
              <a:t>4/10/2026</a:t>
            </a:fld>
            <a:endParaRPr lang="en-US"/>
          </a:p>
        </p:txBody>
      </p:sp>
      <p:sp>
        <p:nvSpPr>
          <p:cNvPr id="5" name="Footer Placeholder 4">
            <a:extLst>
              <a:ext uri="{FF2B5EF4-FFF2-40B4-BE49-F238E27FC236}">
                <a16:creationId xmlns:a16="http://schemas.microsoft.com/office/drawing/2014/main" id="{B749FFFD-40B1-8232-2E6F-CC1A5008CB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BF79FD-B70A-9789-246A-B566DD744E13}"/>
              </a:ext>
            </a:extLst>
          </p:cNvPr>
          <p:cNvSpPr>
            <a:spLocks noGrp="1"/>
          </p:cNvSpPr>
          <p:nvPr>
            <p:ph type="sldNum" sz="quarter" idx="12"/>
          </p:nvPr>
        </p:nvSpPr>
        <p:spPr/>
        <p:txBody>
          <a:bodyPr/>
          <a:lstStyle/>
          <a:p>
            <a:fld id="{94C6F713-B705-41AF-8935-F29E4691DB88}" type="slidenum">
              <a:rPr lang="en-US" smtClean="0"/>
              <a:t>‹#›</a:t>
            </a:fld>
            <a:endParaRPr lang="en-US"/>
          </a:p>
        </p:txBody>
      </p:sp>
    </p:spTree>
    <p:extLst>
      <p:ext uri="{BB962C8B-B14F-4D97-AF65-F5344CB8AC3E}">
        <p14:creationId xmlns:p14="http://schemas.microsoft.com/office/powerpoint/2010/main" val="2187545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F2B40-AB8F-930A-F662-EAD8B4A0CC8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03C8469-1998-8E62-1681-29E4A80730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A7B47D-4DC8-593F-D353-62256D81A34C}"/>
              </a:ext>
            </a:extLst>
          </p:cNvPr>
          <p:cNvSpPr>
            <a:spLocks noGrp="1"/>
          </p:cNvSpPr>
          <p:nvPr>
            <p:ph type="dt" sz="half" idx="10"/>
          </p:nvPr>
        </p:nvSpPr>
        <p:spPr/>
        <p:txBody>
          <a:bodyPr/>
          <a:lstStyle/>
          <a:p>
            <a:fld id="{C48AAFFA-C91E-4D6A-91B4-B2011844D9E1}" type="datetimeFigureOut">
              <a:rPr lang="en-US" smtClean="0"/>
              <a:t>4/10/2026</a:t>
            </a:fld>
            <a:endParaRPr lang="en-US"/>
          </a:p>
        </p:txBody>
      </p:sp>
      <p:sp>
        <p:nvSpPr>
          <p:cNvPr id="5" name="Footer Placeholder 4">
            <a:extLst>
              <a:ext uri="{FF2B5EF4-FFF2-40B4-BE49-F238E27FC236}">
                <a16:creationId xmlns:a16="http://schemas.microsoft.com/office/drawing/2014/main" id="{157FCEFA-FAA7-3599-5420-4786D49D73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C65042-4D5C-E8F8-B090-1BFC89C90975}"/>
              </a:ext>
            </a:extLst>
          </p:cNvPr>
          <p:cNvSpPr>
            <a:spLocks noGrp="1"/>
          </p:cNvSpPr>
          <p:nvPr>
            <p:ph type="sldNum" sz="quarter" idx="12"/>
          </p:nvPr>
        </p:nvSpPr>
        <p:spPr/>
        <p:txBody>
          <a:bodyPr/>
          <a:lstStyle/>
          <a:p>
            <a:fld id="{94C6F713-B705-41AF-8935-F29E4691DB88}" type="slidenum">
              <a:rPr lang="en-US" smtClean="0"/>
              <a:t>‹#›</a:t>
            </a:fld>
            <a:endParaRPr lang="en-US"/>
          </a:p>
        </p:txBody>
      </p:sp>
    </p:spTree>
    <p:extLst>
      <p:ext uri="{BB962C8B-B14F-4D97-AF65-F5344CB8AC3E}">
        <p14:creationId xmlns:p14="http://schemas.microsoft.com/office/powerpoint/2010/main" val="1706251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23A997-0D1D-F4A0-8F85-DD2032F21E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D546865-D7DD-064A-2DE8-D04EE243BA0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C907F0-05FF-99E6-B8E5-0F6B87BFFD97}"/>
              </a:ext>
            </a:extLst>
          </p:cNvPr>
          <p:cNvSpPr>
            <a:spLocks noGrp="1"/>
          </p:cNvSpPr>
          <p:nvPr>
            <p:ph type="dt" sz="half" idx="10"/>
          </p:nvPr>
        </p:nvSpPr>
        <p:spPr/>
        <p:txBody>
          <a:bodyPr/>
          <a:lstStyle/>
          <a:p>
            <a:fld id="{C48AAFFA-C91E-4D6A-91B4-B2011844D9E1}" type="datetimeFigureOut">
              <a:rPr lang="en-US" smtClean="0"/>
              <a:t>4/10/2026</a:t>
            </a:fld>
            <a:endParaRPr lang="en-US"/>
          </a:p>
        </p:txBody>
      </p:sp>
      <p:sp>
        <p:nvSpPr>
          <p:cNvPr id="5" name="Footer Placeholder 4">
            <a:extLst>
              <a:ext uri="{FF2B5EF4-FFF2-40B4-BE49-F238E27FC236}">
                <a16:creationId xmlns:a16="http://schemas.microsoft.com/office/drawing/2014/main" id="{E3A48996-0E8C-5AB0-7DAA-553670BB63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1C76BB-DC16-A24E-19AA-A5BC6F8F2487}"/>
              </a:ext>
            </a:extLst>
          </p:cNvPr>
          <p:cNvSpPr>
            <a:spLocks noGrp="1"/>
          </p:cNvSpPr>
          <p:nvPr>
            <p:ph type="sldNum" sz="quarter" idx="12"/>
          </p:nvPr>
        </p:nvSpPr>
        <p:spPr/>
        <p:txBody>
          <a:bodyPr/>
          <a:lstStyle/>
          <a:p>
            <a:fld id="{94C6F713-B705-41AF-8935-F29E4691DB88}" type="slidenum">
              <a:rPr lang="en-US" smtClean="0"/>
              <a:t>‹#›</a:t>
            </a:fld>
            <a:endParaRPr lang="en-US"/>
          </a:p>
        </p:txBody>
      </p:sp>
    </p:spTree>
    <p:extLst>
      <p:ext uri="{BB962C8B-B14F-4D97-AF65-F5344CB8AC3E}">
        <p14:creationId xmlns:p14="http://schemas.microsoft.com/office/powerpoint/2010/main" val="1767940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27772-47D6-F2B5-1AA3-F6969697C4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57EE25-0B09-C954-C394-CB7B13F9CE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A3EA85-D775-1DBE-9DCB-81476D0C4C12}"/>
              </a:ext>
            </a:extLst>
          </p:cNvPr>
          <p:cNvSpPr>
            <a:spLocks noGrp="1"/>
          </p:cNvSpPr>
          <p:nvPr>
            <p:ph type="dt" sz="half" idx="10"/>
          </p:nvPr>
        </p:nvSpPr>
        <p:spPr/>
        <p:txBody>
          <a:bodyPr/>
          <a:lstStyle/>
          <a:p>
            <a:fld id="{C48AAFFA-C91E-4D6A-91B4-B2011844D9E1}" type="datetimeFigureOut">
              <a:rPr lang="en-US" smtClean="0"/>
              <a:t>4/10/2026</a:t>
            </a:fld>
            <a:endParaRPr lang="en-US"/>
          </a:p>
        </p:txBody>
      </p:sp>
      <p:sp>
        <p:nvSpPr>
          <p:cNvPr id="5" name="Footer Placeholder 4">
            <a:extLst>
              <a:ext uri="{FF2B5EF4-FFF2-40B4-BE49-F238E27FC236}">
                <a16:creationId xmlns:a16="http://schemas.microsoft.com/office/drawing/2014/main" id="{40615D29-0888-976E-2FB7-3F09173F5B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2B4DBE-87D9-B9D5-8989-23D1E1A74773}"/>
              </a:ext>
            </a:extLst>
          </p:cNvPr>
          <p:cNvSpPr>
            <a:spLocks noGrp="1"/>
          </p:cNvSpPr>
          <p:nvPr>
            <p:ph type="sldNum" sz="quarter" idx="12"/>
          </p:nvPr>
        </p:nvSpPr>
        <p:spPr/>
        <p:txBody>
          <a:bodyPr/>
          <a:lstStyle/>
          <a:p>
            <a:fld id="{94C6F713-B705-41AF-8935-F29E4691DB88}" type="slidenum">
              <a:rPr lang="en-US" smtClean="0"/>
              <a:t>‹#›</a:t>
            </a:fld>
            <a:endParaRPr lang="en-US"/>
          </a:p>
        </p:txBody>
      </p:sp>
    </p:spTree>
    <p:extLst>
      <p:ext uri="{BB962C8B-B14F-4D97-AF65-F5344CB8AC3E}">
        <p14:creationId xmlns:p14="http://schemas.microsoft.com/office/powerpoint/2010/main" val="1331955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4F3EA-CCEC-FFFB-BAB2-557428FDCC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65166DB-EB89-950F-5269-692792B033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55E441-2500-6F46-AF2F-000ECEDB16A9}"/>
              </a:ext>
            </a:extLst>
          </p:cNvPr>
          <p:cNvSpPr>
            <a:spLocks noGrp="1"/>
          </p:cNvSpPr>
          <p:nvPr>
            <p:ph type="dt" sz="half" idx="10"/>
          </p:nvPr>
        </p:nvSpPr>
        <p:spPr/>
        <p:txBody>
          <a:bodyPr/>
          <a:lstStyle/>
          <a:p>
            <a:fld id="{C48AAFFA-C91E-4D6A-91B4-B2011844D9E1}" type="datetimeFigureOut">
              <a:rPr lang="en-US" smtClean="0"/>
              <a:t>4/10/2026</a:t>
            </a:fld>
            <a:endParaRPr lang="en-US"/>
          </a:p>
        </p:txBody>
      </p:sp>
      <p:sp>
        <p:nvSpPr>
          <p:cNvPr id="5" name="Footer Placeholder 4">
            <a:extLst>
              <a:ext uri="{FF2B5EF4-FFF2-40B4-BE49-F238E27FC236}">
                <a16:creationId xmlns:a16="http://schemas.microsoft.com/office/drawing/2014/main" id="{9E63DD3C-4CF2-B5AC-D988-E4C7877A6F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3CC4EE-1C80-0C66-1400-1F973E19A23B}"/>
              </a:ext>
            </a:extLst>
          </p:cNvPr>
          <p:cNvSpPr>
            <a:spLocks noGrp="1"/>
          </p:cNvSpPr>
          <p:nvPr>
            <p:ph type="sldNum" sz="quarter" idx="12"/>
          </p:nvPr>
        </p:nvSpPr>
        <p:spPr/>
        <p:txBody>
          <a:bodyPr/>
          <a:lstStyle/>
          <a:p>
            <a:fld id="{94C6F713-B705-41AF-8935-F29E4691DB88}" type="slidenum">
              <a:rPr lang="en-US" smtClean="0"/>
              <a:t>‹#›</a:t>
            </a:fld>
            <a:endParaRPr lang="en-US"/>
          </a:p>
        </p:txBody>
      </p:sp>
    </p:spTree>
    <p:extLst>
      <p:ext uri="{BB962C8B-B14F-4D97-AF65-F5344CB8AC3E}">
        <p14:creationId xmlns:p14="http://schemas.microsoft.com/office/powerpoint/2010/main" val="56049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31CC4-5693-4756-4B8F-BEC67EBE25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A6F6FC-6BDF-E3A9-227D-95CB8B657C7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EDC41E-72D1-C99B-0D49-D2E98C40C53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17033E-C36A-E7B6-19F1-AC7BBC4AF515}"/>
              </a:ext>
            </a:extLst>
          </p:cNvPr>
          <p:cNvSpPr>
            <a:spLocks noGrp="1"/>
          </p:cNvSpPr>
          <p:nvPr>
            <p:ph type="dt" sz="half" idx="10"/>
          </p:nvPr>
        </p:nvSpPr>
        <p:spPr/>
        <p:txBody>
          <a:bodyPr/>
          <a:lstStyle/>
          <a:p>
            <a:fld id="{C48AAFFA-C91E-4D6A-91B4-B2011844D9E1}" type="datetimeFigureOut">
              <a:rPr lang="en-US" smtClean="0"/>
              <a:t>4/10/2026</a:t>
            </a:fld>
            <a:endParaRPr lang="en-US"/>
          </a:p>
        </p:txBody>
      </p:sp>
      <p:sp>
        <p:nvSpPr>
          <p:cNvPr id="6" name="Footer Placeholder 5">
            <a:extLst>
              <a:ext uri="{FF2B5EF4-FFF2-40B4-BE49-F238E27FC236}">
                <a16:creationId xmlns:a16="http://schemas.microsoft.com/office/drawing/2014/main" id="{22F35F49-5DEE-6FE5-A818-30E356ACF7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14733C-53E4-8B25-7324-62F24BA16AD3}"/>
              </a:ext>
            </a:extLst>
          </p:cNvPr>
          <p:cNvSpPr>
            <a:spLocks noGrp="1"/>
          </p:cNvSpPr>
          <p:nvPr>
            <p:ph type="sldNum" sz="quarter" idx="12"/>
          </p:nvPr>
        </p:nvSpPr>
        <p:spPr/>
        <p:txBody>
          <a:bodyPr/>
          <a:lstStyle/>
          <a:p>
            <a:fld id="{94C6F713-B705-41AF-8935-F29E4691DB88}" type="slidenum">
              <a:rPr lang="en-US" smtClean="0"/>
              <a:t>‹#›</a:t>
            </a:fld>
            <a:endParaRPr lang="en-US"/>
          </a:p>
        </p:txBody>
      </p:sp>
    </p:spTree>
    <p:extLst>
      <p:ext uri="{BB962C8B-B14F-4D97-AF65-F5344CB8AC3E}">
        <p14:creationId xmlns:p14="http://schemas.microsoft.com/office/powerpoint/2010/main" val="2056521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641E2-7F56-411A-1390-6B6FF76BC2F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D4A5DB-49FD-2087-6B24-EB0FF3E021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B3B1EB-8F56-89BB-989D-6D754BB7374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4C5EAD-E0D6-9247-D38D-AE3FF25253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D4591D-081D-8B5F-BD99-964EF05CD9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89F666-6E94-5EF2-1083-019EA076D792}"/>
              </a:ext>
            </a:extLst>
          </p:cNvPr>
          <p:cNvSpPr>
            <a:spLocks noGrp="1"/>
          </p:cNvSpPr>
          <p:nvPr>
            <p:ph type="dt" sz="half" idx="10"/>
          </p:nvPr>
        </p:nvSpPr>
        <p:spPr/>
        <p:txBody>
          <a:bodyPr/>
          <a:lstStyle/>
          <a:p>
            <a:fld id="{C48AAFFA-C91E-4D6A-91B4-B2011844D9E1}" type="datetimeFigureOut">
              <a:rPr lang="en-US" smtClean="0"/>
              <a:t>4/10/2026</a:t>
            </a:fld>
            <a:endParaRPr lang="en-US"/>
          </a:p>
        </p:txBody>
      </p:sp>
      <p:sp>
        <p:nvSpPr>
          <p:cNvPr id="8" name="Footer Placeholder 7">
            <a:extLst>
              <a:ext uri="{FF2B5EF4-FFF2-40B4-BE49-F238E27FC236}">
                <a16:creationId xmlns:a16="http://schemas.microsoft.com/office/drawing/2014/main" id="{EEC9ECF1-034F-7E92-27B9-21A83C9FCB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1EBD13-D80E-D2F0-DDD8-601D0F1A584F}"/>
              </a:ext>
            </a:extLst>
          </p:cNvPr>
          <p:cNvSpPr>
            <a:spLocks noGrp="1"/>
          </p:cNvSpPr>
          <p:nvPr>
            <p:ph type="sldNum" sz="quarter" idx="12"/>
          </p:nvPr>
        </p:nvSpPr>
        <p:spPr/>
        <p:txBody>
          <a:bodyPr/>
          <a:lstStyle/>
          <a:p>
            <a:fld id="{94C6F713-B705-41AF-8935-F29E4691DB88}" type="slidenum">
              <a:rPr lang="en-US" smtClean="0"/>
              <a:t>‹#›</a:t>
            </a:fld>
            <a:endParaRPr lang="en-US"/>
          </a:p>
        </p:txBody>
      </p:sp>
    </p:spTree>
    <p:extLst>
      <p:ext uri="{BB962C8B-B14F-4D97-AF65-F5344CB8AC3E}">
        <p14:creationId xmlns:p14="http://schemas.microsoft.com/office/powerpoint/2010/main" val="619485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F6189-FA5D-0161-7E98-0A7EC97CA7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1D3FCB-A041-424A-2EE4-BFA8C79FD4D1}"/>
              </a:ext>
            </a:extLst>
          </p:cNvPr>
          <p:cNvSpPr>
            <a:spLocks noGrp="1"/>
          </p:cNvSpPr>
          <p:nvPr>
            <p:ph type="dt" sz="half" idx="10"/>
          </p:nvPr>
        </p:nvSpPr>
        <p:spPr/>
        <p:txBody>
          <a:bodyPr/>
          <a:lstStyle/>
          <a:p>
            <a:fld id="{C48AAFFA-C91E-4D6A-91B4-B2011844D9E1}" type="datetimeFigureOut">
              <a:rPr lang="en-US" smtClean="0"/>
              <a:t>4/10/2026</a:t>
            </a:fld>
            <a:endParaRPr lang="en-US"/>
          </a:p>
        </p:txBody>
      </p:sp>
      <p:sp>
        <p:nvSpPr>
          <p:cNvPr id="4" name="Footer Placeholder 3">
            <a:extLst>
              <a:ext uri="{FF2B5EF4-FFF2-40B4-BE49-F238E27FC236}">
                <a16:creationId xmlns:a16="http://schemas.microsoft.com/office/drawing/2014/main" id="{89440856-8575-C0CB-D632-39F8CBF55D6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13CAA90-D72B-DC54-BF39-71C19F0FCDB8}"/>
              </a:ext>
            </a:extLst>
          </p:cNvPr>
          <p:cNvSpPr>
            <a:spLocks noGrp="1"/>
          </p:cNvSpPr>
          <p:nvPr>
            <p:ph type="sldNum" sz="quarter" idx="12"/>
          </p:nvPr>
        </p:nvSpPr>
        <p:spPr/>
        <p:txBody>
          <a:bodyPr/>
          <a:lstStyle/>
          <a:p>
            <a:fld id="{94C6F713-B705-41AF-8935-F29E4691DB88}" type="slidenum">
              <a:rPr lang="en-US" smtClean="0"/>
              <a:t>‹#›</a:t>
            </a:fld>
            <a:endParaRPr lang="en-US"/>
          </a:p>
        </p:txBody>
      </p:sp>
    </p:spTree>
    <p:extLst>
      <p:ext uri="{BB962C8B-B14F-4D97-AF65-F5344CB8AC3E}">
        <p14:creationId xmlns:p14="http://schemas.microsoft.com/office/powerpoint/2010/main" val="145696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CF80EE-60C1-8EC8-52F4-296644C9469D}"/>
              </a:ext>
            </a:extLst>
          </p:cNvPr>
          <p:cNvSpPr>
            <a:spLocks noGrp="1"/>
          </p:cNvSpPr>
          <p:nvPr>
            <p:ph type="dt" sz="half" idx="10"/>
          </p:nvPr>
        </p:nvSpPr>
        <p:spPr/>
        <p:txBody>
          <a:bodyPr/>
          <a:lstStyle/>
          <a:p>
            <a:fld id="{C48AAFFA-C91E-4D6A-91B4-B2011844D9E1}" type="datetimeFigureOut">
              <a:rPr lang="en-US" smtClean="0"/>
              <a:t>4/10/2026</a:t>
            </a:fld>
            <a:endParaRPr lang="en-US"/>
          </a:p>
        </p:txBody>
      </p:sp>
      <p:sp>
        <p:nvSpPr>
          <p:cNvPr id="3" name="Footer Placeholder 2">
            <a:extLst>
              <a:ext uri="{FF2B5EF4-FFF2-40B4-BE49-F238E27FC236}">
                <a16:creationId xmlns:a16="http://schemas.microsoft.com/office/drawing/2014/main" id="{6F833EA6-5298-AD36-2D0C-363347458B0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8640100-E2AC-8472-2231-C3D021BAAA05}"/>
              </a:ext>
            </a:extLst>
          </p:cNvPr>
          <p:cNvSpPr>
            <a:spLocks noGrp="1"/>
          </p:cNvSpPr>
          <p:nvPr>
            <p:ph type="sldNum" sz="quarter" idx="12"/>
          </p:nvPr>
        </p:nvSpPr>
        <p:spPr/>
        <p:txBody>
          <a:bodyPr/>
          <a:lstStyle/>
          <a:p>
            <a:fld id="{94C6F713-B705-41AF-8935-F29E4691DB88}" type="slidenum">
              <a:rPr lang="en-US" smtClean="0"/>
              <a:t>‹#›</a:t>
            </a:fld>
            <a:endParaRPr lang="en-US"/>
          </a:p>
        </p:txBody>
      </p:sp>
    </p:spTree>
    <p:extLst>
      <p:ext uri="{BB962C8B-B14F-4D97-AF65-F5344CB8AC3E}">
        <p14:creationId xmlns:p14="http://schemas.microsoft.com/office/powerpoint/2010/main" val="853058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46F7E-097E-4D15-26BF-8157F872A1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5C5CC7-D8F6-2D91-B295-C99923968F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965AAC-A0F1-196B-9C3E-B68C4D9B17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451A6A-4CB8-C001-07C4-EAA3A6D5868D}"/>
              </a:ext>
            </a:extLst>
          </p:cNvPr>
          <p:cNvSpPr>
            <a:spLocks noGrp="1"/>
          </p:cNvSpPr>
          <p:nvPr>
            <p:ph type="dt" sz="half" idx="10"/>
          </p:nvPr>
        </p:nvSpPr>
        <p:spPr/>
        <p:txBody>
          <a:bodyPr/>
          <a:lstStyle/>
          <a:p>
            <a:fld id="{C48AAFFA-C91E-4D6A-91B4-B2011844D9E1}" type="datetimeFigureOut">
              <a:rPr lang="en-US" smtClean="0"/>
              <a:t>4/10/2026</a:t>
            </a:fld>
            <a:endParaRPr lang="en-US"/>
          </a:p>
        </p:txBody>
      </p:sp>
      <p:sp>
        <p:nvSpPr>
          <p:cNvPr id="6" name="Footer Placeholder 5">
            <a:extLst>
              <a:ext uri="{FF2B5EF4-FFF2-40B4-BE49-F238E27FC236}">
                <a16:creationId xmlns:a16="http://schemas.microsoft.com/office/drawing/2014/main" id="{D4B6DD79-F271-C31A-B2F5-84B199B3A4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A6ABB1-3C04-CEB9-48C8-9B0AFD1D6239}"/>
              </a:ext>
            </a:extLst>
          </p:cNvPr>
          <p:cNvSpPr>
            <a:spLocks noGrp="1"/>
          </p:cNvSpPr>
          <p:nvPr>
            <p:ph type="sldNum" sz="quarter" idx="12"/>
          </p:nvPr>
        </p:nvSpPr>
        <p:spPr/>
        <p:txBody>
          <a:bodyPr/>
          <a:lstStyle/>
          <a:p>
            <a:fld id="{94C6F713-B705-41AF-8935-F29E4691DB88}" type="slidenum">
              <a:rPr lang="en-US" smtClean="0"/>
              <a:t>‹#›</a:t>
            </a:fld>
            <a:endParaRPr lang="en-US"/>
          </a:p>
        </p:txBody>
      </p:sp>
    </p:spTree>
    <p:extLst>
      <p:ext uri="{BB962C8B-B14F-4D97-AF65-F5344CB8AC3E}">
        <p14:creationId xmlns:p14="http://schemas.microsoft.com/office/powerpoint/2010/main" val="4179625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81D9E-8043-471F-03D2-D5070DB3F8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6074B0B-579F-FB4F-BE1E-728D1CC520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DB7791-37E9-DBD4-350D-544A6CE402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D32A55-59D3-5959-A0DD-7968F732276D}"/>
              </a:ext>
            </a:extLst>
          </p:cNvPr>
          <p:cNvSpPr>
            <a:spLocks noGrp="1"/>
          </p:cNvSpPr>
          <p:nvPr>
            <p:ph type="dt" sz="half" idx="10"/>
          </p:nvPr>
        </p:nvSpPr>
        <p:spPr/>
        <p:txBody>
          <a:bodyPr/>
          <a:lstStyle/>
          <a:p>
            <a:fld id="{C48AAFFA-C91E-4D6A-91B4-B2011844D9E1}" type="datetimeFigureOut">
              <a:rPr lang="en-US" smtClean="0"/>
              <a:t>4/10/2026</a:t>
            </a:fld>
            <a:endParaRPr lang="en-US"/>
          </a:p>
        </p:txBody>
      </p:sp>
      <p:sp>
        <p:nvSpPr>
          <p:cNvPr id="6" name="Footer Placeholder 5">
            <a:extLst>
              <a:ext uri="{FF2B5EF4-FFF2-40B4-BE49-F238E27FC236}">
                <a16:creationId xmlns:a16="http://schemas.microsoft.com/office/drawing/2014/main" id="{2126DDE7-8D48-CBCB-5E99-CDFCFB3A72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A39E28-898A-07DF-E9F0-CC84AE8D52AC}"/>
              </a:ext>
            </a:extLst>
          </p:cNvPr>
          <p:cNvSpPr>
            <a:spLocks noGrp="1"/>
          </p:cNvSpPr>
          <p:nvPr>
            <p:ph type="sldNum" sz="quarter" idx="12"/>
          </p:nvPr>
        </p:nvSpPr>
        <p:spPr/>
        <p:txBody>
          <a:bodyPr/>
          <a:lstStyle/>
          <a:p>
            <a:fld id="{94C6F713-B705-41AF-8935-F29E4691DB88}" type="slidenum">
              <a:rPr lang="en-US" smtClean="0"/>
              <a:t>‹#›</a:t>
            </a:fld>
            <a:endParaRPr lang="en-US"/>
          </a:p>
        </p:txBody>
      </p:sp>
    </p:spTree>
    <p:extLst>
      <p:ext uri="{BB962C8B-B14F-4D97-AF65-F5344CB8AC3E}">
        <p14:creationId xmlns:p14="http://schemas.microsoft.com/office/powerpoint/2010/main" val="862294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02DC32-800D-7D3A-996D-F17D5ACDFC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1333E7C-5C0B-63AD-7EFE-D3E5C74A0B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E42958-A2BF-F5FA-6011-26730BC690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8AAFFA-C91E-4D6A-91B4-B2011844D9E1}" type="datetimeFigureOut">
              <a:rPr lang="en-US" smtClean="0"/>
              <a:t>4/10/2026</a:t>
            </a:fld>
            <a:endParaRPr lang="en-US"/>
          </a:p>
        </p:txBody>
      </p:sp>
      <p:sp>
        <p:nvSpPr>
          <p:cNvPr id="5" name="Footer Placeholder 4">
            <a:extLst>
              <a:ext uri="{FF2B5EF4-FFF2-40B4-BE49-F238E27FC236}">
                <a16:creationId xmlns:a16="http://schemas.microsoft.com/office/drawing/2014/main" id="{797D2C22-A59A-97F6-C80B-7754B138B9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3FD34E3-2DB8-4EBE-2A8F-D77BD139F2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C6F713-B705-41AF-8935-F29E4691DB88}" type="slidenum">
              <a:rPr lang="en-US" smtClean="0"/>
              <a:t>‹#›</a:t>
            </a:fld>
            <a:endParaRPr lang="en-US"/>
          </a:p>
        </p:txBody>
      </p:sp>
    </p:spTree>
    <p:extLst>
      <p:ext uri="{BB962C8B-B14F-4D97-AF65-F5344CB8AC3E}">
        <p14:creationId xmlns:p14="http://schemas.microsoft.com/office/powerpoint/2010/main" val="17964036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E49E2-B256-C09B-D308-1B2E3BB5BDC9}"/>
              </a:ext>
            </a:extLst>
          </p:cNvPr>
          <p:cNvSpPr>
            <a:spLocks noGrp="1"/>
          </p:cNvSpPr>
          <p:nvPr>
            <p:ph type="ctrTitle"/>
          </p:nvPr>
        </p:nvSpPr>
        <p:spPr>
          <a:xfrm>
            <a:off x="1524000" y="1214438"/>
            <a:ext cx="9144000" cy="2387600"/>
          </a:xfrm>
        </p:spPr>
        <p:txBody>
          <a:bodyPr/>
          <a:lstStyle/>
          <a:p>
            <a:endParaRPr lang="en-US" dirty="0"/>
          </a:p>
        </p:txBody>
      </p:sp>
      <p:sp>
        <p:nvSpPr>
          <p:cNvPr id="3" name="Subtitle 2">
            <a:extLst>
              <a:ext uri="{FF2B5EF4-FFF2-40B4-BE49-F238E27FC236}">
                <a16:creationId xmlns:a16="http://schemas.microsoft.com/office/drawing/2014/main" id="{CCF6E48D-B226-FCEF-8B5F-05134EB5626D}"/>
              </a:ext>
            </a:extLst>
          </p:cNvPr>
          <p:cNvSpPr>
            <a:spLocks noGrp="1"/>
          </p:cNvSpPr>
          <p:nvPr>
            <p:ph type="subTitle" idx="1"/>
          </p:nvPr>
        </p:nvSpPr>
        <p:spPr/>
        <p:txBody>
          <a:bodyPr/>
          <a:lstStyle/>
          <a:p>
            <a:endParaRPr lang="en-US" dirty="0"/>
          </a:p>
        </p:txBody>
      </p:sp>
      <p:pic>
        <p:nvPicPr>
          <p:cNvPr id="4" name="Picture 3">
            <a:extLst>
              <a:ext uri="{FF2B5EF4-FFF2-40B4-BE49-F238E27FC236}">
                <a16:creationId xmlns:a16="http://schemas.microsoft.com/office/drawing/2014/main" id="{8DF7DF08-062D-C21B-A04F-3B5B422F243D}"/>
              </a:ext>
            </a:extLst>
          </p:cNvPr>
          <p:cNvPicPr>
            <a:picLocks noChangeAspect="1"/>
          </p:cNvPicPr>
          <p:nvPr/>
        </p:nvPicPr>
        <p:blipFill>
          <a:blip r:embed="rId2"/>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88E87A2D-0DE0-65EF-40D2-1352F63288E3}"/>
              </a:ext>
            </a:extLst>
          </p:cNvPr>
          <p:cNvPicPr>
            <a:picLocks noChangeAspect="1"/>
          </p:cNvPicPr>
          <p:nvPr/>
        </p:nvPicPr>
        <p:blipFill>
          <a:blip r:embed="rId3"/>
          <a:stretch>
            <a:fillRect/>
          </a:stretch>
        </p:blipFill>
        <p:spPr>
          <a:xfrm>
            <a:off x="178174" y="3934136"/>
            <a:ext cx="11583404" cy="2237426"/>
          </a:xfrm>
          <a:prstGeom prst="rect">
            <a:avLst/>
          </a:prstGeom>
        </p:spPr>
      </p:pic>
    </p:spTree>
    <p:extLst>
      <p:ext uri="{BB962C8B-B14F-4D97-AF65-F5344CB8AC3E}">
        <p14:creationId xmlns:p14="http://schemas.microsoft.com/office/powerpoint/2010/main" val="1365867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 name="Picture 1023">
            <a:extLst>
              <a:ext uri="{FF2B5EF4-FFF2-40B4-BE49-F238E27FC236}">
                <a16:creationId xmlns:a16="http://schemas.microsoft.com/office/drawing/2014/main" id="{0FBFA8D8-5AAC-4B00-391B-BBB98BE32369}"/>
              </a:ext>
            </a:extLst>
          </p:cNvPr>
          <p:cNvPicPr>
            <a:picLocks noChangeAspect="1"/>
          </p:cNvPicPr>
          <p:nvPr/>
        </p:nvPicPr>
        <p:blipFill rotWithShape="1">
          <a:blip r:embed="rId2"/>
          <a:srcRect l="3110" t="232" b="8848"/>
          <a:stretch/>
        </p:blipFill>
        <p:spPr>
          <a:xfrm>
            <a:off x="0" y="0"/>
            <a:ext cx="12191999" cy="6858000"/>
          </a:xfrm>
          <a:prstGeom prst="rect">
            <a:avLst/>
          </a:prstGeom>
        </p:spPr>
      </p:pic>
      <p:sp>
        <p:nvSpPr>
          <p:cNvPr id="15" name="Rectangle: Rounded Corners 14">
            <a:extLst>
              <a:ext uri="{FF2B5EF4-FFF2-40B4-BE49-F238E27FC236}">
                <a16:creationId xmlns:a16="http://schemas.microsoft.com/office/drawing/2014/main" id="{47564838-B0D9-1282-4F04-67302282D07C}"/>
              </a:ext>
            </a:extLst>
          </p:cNvPr>
          <p:cNvSpPr/>
          <p:nvPr/>
        </p:nvSpPr>
        <p:spPr>
          <a:xfrm>
            <a:off x="307759" y="236813"/>
            <a:ext cx="11576482" cy="6341540"/>
          </a:xfrm>
          <a:prstGeom prst="roundRect">
            <a:avLst>
              <a:gd name="adj" fmla="val 6681"/>
            </a:avLst>
          </a:prstGeom>
          <a:solidFill>
            <a:schemeClr val="bg1">
              <a:alpha val="87000"/>
            </a:schemeClr>
          </a:solidFill>
          <a:ln w="38100">
            <a:solidFill>
              <a:schemeClr val="accent6">
                <a:lumMod val="50000"/>
                <a:alpha val="72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00B0F0"/>
              </a:solidFill>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id="{A6C275E7-66A9-CB3D-63B8-8EBB0C05700F}"/>
              </a:ext>
            </a:extLst>
          </p:cNvPr>
          <p:cNvSpPr txBox="1"/>
          <p:nvPr/>
        </p:nvSpPr>
        <p:spPr>
          <a:xfrm>
            <a:off x="839973" y="425303"/>
            <a:ext cx="10653822"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Ví dụ:</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aphicFrame>
        <p:nvGraphicFramePr>
          <p:cNvPr id="2" name="Table 1">
            <a:extLst>
              <a:ext uri="{FF2B5EF4-FFF2-40B4-BE49-F238E27FC236}">
                <a16:creationId xmlns:a16="http://schemas.microsoft.com/office/drawing/2014/main" id="{BAB9B581-280F-31E7-7E6B-B13721ADB15B}"/>
              </a:ext>
            </a:extLst>
          </p:cNvPr>
          <p:cNvGraphicFramePr>
            <a:graphicFrameLocks noGrp="1"/>
          </p:cNvGraphicFramePr>
          <p:nvPr/>
        </p:nvGraphicFramePr>
        <p:xfrm>
          <a:off x="901995" y="1382495"/>
          <a:ext cx="10515600" cy="1463040"/>
        </p:xfrm>
        <a:graphic>
          <a:graphicData uri="http://schemas.openxmlformats.org/drawingml/2006/table">
            <a:tbl>
              <a:tblPr/>
              <a:tblGrid>
                <a:gridCol w="3584945">
                  <a:extLst>
                    <a:ext uri="{9D8B030D-6E8A-4147-A177-3AD203B41FA5}">
                      <a16:colId xmlns:a16="http://schemas.microsoft.com/office/drawing/2014/main" val="1078839377"/>
                    </a:ext>
                  </a:extLst>
                </a:gridCol>
                <a:gridCol w="2073348">
                  <a:extLst>
                    <a:ext uri="{9D8B030D-6E8A-4147-A177-3AD203B41FA5}">
                      <a16:colId xmlns:a16="http://schemas.microsoft.com/office/drawing/2014/main" val="2441964392"/>
                    </a:ext>
                  </a:extLst>
                </a:gridCol>
                <a:gridCol w="2583712">
                  <a:extLst>
                    <a:ext uri="{9D8B030D-6E8A-4147-A177-3AD203B41FA5}">
                      <a16:colId xmlns:a16="http://schemas.microsoft.com/office/drawing/2014/main" val="1796124191"/>
                    </a:ext>
                  </a:extLst>
                </a:gridCol>
                <a:gridCol w="2273595">
                  <a:extLst>
                    <a:ext uri="{9D8B030D-6E8A-4147-A177-3AD203B41FA5}">
                      <a16:colId xmlns:a16="http://schemas.microsoft.com/office/drawing/2014/main" val="2009914662"/>
                    </a:ext>
                  </a:extLst>
                </a:gridCol>
              </a:tblGrid>
              <a:tr h="0">
                <a:tc>
                  <a:txBody>
                    <a:bodyPr/>
                    <a:lstStyle/>
                    <a:p>
                      <a:pPr algn="ctr"/>
                      <a:r>
                        <a:rPr lang="en-US" sz="2800">
                          <a:solidFill>
                            <a:srgbClr val="000000"/>
                          </a:solidFill>
                          <a:effectLst/>
                          <a:latin typeface="Cambria" panose="02040503050406030204" pitchFamily="18" charset="0"/>
                          <a:ea typeface="Cambria" panose="02040503050406030204" pitchFamily="18" charset="0"/>
                        </a:rPr>
                        <a:t>Đồ vật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800" dirty="0" err="1">
                          <a:solidFill>
                            <a:srgbClr val="000000"/>
                          </a:solidFill>
                          <a:effectLst/>
                          <a:latin typeface="Cambria" panose="02040503050406030204" pitchFamily="18" charset="0"/>
                          <a:ea typeface="Cambria" panose="02040503050406030204" pitchFamily="18" charset="0"/>
                        </a:rPr>
                        <a:t>Áo</a:t>
                      </a:r>
                      <a:endParaRPr lang="en-US" sz="28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Quần dài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Lịch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3515586"/>
                  </a:ext>
                </a:extLst>
              </a:tr>
              <a:tr h="0">
                <a:tc>
                  <a:txBody>
                    <a:bodyPr/>
                    <a:lstStyle/>
                    <a:p>
                      <a:pPr algn="ctr"/>
                      <a:r>
                        <a:rPr lang="vi-VN" sz="2800">
                          <a:solidFill>
                            <a:srgbClr val="000000"/>
                          </a:solidFill>
                          <a:effectLst/>
                          <a:latin typeface="Cambria" panose="02040503050406030204" pitchFamily="18" charset="0"/>
                          <a:ea typeface="Cambria" panose="02040503050406030204" pitchFamily="18" charset="0"/>
                        </a:rPr>
                        <a:t>Số lượng đồ vật quyên góp được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rgbClr val="000000"/>
                          </a:solidFill>
                          <a:effectLst/>
                          <a:latin typeface="Cambria" panose="02040503050406030204" pitchFamily="18" charset="0"/>
                          <a:ea typeface="Cambria" panose="02040503050406030204" pitchFamily="18"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2458130"/>
                  </a:ext>
                </a:extLst>
              </a:tr>
            </a:tbl>
          </a:graphicData>
        </a:graphic>
      </p:graphicFrame>
      <p:sp>
        <p:nvSpPr>
          <p:cNvPr id="4" name="TextBox 3">
            <a:extLst>
              <a:ext uri="{FF2B5EF4-FFF2-40B4-BE49-F238E27FC236}">
                <a16:creationId xmlns:a16="http://schemas.microsoft.com/office/drawing/2014/main" id="{05CC3BCA-8A76-13B1-E922-08CFC92EDB05}"/>
              </a:ext>
            </a:extLst>
          </p:cNvPr>
          <p:cNvSpPr txBox="1"/>
          <p:nvPr/>
        </p:nvSpPr>
        <p:spPr>
          <a:xfrm>
            <a:off x="914400" y="3125972"/>
            <a:ext cx="10962167" cy="1815882"/>
          </a:xfrm>
          <a:prstGeom prst="rect">
            <a:avLst/>
          </a:prstGeom>
          <a:noFill/>
        </p:spPr>
        <p:txBody>
          <a:bodyPr wrap="square" rtlCol="0">
            <a:spAutoFit/>
          </a:bodyPr>
          <a:lstStyle/>
          <a:p>
            <a:pPr algn="just"/>
            <a:r>
              <a:rPr lang="vi-VN" sz="2800" dirty="0">
                <a:solidFill>
                  <a:srgbClr val="FF0066"/>
                </a:solidFill>
                <a:latin typeface="Cambria" panose="02040503050406030204" pitchFamily="18" charset="0"/>
                <a:ea typeface="Cambria" panose="02040503050406030204" pitchFamily="18" charset="0"/>
              </a:rPr>
              <a:t>Lớp quên góp được 24 chiếc áo; 10 chiếc quần dài; 12 quyển lịch.</a:t>
            </a:r>
          </a:p>
          <a:p>
            <a:pPr algn="just"/>
            <a:r>
              <a:rPr lang="vi-VN" sz="2800" dirty="0">
                <a:solidFill>
                  <a:srgbClr val="FF0066"/>
                </a:solidFill>
                <a:latin typeface="Cambria" panose="02040503050406030204" pitchFamily="18" charset="0"/>
                <a:ea typeface="Cambria" panose="02040503050406030204" pitchFamily="18" charset="0"/>
              </a:rPr>
              <a:t>Số cây cà chua đã đổi là: 24 : 2 = 12 (cây)</a:t>
            </a:r>
          </a:p>
          <a:p>
            <a:pPr algn="just"/>
            <a:r>
              <a:rPr lang="vi-VN" sz="2800" dirty="0">
                <a:solidFill>
                  <a:srgbClr val="FF0066"/>
                </a:solidFill>
                <a:latin typeface="Cambria" panose="02040503050406030204" pitchFamily="18" charset="0"/>
                <a:ea typeface="Cambria" panose="02040503050406030204" pitchFamily="18" charset="0"/>
              </a:rPr>
              <a:t>Số cây chà là đã đổi là: 10 : 1 = 10 (cây)</a:t>
            </a:r>
          </a:p>
          <a:p>
            <a:pPr algn="just"/>
            <a:r>
              <a:rPr lang="vi-VN" sz="2800" dirty="0">
                <a:solidFill>
                  <a:srgbClr val="FF0066"/>
                </a:solidFill>
                <a:latin typeface="Cambria" panose="02040503050406030204" pitchFamily="18" charset="0"/>
                <a:ea typeface="Cambria" panose="02040503050406030204" pitchFamily="18" charset="0"/>
              </a:rPr>
              <a:t>Số cây bơ đã đổi là: 12 : 2 = 6 (cây)</a:t>
            </a:r>
            <a:endParaRPr lang="en-US" sz="2800" b="0" i="0" dirty="0">
              <a:solidFill>
                <a:srgbClr val="FF0066"/>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02257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down)">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wipe(down)">
                                      <p:cBhvr>
                                        <p:cTn id="20" dur="5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wipe(down)">
                                      <p:cBhvr>
                                        <p:cTn id="25" dur="500"/>
                                        <p:tgtEl>
                                          <p:spTgt spid="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wipe(down)">
                                      <p:cBhvr>
                                        <p:cTn id="3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A2F6A4-3AD0-A7FF-65B9-486A09DF9F84}"/>
              </a:ext>
            </a:extLst>
          </p:cNvPr>
          <p:cNvPicPr>
            <a:picLocks noChangeAspect="1"/>
          </p:cNvPicPr>
          <p:nvPr/>
        </p:nvPicPr>
        <p:blipFill rotWithShape="1">
          <a:blip r:embed="rId3"/>
          <a:srcRect t="-25" b="8399"/>
          <a:stretch/>
        </p:blipFill>
        <p:spPr>
          <a:xfrm>
            <a:off x="0" y="0"/>
            <a:ext cx="12192000" cy="6858000"/>
          </a:xfrm>
          <a:prstGeom prst="rect">
            <a:avLst/>
          </a:prstGeom>
        </p:spPr>
      </p:pic>
      <p:pic>
        <p:nvPicPr>
          <p:cNvPr id="6" name="Picture 5">
            <a:extLst>
              <a:ext uri="{FF2B5EF4-FFF2-40B4-BE49-F238E27FC236}">
                <a16:creationId xmlns:a16="http://schemas.microsoft.com/office/drawing/2014/main" id="{B9FC5210-2F43-C3A5-F05F-6ED6D2BF38AA}"/>
              </a:ext>
            </a:extLst>
          </p:cNvPr>
          <p:cNvPicPr>
            <a:picLocks noChangeAspect="1"/>
          </p:cNvPicPr>
          <p:nvPr/>
        </p:nvPicPr>
        <p:blipFill>
          <a:blip r:embed="rId4"/>
          <a:stretch>
            <a:fillRect/>
          </a:stretch>
        </p:blipFill>
        <p:spPr>
          <a:xfrm>
            <a:off x="4770407" y="147902"/>
            <a:ext cx="6782907" cy="5105414"/>
          </a:xfrm>
          <a:prstGeom prst="rect">
            <a:avLst/>
          </a:prstGeom>
        </p:spPr>
      </p:pic>
    </p:spTree>
    <p:extLst>
      <p:ext uri="{BB962C8B-B14F-4D97-AF65-F5344CB8AC3E}">
        <p14:creationId xmlns:p14="http://schemas.microsoft.com/office/powerpoint/2010/main" val="505376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5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Trò-chơi-chíu.wav"/>
                                        </p:tgtEl>
                                      </p:cMediaNode>
                                    </p:audio>
                                  </p:subTnLst>
                                </p:cTn>
                              </p:par>
                              <p:par>
                                <p:cTn id="10" presetID="32" presetClass="emph" presetSubtype="0" repeatCount="indefinite" fill="hold" nodeType="withEffect">
                                  <p:stCondLst>
                                    <p:cond delay="750"/>
                                  </p:stCondLst>
                                  <p:childTnLst>
                                    <p:animRot by="120000">
                                      <p:cBhvr>
                                        <p:cTn id="11" dur="250" fill="hold">
                                          <p:stCondLst>
                                            <p:cond delay="0"/>
                                          </p:stCondLst>
                                        </p:cTn>
                                        <p:tgtEl>
                                          <p:spTgt spid="6"/>
                                        </p:tgtEl>
                                        <p:attrNameLst>
                                          <p:attrName>r</p:attrName>
                                        </p:attrNameLst>
                                      </p:cBhvr>
                                    </p:animRot>
                                    <p:animRot by="-240000">
                                      <p:cBhvr>
                                        <p:cTn id="12" dur="500" fill="hold">
                                          <p:stCondLst>
                                            <p:cond delay="500"/>
                                          </p:stCondLst>
                                        </p:cTn>
                                        <p:tgtEl>
                                          <p:spTgt spid="6"/>
                                        </p:tgtEl>
                                        <p:attrNameLst>
                                          <p:attrName>r</p:attrName>
                                        </p:attrNameLst>
                                      </p:cBhvr>
                                    </p:animRot>
                                    <p:animRot by="240000">
                                      <p:cBhvr>
                                        <p:cTn id="13" dur="500" fill="hold">
                                          <p:stCondLst>
                                            <p:cond delay="1000"/>
                                          </p:stCondLst>
                                        </p:cTn>
                                        <p:tgtEl>
                                          <p:spTgt spid="6"/>
                                        </p:tgtEl>
                                        <p:attrNameLst>
                                          <p:attrName>r</p:attrName>
                                        </p:attrNameLst>
                                      </p:cBhvr>
                                    </p:animRot>
                                    <p:animRot by="-240000">
                                      <p:cBhvr>
                                        <p:cTn id="14" dur="500" fill="hold">
                                          <p:stCondLst>
                                            <p:cond delay="1500"/>
                                          </p:stCondLst>
                                        </p:cTn>
                                        <p:tgtEl>
                                          <p:spTgt spid="6"/>
                                        </p:tgtEl>
                                        <p:attrNameLst>
                                          <p:attrName>r</p:attrName>
                                        </p:attrNameLst>
                                      </p:cBhvr>
                                    </p:animRot>
                                    <p:animRot by="120000">
                                      <p:cBhvr>
                                        <p:cTn id="15" dur="500" fill="hold">
                                          <p:stCondLst>
                                            <p:cond delay="20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Đ-BABYLON">
            <a:hlinkClick r:id="" action="ppaction://media"/>
            <a:extLst>
              <a:ext uri="{FF2B5EF4-FFF2-40B4-BE49-F238E27FC236}">
                <a16:creationId xmlns:a16="http://schemas.microsoft.com/office/drawing/2014/main" id="{94C6A51C-90BD-EE41-E554-6DB9AFF06911}"/>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1076" y="55588"/>
            <a:ext cx="12213076" cy="6802411"/>
          </a:xfrm>
          <a:prstGeom prst="rect">
            <a:avLst/>
          </a:prstGeom>
        </p:spPr>
      </p:pic>
    </p:spTree>
    <p:extLst>
      <p:ext uri="{BB962C8B-B14F-4D97-AF65-F5344CB8AC3E}">
        <p14:creationId xmlns:p14="http://schemas.microsoft.com/office/powerpoint/2010/main" val="197283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508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8D56CED-2235-6BAF-3E8D-85CD2716D9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4" name="Picture 3" descr="A yellow and blue letters&#10;&#10;Description automatically generated">
            <a:extLst>
              <a:ext uri="{FF2B5EF4-FFF2-40B4-BE49-F238E27FC236}">
                <a16:creationId xmlns:a16="http://schemas.microsoft.com/office/drawing/2014/main" id="{A28B32DA-9AF1-AC72-88D0-7D981C9FC9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8176" y="1930806"/>
            <a:ext cx="9753600" cy="3400425"/>
          </a:xfrm>
          <a:prstGeom prst="rect">
            <a:avLst/>
          </a:prstGeom>
        </p:spPr>
      </p:pic>
    </p:spTree>
    <p:extLst>
      <p:ext uri="{BB962C8B-B14F-4D97-AF65-F5344CB8AC3E}">
        <p14:creationId xmlns:p14="http://schemas.microsoft.com/office/powerpoint/2010/main" val="26413554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 name="Picture 1023">
            <a:extLst>
              <a:ext uri="{FF2B5EF4-FFF2-40B4-BE49-F238E27FC236}">
                <a16:creationId xmlns:a16="http://schemas.microsoft.com/office/drawing/2014/main" id="{0FBFA8D8-5AAC-4B00-391B-BBB98BE32369}"/>
              </a:ext>
            </a:extLst>
          </p:cNvPr>
          <p:cNvPicPr>
            <a:picLocks noChangeAspect="1"/>
          </p:cNvPicPr>
          <p:nvPr/>
        </p:nvPicPr>
        <p:blipFill rotWithShape="1">
          <a:blip r:embed="rId2"/>
          <a:srcRect l="3110" t="232" b="8848"/>
          <a:stretch/>
        </p:blipFill>
        <p:spPr>
          <a:xfrm>
            <a:off x="0" y="0"/>
            <a:ext cx="12191999" cy="6858000"/>
          </a:xfrm>
          <a:prstGeom prst="rect">
            <a:avLst/>
          </a:prstGeom>
        </p:spPr>
      </p:pic>
      <p:sp>
        <p:nvSpPr>
          <p:cNvPr id="15" name="Rectangle: Rounded Corners 14">
            <a:extLst>
              <a:ext uri="{FF2B5EF4-FFF2-40B4-BE49-F238E27FC236}">
                <a16:creationId xmlns:a16="http://schemas.microsoft.com/office/drawing/2014/main" id="{47564838-B0D9-1282-4F04-67302282D07C}"/>
              </a:ext>
            </a:extLst>
          </p:cNvPr>
          <p:cNvSpPr/>
          <p:nvPr/>
        </p:nvSpPr>
        <p:spPr>
          <a:xfrm>
            <a:off x="307759" y="236813"/>
            <a:ext cx="11576482" cy="6341540"/>
          </a:xfrm>
          <a:prstGeom prst="roundRect">
            <a:avLst>
              <a:gd name="adj" fmla="val 6681"/>
            </a:avLst>
          </a:prstGeom>
          <a:solidFill>
            <a:schemeClr val="bg1">
              <a:alpha val="87000"/>
            </a:schemeClr>
          </a:solidFill>
          <a:ln w="38100">
            <a:solidFill>
              <a:schemeClr val="accent6">
                <a:lumMod val="50000"/>
                <a:alpha val="72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solidFill>
                <a:srgbClr val="00B0F0"/>
              </a:solidFill>
            </a:endParaRPr>
          </a:p>
        </p:txBody>
      </p:sp>
      <p:sp>
        <p:nvSpPr>
          <p:cNvPr id="9" name="TextBox 8">
            <a:extLst>
              <a:ext uri="{FF2B5EF4-FFF2-40B4-BE49-F238E27FC236}">
                <a16:creationId xmlns:a16="http://schemas.microsoft.com/office/drawing/2014/main" id="{117F75FE-F80E-F8FF-87B2-02A548D9A6B2}"/>
              </a:ext>
            </a:extLst>
          </p:cNvPr>
          <p:cNvSpPr txBox="1"/>
          <p:nvPr/>
        </p:nvSpPr>
        <p:spPr>
          <a:xfrm>
            <a:off x="825106" y="345227"/>
            <a:ext cx="10785647" cy="2246769"/>
          </a:xfrm>
          <a:prstGeom prst="rect">
            <a:avLst/>
          </a:prstGeom>
          <a:noFill/>
        </p:spPr>
        <p:txBody>
          <a:bodyPr wrap="square" rtlCol="0">
            <a:spAutoFit/>
          </a:bodyPr>
          <a:lstStyle/>
          <a:p>
            <a:pPr algn="just">
              <a:buClr>
                <a:srgbClr val="FF0000"/>
              </a:buClr>
            </a:pPr>
            <a:r>
              <a:rPr lang="vi-VN" sz="2800" dirty="0"/>
              <a:t>Cuối tuần này chúng mình sẽ tổ chức chương trình “Đổi cũ lấy mới” ngay tại phòng học của lớp. Hôm nay, cả lớp cần dọn dẹp và sắp xếp lại các đồ vật trong phòng học.</a:t>
            </a:r>
            <a:endParaRPr lang="en-US" sz="2800" dirty="0"/>
          </a:p>
          <a:p>
            <a:pPr algn="just">
              <a:buClr>
                <a:srgbClr val="FF0000"/>
              </a:buClr>
            </a:pPr>
            <a:r>
              <a:rPr lang="vi-VN" sz="2800" dirty="0"/>
              <a:t>Áp dụng kiến thức đã học, Rô-bốt đề xuất dùng xúc xắc để chia nhóm phân công nhiệm vụ:</a:t>
            </a:r>
            <a:endParaRPr lang="en-US" sz="2800" dirty="0"/>
          </a:p>
        </p:txBody>
      </p:sp>
      <p:grpSp>
        <p:nvGrpSpPr>
          <p:cNvPr id="6" name="Group 5">
            <a:extLst>
              <a:ext uri="{FF2B5EF4-FFF2-40B4-BE49-F238E27FC236}">
                <a16:creationId xmlns:a16="http://schemas.microsoft.com/office/drawing/2014/main" id="{7628BC2D-A08A-777B-6AD3-7BC25307E562}"/>
              </a:ext>
            </a:extLst>
          </p:cNvPr>
          <p:cNvGrpSpPr/>
          <p:nvPr/>
        </p:nvGrpSpPr>
        <p:grpSpPr>
          <a:xfrm>
            <a:off x="61898" y="96283"/>
            <a:ext cx="1099279" cy="865632"/>
            <a:chOff x="1398928" y="934998"/>
            <a:chExt cx="1072546" cy="844581"/>
          </a:xfrm>
        </p:grpSpPr>
        <p:sp>
          <p:nvSpPr>
            <p:cNvPr id="7" name="Oval 6">
              <a:extLst>
                <a:ext uri="{FF2B5EF4-FFF2-40B4-BE49-F238E27FC236}">
                  <a16:creationId xmlns:a16="http://schemas.microsoft.com/office/drawing/2014/main" id="{0B829AFC-22D8-0392-F22C-06DC2738F28A}"/>
                </a:ext>
              </a:extLst>
            </p:cNvPr>
            <p:cNvSpPr/>
            <p:nvPr/>
          </p:nvSpPr>
          <p:spPr>
            <a:xfrm>
              <a:off x="1398928" y="934998"/>
              <a:ext cx="832664" cy="84458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100"/>
            </a:p>
          </p:txBody>
        </p:sp>
        <p:sp>
          <p:nvSpPr>
            <p:cNvPr id="8" name="TextBox 7">
              <a:extLst>
                <a:ext uri="{FF2B5EF4-FFF2-40B4-BE49-F238E27FC236}">
                  <a16:creationId xmlns:a16="http://schemas.microsoft.com/office/drawing/2014/main" id="{D8FE86B8-2B0B-445B-A321-5F6F8CFBD249}"/>
                </a:ext>
              </a:extLst>
            </p:cNvPr>
            <p:cNvSpPr txBox="1"/>
            <p:nvPr/>
          </p:nvSpPr>
          <p:spPr>
            <a:xfrm>
              <a:off x="1638810" y="1102041"/>
              <a:ext cx="832664" cy="510496"/>
            </a:xfrm>
            <a:prstGeom prst="rect">
              <a:avLst/>
            </a:prstGeom>
            <a:noFill/>
          </p:spPr>
          <p:txBody>
            <a:bodyPr wrap="square" rtlCol="0">
              <a:spAutoFit/>
            </a:bodyPr>
            <a:lstStyle/>
            <a:p>
              <a:pPr algn="just"/>
              <a:r>
                <a:rPr lang="en-US" sz="2800" b="1">
                  <a:solidFill>
                    <a:schemeClr val="bg1"/>
                  </a:solidFill>
                  <a:latin typeface="SVN-Gretoon" panose="02040603050506020204" pitchFamily="18" charset="0"/>
                </a:rPr>
                <a:t>1</a:t>
              </a:r>
              <a:endParaRPr lang="vi-VN" sz="2800" b="1" dirty="0">
                <a:solidFill>
                  <a:schemeClr val="bg1"/>
                </a:solidFill>
              </a:endParaRPr>
            </a:p>
          </p:txBody>
        </p:sp>
      </p:grpSp>
      <p:pic>
        <p:nvPicPr>
          <p:cNvPr id="3" name="Picture 2">
            <a:extLst>
              <a:ext uri="{FF2B5EF4-FFF2-40B4-BE49-F238E27FC236}">
                <a16:creationId xmlns:a16="http://schemas.microsoft.com/office/drawing/2014/main" id="{85A0641C-A21F-662E-7BA3-ED16EB712F17}"/>
              </a:ext>
            </a:extLst>
          </p:cNvPr>
          <p:cNvPicPr>
            <a:picLocks noChangeAspect="1"/>
          </p:cNvPicPr>
          <p:nvPr/>
        </p:nvPicPr>
        <p:blipFill>
          <a:blip r:embed="rId3"/>
          <a:stretch>
            <a:fillRect/>
          </a:stretch>
        </p:blipFill>
        <p:spPr>
          <a:xfrm>
            <a:off x="2021515" y="2836900"/>
            <a:ext cx="8191500" cy="1885950"/>
          </a:xfrm>
          <a:prstGeom prst="rect">
            <a:avLst/>
          </a:prstGeom>
        </p:spPr>
      </p:pic>
      <p:sp>
        <p:nvSpPr>
          <p:cNvPr id="4" name="TextBox 3">
            <a:extLst>
              <a:ext uri="{FF2B5EF4-FFF2-40B4-BE49-F238E27FC236}">
                <a16:creationId xmlns:a16="http://schemas.microsoft.com/office/drawing/2014/main" id="{D8A4485E-4264-4AB7-5144-EA06D5D3BC2C}"/>
              </a:ext>
            </a:extLst>
          </p:cNvPr>
          <p:cNvSpPr txBox="1"/>
          <p:nvPr/>
        </p:nvSpPr>
        <p:spPr>
          <a:xfrm>
            <a:off x="1244010" y="5039833"/>
            <a:ext cx="9750056" cy="954107"/>
          </a:xfrm>
          <a:prstGeom prst="rect">
            <a:avLst/>
          </a:prstGeom>
          <a:noFill/>
        </p:spPr>
        <p:txBody>
          <a:bodyPr wrap="square" rtlCol="0">
            <a:spAutoFit/>
          </a:bodyPr>
          <a:lstStyle/>
          <a:p>
            <a:r>
              <a:rPr lang="vi-VN" sz="2800" i="1" dirty="0">
                <a:latin typeface="Cambria" panose="02040503050406030204" pitchFamily="18" charset="0"/>
                <a:ea typeface="Cambria" panose="02040503050406030204" pitchFamily="18" charset="0"/>
              </a:rPr>
              <a:t>Mỗi bạn gieo xúc xắc 1 lần, nhận được xúc xắc với mặt trên có số chấm là bao nhiêu thì tham gia nhóm tương ứng.</a:t>
            </a:r>
            <a:endParaRPr lang="en-US" sz="2800"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874232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 name="Picture 1023">
            <a:extLst>
              <a:ext uri="{FF2B5EF4-FFF2-40B4-BE49-F238E27FC236}">
                <a16:creationId xmlns:a16="http://schemas.microsoft.com/office/drawing/2014/main" id="{0FBFA8D8-5AAC-4B00-391B-BBB98BE32369}"/>
              </a:ext>
            </a:extLst>
          </p:cNvPr>
          <p:cNvPicPr>
            <a:picLocks noChangeAspect="1"/>
          </p:cNvPicPr>
          <p:nvPr/>
        </p:nvPicPr>
        <p:blipFill rotWithShape="1">
          <a:blip r:embed="rId2"/>
          <a:srcRect l="3110" t="232" b="8848"/>
          <a:stretch/>
        </p:blipFill>
        <p:spPr>
          <a:xfrm>
            <a:off x="0" y="0"/>
            <a:ext cx="12191999" cy="6858000"/>
          </a:xfrm>
          <a:prstGeom prst="rect">
            <a:avLst/>
          </a:prstGeom>
        </p:spPr>
      </p:pic>
      <p:sp>
        <p:nvSpPr>
          <p:cNvPr id="15" name="Rectangle: Rounded Corners 14">
            <a:extLst>
              <a:ext uri="{FF2B5EF4-FFF2-40B4-BE49-F238E27FC236}">
                <a16:creationId xmlns:a16="http://schemas.microsoft.com/office/drawing/2014/main" id="{47564838-B0D9-1282-4F04-67302282D07C}"/>
              </a:ext>
            </a:extLst>
          </p:cNvPr>
          <p:cNvSpPr/>
          <p:nvPr/>
        </p:nvSpPr>
        <p:spPr>
          <a:xfrm>
            <a:off x="307759" y="236813"/>
            <a:ext cx="11576482" cy="6341540"/>
          </a:xfrm>
          <a:prstGeom prst="roundRect">
            <a:avLst>
              <a:gd name="adj" fmla="val 6681"/>
            </a:avLst>
          </a:prstGeom>
          <a:solidFill>
            <a:schemeClr val="bg1">
              <a:alpha val="87000"/>
            </a:schemeClr>
          </a:solidFill>
          <a:ln w="38100">
            <a:solidFill>
              <a:schemeClr val="accent6">
                <a:lumMod val="50000"/>
                <a:alpha val="72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00B0F0"/>
              </a:solidFill>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id="{A6C275E7-66A9-CB3D-63B8-8EBB0C05700F}"/>
              </a:ext>
            </a:extLst>
          </p:cNvPr>
          <p:cNvSpPr txBox="1"/>
          <p:nvPr/>
        </p:nvSpPr>
        <p:spPr>
          <a:xfrm>
            <a:off x="839973" y="425303"/>
            <a:ext cx="10653822" cy="1077218"/>
          </a:xfrm>
          <a:prstGeom prst="rect">
            <a:avLst/>
          </a:prstGeom>
          <a:noFill/>
        </p:spPr>
        <p:txBody>
          <a:bodyPr wrap="square" rtlCol="0">
            <a:spAutoFit/>
          </a:bodyPr>
          <a:lstStyle/>
          <a:p>
            <a:pPr algn="just"/>
            <a:r>
              <a:rPr lang="vi-VN" sz="3200" i="1" dirty="0">
                <a:latin typeface="Cambria" panose="02040503050406030204" pitchFamily="18" charset="0"/>
                <a:ea typeface="Cambria" panose="02040503050406030204" pitchFamily="18" charset="0"/>
              </a:rPr>
              <a:t>Mỗi bạn gieo xúc xắc 1 lần, nhận được xúc xắc với mặt trên có số chấm là bao nhiêu thì tham gia nhóm tương ứng.</a:t>
            </a:r>
            <a:endParaRPr lang="en-US" sz="3200" i="1" dirty="0">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85020FB3-75E5-79F6-6D2C-6404C9885F89}"/>
              </a:ext>
            </a:extLst>
          </p:cNvPr>
          <p:cNvPicPr>
            <a:picLocks noChangeAspect="1"/>
          </p:cNvPicPr>
          <p:nvPr/>
        </p:nvPicPr>
        <p:blipFill>
          <a:blip r:embed="rId3"/>
          <a:stretch>
            <a:fillRect/>
          </a:stretch>
        </p:blipFill>
        <p:spPr>
          <a:xfrm>
            <a:off x="1940552" y="1612715"/>
            <a:ext cx="8353425" cy="4695825"/>
          </a:xfrm>
          <a:prstGeom prst="rect">
            <a:avLst/>
          </a:prstGeom>
        </p:spPr>
      </p:pic>
    </p:spTree>
    <p:extLst>
      <p:ext uri="{BB962C8B-B14F-4D97-AF65-F5344CB8AC3E}">
        <p14:creationId xmlns:p14="http://schemas.microsoft.com/office/powerpoint/2010/main" val="12213040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 name="Picture 1023">
            <a:extLst>
              <a:ext uri="{FF2B5EF4-FFF2-40B4-BE49-F238E27FC236}">
                <a16:creationId xmlns:a16="http://schemas.microsoft.com/office/drawing/2014/main" id="{0FBFA8D8-5AAC-4B00-391B-BBB98BE32369}"/>
              </a:ext>
            </a:extLst>
          </p:cNvPr>
          <p:cNvPicPr>
            <a:picLocks noChangeAspect="1"/>
          </p:cNvPicPr>
          <p:nvPr/>
        </p:nvPicPr>
        <p:blipFill rotWithShape="1">
          <a:blip r:embed="rId2"/>
          <a:srcRect l="3110" t="232" b="8848"/>
          <a:stretch/>
        </p:blipFill>
        <p:spPr>
          <a:xfrm>
            <a:off x="0" y="0"/>
            <a:ext cx="12191999" cy="6858000"/>
          </a:xfrm>
          <a:prstGeom prst="rect">
            <a:avLst/>
          </a:prstGeom>
        </p:spPr>
      </p:pic>
      <p:sp>
        <p:nvSpPr>
          <p:cNvPr id="15" name="Rectangle: Rounded Corners 14">
            <a:extLst>
              <a:ext uri="{FF2B5EF4-FFF2-40B4-BE49-F238E27FC236}">
                <a16:creationId xmlns:a16="http://schemas.microsoft.com/office/drawing/2014/main" id="{47564838-B0D9-1282-4F04-67302282D07C}"/>
              </a:ext>
            </a:extLst>
          </p:cNvPr>
          <p:cNvSpPr/>
          <p:nvPr/>
        </p:nvSpPr>
        <p:spPr>
          <a:xfrm>
            <a:off x="307759" y="236813"/>
            <a:ext cx="11576482" cy="6341540"/>
          </a:xfrm>
          <a:prstGeom prst="roundRect">
            <a:avLst>
              <a:gd name="adj" fmla="val 6681"/>
            </a:avLst>
          </a:prstGeom>
          <a:solidFill>
            <a:schemeClr val="bg1">
              <a:alpha val="87000"/>
            </a:schemeClr>
          </a:solidFill>
          <a:ln w="38100">
            <a:solidFill>
              <a:schemeClr val="accent6">
                <a:lumMod val="50000"/>
                <a:alpha val="72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00B0F0"/>
              </a:solidFill>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id="{A6C275E7-66A9-CB3D-63B8-8EBB0C05700F}"/>
              </a:ext>
            </a:extLst>
          </p:cNvPr>
          <p:cNvSpPr txBox="1"/>
          <p:nvPr/>
        </p:nvSpPr>
        <p:spPr>
          <a:xfrm>
            <a:off x="839973" y="425303"/>
            <a:ext cx="10653822" cy="1077218"/>
          </a:xfrm>
          <a:prstGeom prst="rect">
            <a:avLst/>
          </a:prstGeom>
          <a:noFill/>
        </p:spPr>
        <p:txBody>
          <a:bodyPr wrap="square" rtlCol="0">
            <a:spAutoFit/>
          </a:bodyPr>
          <a:lstStyle/>
          <a:p>
            <a:pPr lvl="0" algn="just"/>
            <a:r>
              <a:rPr lang="vi-VN" sz="3200" dirty="0">
                <a:solidFill>
                  <a:prstClr val="black"/>
                </a:solidFill>
                <a:latin typeface="Cambria" panose="02040503050406030204" pitchFamily="18" charset="0"/>
                <a:ea typeface="Cambria" panose="02040503050406030204" pitchFamily="18" charset="0"/>
              </a:rPr>
              <a:t>Hãy thực hiện việc chia nhóm theo đề xuất và hoàn thành bảng dưới đây.</a:t>
            </a:r>
            <a:endParaRPr kumimoji="0" lang="en-US" sz="3200" b="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aphicFrame>
        <p:nvGraphicFramePr>
          <p:cNvPr id="2" name="Table 1">
            <a:extLst>
              <a:ext uri="{FF2B5EF4-FFF2-40B4-BE49-F238E27FC236}">
                <a16:creationId xmlns:a16="http://schemas.microsoft.com/office/drawing/2014/main" id="{89F14EE5-87CD-7136-C02E-C78879786FB2}"/>
              </a:ext>
            </a:extLst>
          </p:cNvPr>
          <p:cNvGraphicFramePr>
            <a:graphicFrameLocks noGrp="1"/>
          </p:cNvGraphicFramePr>
          <p:nvPr/>
        </p:nvGraphicFramePr>
        <p:xfrm>
          <a:off x="785036" y="1604715"/>
          <a:ext cx="10793820" cy="914400"/>
        </p:xfrm>
        <a:graphic>
          <a:graphicData uri="http://schemas.openxmlformats.org/drawingml/2006/table">
            <a:tbl>
              <a:tblPr/>
              <a:tblGrid>
                <a:gridCol w="2158764">
                  <a:extLst>
                    <a:ext uri="{9D8B030D-6E8A-4147-A177-3AD203B41FA5}">
                      <a16:colId xmlns:a16="http://schemas.microsoft.com/office/drawing/2014/main" val="2605187000"/>
                    </a:ext>
                  </a:extLst>
                </a:gridCol>
                <a:gridCol w="2158764">
                  <a:extLst>
                    <a:ext uri="{9D8B030D-6E8A-4147-A177-3AD203B41FA5}">
                      <a16:colId xmlns:a16="http://schemas.microsoft.com/office/drawing/2014/main" val="1020778776"/>
                    </a:ext>
                  </a:extLst>
                </a:gridCol>
                <a:gridCol w="2158764">
                  <a:extLst>
                    <a:ext uri="{9D8B030D-6E8A-4147-A177-3AD203B41FA5}">
                      <a16:colId xmlns:a16="http://schemas.microsoft.com/office/drawing/2014/main" val="883478310"/>
                    </a:ext>
                  </a:extLst>
                </a:gridCol>
                <a:gridCol w="2158764">
                  <a:extLst>
                    <a:ext uri="{9D8B030D-6E8A-4147-A177-3AD203B41FA5}">
                      <a16:colId xmlns:a16="http://schemas.microsoft.com/office/drawing/2014/main" val="3710349699"/>
                    </a:ext>
                  </a:extLst>
                </a:gridCol>
                <a:gridCol w="2158764">
                  <a:extLst>
                    <a:ext uri="{9D8B030D-6E8A-4147-A177-3AD203B41FA5}">
                      <a16:colId xmlns:a16="http://schemas.microsoft.com/office/drawing/2014/main" val="813622454"/>
                    </a:ext>
                  </a:extLst>
                </a:gridCol>
              </a:tblGrid>
              <a:tr h="0">
                <a:tc>
                  <a:txBody>
                    <a:bodyPr/>
                    <a:lstStyle/>
                    <a:p>
                      <a:pPr algn="ctr"/>
                      <a:r>
                        <a:rPr lang="en-US" sz="2400" dirty="0" err="1">
                          <a:solidFill>
                            <a:srgbClr val="000000"/>
                          </a:solidFill>
                          <a:effectLst/>
                          <a:latin typeface="Cambria" panose="02040503050406030204" pitchFamily="18" charset="0"/>
                          <a:ea typeface="Cambria" panose="02040503050406030204" pitchFamily="18" charset="0"/>
                        </a:rPr>
                        <a:t>Nhóm</a:t>
                      </a:r>
                      <a:endParaRPr lang="en-US" sz="24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dirty="0" err="1">
                          <a:solidFill>
                            <a:srgbClr val="000000"/>
                          </a:solidFill>
                          <a:effectLst/>
                          <a:latin typeface="Cambria" panose="02040503050406030204" pitchFamily="18" charset="0"/>
                          <a:ea typeface="Cambria" panose="02040503050406030204" pitchFamily="18" charset="0"/>
                        </a:rPr>
                        <a:t>Quét</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và</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lau</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sàn</a:t>
                      </a:r>
                      <a:endParaRPr lang="en-US" sz="24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Lau cửa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Kê bàn ghế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Trang </a:t>
                      </a:r>
                      <a:r>
                        <a:rPr lang="en-US" sz="2400" dirty="0" err="1">
                          <a:solidFill>
                            <a:srgbClr val="000000"/>
                          </a:solidFill>
                          <a:effectLst/>
                          <a:latin typeface="Cambria" panose="02040503050406030204" pitchFamily="18" charset="0"/>
                          <a:ea typeface="Cambria" panose="02040503050406030204" pitchFamily="18" charset="0"/>
                        </a:rPr>
                        <a:t>trí</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lớp</a:t>
                      </a:r>
                      <a:endParaRPr lang="en-US" sz="24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928154309"/>
                  </a:ext>
                </a:extLst>
              </a:tr>
              <a:tr h="0">
                <a:tc>
                  <a:txBody>
                    <a:bodyPr/>
                    <a:lstStyle/>
                    <a:p>
                      <a:pPr algn="ctr"/>
                      <a:r>
                        <a:rPr lang="en-US" sz="2400" dirty="0" err="1">
                          <a:solidFill>
                            <a:srgbClr val="000000"/>
                          </a:solidFill>
                          <a:effectLst/>
                          <a:latin typeface="Cambria" panose="02040503050406030204" pitchFamily="18" charset="0"/>
                          <a:ea typeface="Cambria" panose="02040503050406030204" pitchFamily="18" charset="0"/>
                        </a:rPr>
                        <a:t>Số</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bạn</a:t>
                      </a:r>
                      <a:endParaRPr lang="en-US" sz="24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972620839"/>
                  </a:ext>
                </a:extLst>
              </a:tr>
            </a:tbl>
          </a:graphicData>
        </a:graphic>
      </p:graphicFrame>
      <p:sp>
        <p:nvSpPr>
          <p:cNvPr id="4" name="TextBox 3">
            <a:extLst>
              <a:ext uri="{FF2B5EF4-FFF2-40B4-BE49-F238E27FC236}">
                <a16:creationId xmlns:a16="http://schemas.microsoft.com/office/drawing/2014/main" id="{8D65BD6C-63F8-E1C0-B96A-D57E860E6AF8}"/>
              </a:ext>
            </a:extLst>
          </p:cNvPr>
          <p:cNvSpPr txBox="1"/>
          <p:nvPr/>
        </p:nvSpPr>
        <p:spPr>
          <a:xfrm>
            <a:off x="627322" y="3009014"/>
            <a:ext cx="10877106" cy="2062103"/>
          </a:xfrm>
          <a:prstGeom prst="rect">
            <a:avLst/>
          </a:prstGeom>
          <a:noFill/>
        </p:spPr>
        <p:txBody>
          <a:bodyPr wrap="square" rtlCol="0">
            <a:spAutoFit/>
          </a:bodyPr>
          <a:lstStyle/>
          <a:p>
            <a:pPr algn="just"/>
            <a:r>
              <a:rPr lang="en-US" sz="3200" b="1" i="0" dirty="0" err="1">
                <a:solidFill>
                  <a:srgbClr val="000000"/>
                </a:solidFill>
                <a:effectLst/>
                <a:latin typeface="Cambria" panose="02040503050406030204" pitchFamily="18" charset="0"/>
                <a:ea typeface="Cambria" panose="02040503050406030204" pitchFamily="18" charset="0"/>
              </a:rPr>
              <a:t>Dựa</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vào</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bảng</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số</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liệu</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trả</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lời</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các</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câu</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hỏi</a:t>
            </a:r>
            <a:r>
              <a:rPr lang="en-US" sz="3200" b="1" i="0" dirty="0">
                <a:solidFill>
                  <a:srgbClr val="000000"/>
                </a:solidFill>
                <a:effectLst/>
                <a:latin typeface="Cambria" panose="02040503050406030204" pitchFamily="18" charset="0"/>
                <a:ea typeface="Cambria" panose="02040503050406030204" pitchFamily="18" charset="0"/>
              </a:rPr>
              <a:t>.</a:t>
            </a:r>
          </a:p>
          <a:p>
            <a:pPr algn="just"/>
            <a:r>
              <a:rPr lang="en-US" sz="3200" b="0" i="0" dirty="0">
                <a:solidFill>
                  <a:srgbClr val="000000"/>
                </a:solidFill>
                <a:effectLst/>
                <a:latin typeface="Cambria" panose="02040503050406030204" pitchFamily="18" charset="0"/>
                <a:ea typeface="Cambria" panose="02040503050406030204" pitchFamily="18" charset="0"/>
              </a:rPr>
              <a:t>a) </a:t>
            </a:r>
            <a:r>
              <a:rPr lang="en-US" sz="3200" b="0" i="0" dirty="0" err="1">
                <a:solidFill>
                  <a:srgbClr val="000000"/>
                </a:solidFill>
                <a:effectLst/>
                <a:latin typeface="Cambria" panose="02040503050406030204" pitchFamily="18" charset="0"/>
                <a:ea typeface="Cambria" panose="02040503050406030204" pitchFamily="18" charset="0"/>
              </a:rPr>
              <a:t>Mỗi</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nhóm</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có</a:t>
            </a:r>
            <a:r>
              <a:rPr lang="en-US" sz="3200" b="0" i="0" dirty="0">
                <a:solidFill>
                  <a:srgbClr val="000000"/>
                </a:solidFill>
                <a:effectLst/>
                <a:latin typeface="Cambria" panose="02040503050406030204" pitchFamily="18" charset="0"/>
                <a:ea typeface="Cambria" panose="02040503050406030204" pitchFamily="18" charset="0"/>
              </a:rPr>
              <a:t> bao </a:t>
            </a:r>
            <a:r>
              <a:rPr lang="en-US" sz="3200" b="0" i="0" dirty="0" err="1">
                <a:solidFill>
                  <a:srgbClr val="000000"/>
                </a:solidFill>
                <a:effectLst/>
                <a:latin typeface="Cambria" panose="02040503050406030204" pitchFamily="18" charset="0"/>
                <a:ea typeface="Cambria" panose="02040503050406030204" pitchFamily="18" charset="0"/>
              </a:rPr>
              <a:t>nhiêu</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bạn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Nhóm</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nào</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có</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nhiều</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bạn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nhất</a:t>
            </a:r>
            <a:r>
              <a:rPr lang="en-US" sz="3200" b="0" i="0" dirty="0">
                <a:solidFill>
                  <a:srgbClr val="000000"/>
                </a:solidFill>
                <a:effectLst/>
                <a:latin typeface="Cambria" panose="02040503050406030204" pitchFamily="18" charset="0"/>
                <a:ea typeface="Cambria" panose="02040503050406030204" pitchFamily="18" charset="0"/>
              </a:rPr>
              <a:t>?</a:t>
            </a:r>
          </a:p>
          <a:p>
            <a:pPr algn="just"/>
            <a:r>
              <a:rPr lang="en-US" sz="3200" b="0" i="0" dirty="0">
                <a:solidFill>
                  <a:srgbClr val="000000"/>
                </a:solidFill>
                <a:effectLst/>
                <a:latin typeface="Cambria" panose="02040503050406030204" pitchFamily="18" charset="0"/>
                <a:ea typeface="Cambria" panose="02040503050406030204" pitchFamily="18" charset="0"/>
              </a:rPr>
              <a:t>b) </a:t>
            </a:r>
            <a:r>
              <a:rPr lang="en-US" sz="3200" b="0" i="0" dirty="0" err="1">
                <a:solidFill>
                  <a:srgbClr val="000000"/>
                </a:solidFill>
                <a:effectLst/>
                <a:latin typeface="Cambria" panose="02040503050406030204" pitchFamily="18" charset="0"/>
                <a:ea typeface="Cambria" panose="02040503050406030204" pitchFamily="18" charset="0"/>
              </a:rPr>
              <a:t>Viết</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tỉ</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số</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mô</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tả</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số</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lần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lặp</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lại</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của</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khả</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năng</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xuất</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hiện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mặt</a:t>
            </a:r>
            <a:r>
              <a:rPr lang="en-US" sz="3200" b="0" i="0" dirty="0">
                <a:solidFill>
                  <a:srgbClr val="000000"/>
                </a:solidFill>
                <a:effectLst/>
                <a:latin typeface="Cambria" panose="02040503050406030204" pitchFamily="18" charset="0"/>
                <a:ea typeface="Cambria" panose="02040503050406030204" pitchFamily="18" charset="0"/>
              </a:rPr>
              <a:t> 1 </a:t>
            </a:r>
            <a:r>
              <a:rPr lang="en-US" sz="3200" b="0" i="0" dirty="0" err="1">
                <a:solidFill>
                  <a:srgbClr val="000000"/>
                </a:solidFill>
                <a:effectLst/>
                <a:latin typeface="Cambria" panose="02040503050406030204" pitchFamily="18" charset="0"/>
                <a:ea typeface="Cambria" panose="02040503050406030204" pitchFamily="18" charset="0"/>
              </a:rPr>
              <a:t>chấm</a:t>
            </a:r>
            <a:r>
              <a:rPr lang="en-US" sz="3200" b="0" i="0" dirty="0">
                <a:solidFill>
                  <a:srgbClr val="000000"/>
                </a:solidFill>
                <a:effectLst/>
                <a:latin typeface="Cambria" panose="02040503050406030204" pitchFamily="18" charset="0"/>
                <a:ea typeface="Cambria" panose="02040503050406030204" pitchFamily="18" charset="0"/>
              </a:rPr>
              <a:t>” so </a:t>
            </a:r>
            <a:r>
              <a:rPr lang="en-US" sz="3200" b="0" i="0" dirty="0" err="1">
                <a:solidFill>
                  <a:srgbClr val="000000"/>
                </a:solidFill>
                <a:effectLst/>
                <a:latin typeface="Cambria" panose="02040503050406030204" pitchFamily="18" charset="0"/>
                <a:ea typeface="Cambria" panose="02040503050406030204" pitchFamily="18" charset="0"/>
              </a:rPr>
              <a:t>với</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tổng</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số</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lần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gieo</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xúc</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xắc</a:t>
            </a:r>
            <a:r>
              <a:rPr lang="en-US" sz="3200" b="0" i="0" dirty="0">
                <a:solidFill>
                  <a:srgbClr val="00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881530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 name="Picture 1023">
            <a:extLst>
              <a:ext uri="{FF2B5EF4-FFF2-40B4-BE49-F238E27FC236}">
                <a16:creationId xmlns:a16="http://schemas.microsoft.com/office/drawing/2014/main" id="{0FBFA8D8-5AAC-4B00-391B-BBB98BE32369}"/>
              </a:ext>
            </a:extLst>
          </p:cNvPr>
          <p:cNvPicPr>
            <a:picLocks noChangeAspect="1"/>
          </p:cNvPicPr>
          <p:nvPr/>
        </p:nvPicPr>
        <p:blipFill rotWithShape="1">
          <a:blip r:embed="rId2"/>
          <a:srcRect l="3110" t="232" b="8848"/>
          <a:stretch/>
        </p:blipFill>
        <p:spPr>
          <a:xfrm>
            <a:off x="0" y="0"/>
            <a:ext cx="12191999" cy="6858000"/>
          </a:xfrm>
          <a:prstGeom prst="rect">
            <a:avLst/>
          </a:prstGeom>
        </p:spPr>
      </p:pic>
      <p:sp>
        <p:nvSpPr>
          <p:cNvPr id="15" name="Rectangle: Rounded Corners 14">
            <a:extLst>
              <a:ext uri="{FF2B5EF4-FFF2-40B4-BE49-F238E27FC236}">
                <a16:creationId xmlns:a16="http://schemas.microsoft.com/office/drawing/2014/main" id="{47564838-B0D9-1282-4F04-67302282D07C}"/>
              </a:ext>
            </a:extLst>
          </p:cNvPr>
          <p:cNvSpPr/>
          <p:nvPr/>
        </p:nvSpPr>
        <p:spPr>
          <a:xfrm>
            <a:off x="307759" y="236813"/>
            <a:ext cx="11576482" cy="6341540"/>
          </a:xfrm>
          <a:prstGeom prst="roundRect">
            <a:avLst>
              <a:gd name="adj" fmla="val 6681"/>
            </a:avLst>
          </a:prstGeom>
          <a:solidFill>
            <a:schemeClr val="bg1">
              <a:alpha val="87000"/>
            </a:schemeClr>
          </a:solidFill>
          <a:ln w="38100">
            <a:solidFill>
              <a:schemeClr val="accent6">
                <a:lumMod val="50000"/>
                <a:alpha val="72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00B0F0"/>
              </a:solidFill>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id="{A6C275E7-66A9-CB3D-63B8-8EBB0C05700F}"/>
              </a:ext>
            </a:extLst>
          </p:cNvPr>
          <p:cNvSpPr txBox="1"/>
          <p:nvPr/>
        </p:nvSpPr>
        <p:spPr>
          <a:xfrm>
            <a:off x="839973" y="425303"/>
            <a:ext cx="10653822" cy="584775"/>
          </a:xfrm>
          <a:prstGeom prst="rect">
            <a:avLst/>
          </a:prstGeom>
          <a:noFill/>
        </p:spPr>
        <p:txBody>
          <a:bodyPr wrap="square" rtlCol="0">
            <a:spAutoFit/>
          </a:bodyPr>
          <a:lstStyle/>
          <a:p>
            <a:pPr lvl="0" algn="just"/>
            <a:r>
              <a:rPr lang="vi-VN" sz="3200" b="1" dirty="0">
                <a:solidFill>
                  <a:prstClr val="black"/>
                </a:solidFill>
                <a:latin typeface="Cambria" panose="02040503050406030204" pitchFamily="18" charset="0"/>
                <a:ea typeface="Cambria" panose="02040503050406030204" pitchFamily="18" charset="0"/>
              </a:rPr>
              <a:t>Ví dụ:</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aphicFrame>
        <p:nvGraphicFramePr>
          <p:cNvPr id="5" name="Table 4">
            <a:extLst>
              <a:ext uri="{FF2B5EF4-FFF2-40B4-BE49-F238E27FC236}">
                <a16:creationId xmlns:a16="http://schemas.microsoft.com/office/drawing/2014/main" id="{7E2460F4-B59E-6DAA-C098-215830F93A7A}"/>
              </a:ext>
            </a:extLst>
          </p:cNvPr>
          <p:cNvGraphicFramePr>
            <a:graphicFrameLocks noGrp="1"/>
          </p:cNvGraphicFramePr>
          <p:nvPr/>
        </p:nvGraphicFramePr>
        <p:xfrm>
          <a:off x="593651" y="1200679"/>
          <a:ext cx="10515600" cy="1463040"/>
        </p:xfrm>
        <a:graphic>
          <a:graphicData uri="http://schemas.openxmlformats.org/drawingml/2006/table">
            <a:tbl>
              <a:tblPr/>
              <a:tblGrid>
                <a:gridCol w="2103120">
                  <a:extLst>
                    <a:ext uri="{9D8B030D-6E8A-4147-A177-3AD203B41FA5}">
                      <a16:colId xmlns:a16="http://schemas.microsoft.com/office/drawing/2014/main" val="4044310604"/>
                    </a:ext>
                  </a:extLst>
                </a:gridCol>
                <a:gridCol w="2103120">
                  <a:extLst>
                    <a:ext uri="{9D8B030D-6E8A-4147-A177-3AD203B41FA5}">
                      <a16:colId xmlns:a16="http://schemas.microsoft.com/office/drawing/2014/main" val="1799877226"/>
                    </a:ext>
                  </a:extLst>
                </a:gridCol>
                <a:gridCol w="2103120">
                  <a:extLst>
                    <a:ext uri="{9D8B030D-6E8A-4147-A177-3AD203B41FA5}">
                      <a16:colId xmlns:a16="http://schemas.microsoft.com/office/drawing/2014/main" val="2400914922"/>
                    </a:ext>
                  </a:extLst>
                </a:gridCol>
                <a:gridCol w="2103120">
                  <a:extLst>
                    <a:ext uri="{9D8B030D-6E8A-4147-A177-3AD203B41FA5}">
                      <a16:colId xmlns:a16="http://schemas.microsoft.com/office/drawing/2014/main" val="152572745"/>
                    </a:ext>
                  </a:extLst>
                </a:gridCol>
                <a:gridCol w="2103120">
                  <a:extLst>
                    <a:ext uri="{9D8B030D-6E8A-4147-A177-3AD203B41FA5}">
                      <a16:colId xmlns:a16="http://schemas.microsoft.com/office/drawing/2014/main" val="1239576150"/>
                    </a:ext>
                  </a:extLst>
                </a:gridCol>
              </a:tblGrid>
              <a:tr h="0">
                <a:tc>
                  <a:txBody>
                    <a:bodyPr/>
                    <a:lstStyle/>
                    <a:p>
                      <a:pPr algn="ctr"/>
                      <a:r>
                        <a:rPr lang="en-US" sz="2800" dirty="0" err="1">
                          <a:solidFill>
                            <a:srgbClr val="000000"/>
                          </a:solidFill>
                          <a:effectLst/>
                          <a:latin typeface="Cambria" panose="02040503050406030204" pitchFamily="18" charset="0"/>
                          <a:ea typeface="Cambria" panose="02040503050406030204" pitchFamily="18" charset="0"/>
                        </a:rPr>
                        <a:t>Nhóm</a:t>
                      </a:r>
                      <a:endParaRPr lang="en-US" sz="28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Quét và lau sàn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Lau cửa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Kê bàn ghế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Trang trí lớp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30078057"/>
                  </a:ext>
                </a:extLst>
              </a:tr>
              <a:tr h="0">
                <a:tc>
                  <a:txBody>
                    <a:bodyPr/>
                    <a:lstStyle/>
                    <a:p>
                      <a:pPr algn="ctr"/>
                      <a:r>
                        <a:rPr lang="en-US" sz="2800" dirty="0" err="1">
                          <a:solidFill>
                            <a:srgbClr val="000000"/>
                          </a:solidFill>
                          <a:effectLst/>
                          <a:latin typeface="Cambria" panose="02040503050406030204" pitchFamily="18" charset="0"/>
                          <a:ea typeface="Cambria" panose="02040503050406030204" pitchFamily="18" charset="0"/>
                        </a:rPr>
                        <a:t>Số</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bạn</a:t>
                      </a:r>
                      <a:endParaRPr lang="en-US" sz="28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rgbClr val="000000"/>
                          </a:solidFill>
                          <a:effectLst/>
                          <a:latin typeface="Cambria" panose="02040503050406030204" pitchFamily="18" charset="0"/>
                          <a:ea typeface="Cambria" panose="02040503050406030204"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52231036"/>
                  </a:ext>
                </a:extLst>
              </a:tr>
            </a:tbl>
          </a:graphicData>
        </a:graphic>
      </p:graphicFrame>
      <p:sp>
        <p:nvSpPr>
          <p:cNvPr id="6" name="TextBox 5">
            <a:extLst>
              <a:ext uri="{FF2B5EF4-FFF2-40B4-BE49-F238E27FC236}">
                <a16:creationId xmlns:a16="http://schemas.microsoft.com/office/drawing/2014/main" id="{66FCD5AE-39BA-C8D4-58D5-47170156F82F}"/>
              </a:ext>
            </a:extLst>
          </p:cNvPr>
          <p:cNvSpPr txBox="1"/>
          <p:nvPr/>
        </p:nvSpPr>
        <p:spPr>
          <a:xfrm>
            <a:off x="914400" y="3125972"/>
            <a:ext cx="10962167" cy="1384995"/>
          </a:xfrm>
          <a:prstGeom prst="rect">
            <a:avLst/>
          </a:prstGeom>
          <a:noFill/>
        </p:spPr>
        <p:txBody>
          <a:bodyPr wrap="square" rtlCol="0">
            <a:spAutoFit/>
          </a:bodyPr>
          <a:lstStyle/>
          <a:p>
            <a:pPr algn="just"/>
            <a:r>
              <a:rPr lang="en-US" sz="2800" b="0" i="0" dirty="0">
                <a:solidFill>
                  <a:srgbClr val="FF0066"/>
                </a:solidFill>
                <a:effectLst/>
                <a:latin typeface="Cambria" panose="02040503050406030204" pitchFamily="18" charset="0"/>
                <a:ea typeface="Cambria" panose="02040503050406030204" pitchFamily="18" charset="0"/>
              </a:rPr>
              <a:t>a) </a:t>
            </a:r>
            <a:r>
              <a:rPr lang="en-US" sz="2800" b="0" i="0" dirty="0" err="1">
                <a:solidFill>
                  <a:srgbClr val="FF0066"/>
                </a:solidFill>
                <a:effectLst/>
                <a:latin typeface="Cambria" panose="02040503050406030204" pitchFamily="18" charset="0"/>
                <a:ea typeface="Cambria" panose="02040503050406030204" pitchFamily="18" charset="0"/>
              </a:rPr>
              <a:t>Nhóm</a:t>
            </a:r>
            <a:r>
              <a:rPr lang="en-US" sz="2800" b="0" i="0" dirty="0">
                <a:solidFill>
                  <a:srgbClr val="FF0066"/>
                </a:solidFill>
                <a:effectLst/>
                <a:latin typeface="Cambria" panose="02040503050406030204" pitchFamily="18" charset="0"/>
                <a:ea typeface="Cambria" panose="02040503050406030204" pitchFamily="18" charset="0"/>
              </a:rPr>
              <a:t> </a:t>
            </a:r>
            <a:r>
              <a:rPr lang="en-US" sz="2800" b="0" i="0" dirty="0" err="1">
                <a:solidFill>
                  <a:srgbClr val="FF0066"/>
                </a:solidFill>
                <a:effectLst/>
                <a:latin typeface="Cambria" panose="02040503050406030204" pitchFamily="18" charset="0"/>
                <a:ea typeface="Cambria" panose="02040503050406030204" pitchFamily="18" charset="0"/>
              </a:rPr>
              <a:t>quét</a:t>
            </a:r>
            <a:r>
              <a:rPr lang="en-US" sz="2800" b="0" i="0" dirty="0">
                <a:solidFill>
                  <a:srgbClr val="FF0066"/>
                </a:solidFill>
                <a:effectLst/>
                <a:latin typeface="Cambria" panose="02040503050406030204" pitchFamily="18" charset="0"/>
                <a:ea typeface="Cambria" panose="02040503050406030204" pitchFamily="18" charset="0"/>
              </a:rPr>
              <a:t> </a:t>
            </a:r>
            <a:r>
              <a:rPr lang="en-US" sz="2800" b="0" i="0" dirty="0" err="1">
                <a:solidFill>
                  <a:srgbClr val="FF0066"/>
                </a:solidFill>
                <a:effectLst/>
                <a:latin typeface="Cambria" panose="02040503050406030204" pitchFamily="18" charset="0"/>
                <a:ea typeface="Cambria" panose="02040503050406030204" pitchFamily="18" charset="0"/>
              </a:rPr>
              <a:t>và</a:t>
            </a:r>
            <a:r>
              <a:rPr lang="en-US" sz="2800" b="0" i="0" dirty="0">
                <a:solidFill>
                  <a:srgbClr val="FF0066"/>
                </a:solidFill>
                <a:effectLst/>
                <a:latin typeface="Cambria" panose="02040503050406030204" pitchFamily="18" charset="0"/>
                <a:ea typeface="Cambria" panose="02040503050406030204" pitchFamily="18" charset="0"/>
              </a:rPr>
              <a:t> </a:t>
            </a:r>
            <a:r>
              <a:rPr lang="en-US" sz="2800" b="0" i="0" dirty="0" err="1">
                <a:solidFill>
                  <a:srgbClr val="FF0066"/>
                </a:solidFill>
                <a:effectLst/>
                <a:latin typeface="Cambria" panose="02040503050406030204" pitchFamily="18" charset="0"/>
                <a:ea typeface="Cambria" panose="02040503050406030204" pitchFamily="18" charset="0"/>
              </a:rPr>
              <a:t>lau</a:t>
            </a:r>
            <a:r>
              <a:rPr lang="en-US" sz="2800" b="0" i="0" dirty="0">
                <a:solidFill>
                  <a:srgbClr val="FF0066"/>
                </a:solidFill>
                <a:effectLst/>
                <a:latin typeface="Cambria" panose="02040503050406030204" pitchFamily="18" charset="0"/>
                <a:ea typeface="Cambria" panose="02040503050406030204" pitchFamily="18" charset="0"/>
              </a:rPr>
              <a:t> </a:t>
            </a:r>
            <a:r>
              <a:rPr lang="en-US" sz="2800" b="0" i="0" dirty="0" err="1">
                <a:solidFill>
                  <a:srgbClr val="FF0066"/>
                </a:solidFill>
                <a:effectLst/>
                <a:latin typeface="Cambria" panose="02040503050406030204" pitchFamily="18" charset="0"/>
                <a:ea typeface="Cambria" panose="02040503050406030204" pitchFamily="18" charset="0"/>
              </a:rPr>
              <a:t>sàn</a:t>
            </a:r>
            <a:r>
              <a:rPr lang="en-US" sz="2800" b="0" i="0" dirty="0">
                <a:solidFill>
                  <a:srgbClr val="FF0066"/>
                </a:solidFill>
                <a:effectLst/>
                <a:latin typeface="Cambria" panose="02040503050406030204" pitchFamily="18" charset="0"/>
                <a:ea typeface="Cambria" panose="02040503050406030204" pitchFamily="18" charset="0"/>
              </a:rPr>
              <a:t> </a:t>
            </a:r>
            <a:r>
              <a:rPr lang="en-US" sz="2800" b="0" i="0" dirty="0" err="1">
                <a:solidFill>
                  <a:srgbClr val="FF0066"/>
                </a:solidFill>
                <a:effectLst/>
                <a:latin typeface="Cambria" panose="02040503050406030204" pitchFamily="18" charset="0"/>
                <a:ea typeface="Cambria" panose="02040503050406030204" pitchFamily="18" charset="0"/>
              </a:rPr>
              <a:t>có</a:t>
            </a:r>
            <a:r>
              <a:rPr lang="en-US" sz="2800" b="0" i="0" dirty="0">
                <a:solidFill>
                  <a:srgbClr val="FF0066"/>
                </a:solidFill>
                <a:effectLst/>
                <a:latin typeface="Cambria" panose="02040503050406030204" pitchFamily="18" charset="0"/>
                <a:ea typeface="Cambria" panose="02040503050406030204" pitchFamily="18" charset="0"/>
              </a:rPr>
              <a:t> 6 </a:t>
            </a:r>
            <a:r>
              <a:rPr lang="en-US" sz="2800" b="0" i="0" dirty="0" err="1">
                <a:solidFill>
                  <a:srgbClr val="FF0066"/>
                </a:solidFill>
                <a:effectLst/>
                <a:latin typeface="Cambria" panose="02040503050406030204" pitchFamily="18" charset="0"/>
                <a:ea typeface="Cambria" panose="02040503050406030204" pitchFamily="18" charset="0"/>
              </a:rPr>
              <a:t>bạn</a:t>
            </a:r>
            <a:r>
              <a:rPr lang="en-US" sz="2800" b="0" i="0" dirty="0">
                <a:solidFill>
                  <a:srgbClr val="FF0066"/>
                </a:solidFill>
                <a:effectLst/>
                <a:latin typeface="Cambria" panose="02040503050406030204" pitchFamily="18" charset="0"/>
                <a:ea typeface="Cambria" panose="02040503050406030204" pitchFamily="18" charset="0"/>
              </a:rPr>
              <a:t>, </a:t>
            </a:r>
            <a:r>
              <a:rPr lang="en-US" sz="2800" b="0" i="0" dirty="0" err="1">
                <a:solidFill>
                  <a:srgbClr val="FF0066"/>
                </a:solidFill>
                <a:effectLst/>
                <a:latin typeface="Cambria" panose="02040503050406030204" pitchFamily="18" charset="0"/>
                <a:ea typeface="Cambria" panose="02040503050406030204" pitchFamily="18" charset="0"/>
              </a:rPr>
              <a:t>nhóm</a:t>
            </a:r>
            <a:r>
              <a:rPr lang="en-US" sz="2800" b="0" i="0" dirty="0">
                <a:solidFill>
                  <a:srgbClr val="FF0066"/>
                </a:solidFill>
                <a:effectLst/>
                <a:latin typeface="Cambria" panose="02040503050406030204" pitchFamily="18" charset="0"/>
                <a:ea typeface="Cambria" panose="02040503050406030204" pitchFamily="18" charset="0"/>
              </a:rPr>
              <a:t> </a:t>
            </a:r>
            <a:r>
              <a:rPr lang="en-US" sz="2800" b="0" i="0" dirty="0" err="1">
                <a:solidFill>
                  <a:srgbClr val="FF0066"/>
                </a:solidFill>
                <a:effectLst/>
                <a:latin typeface="Cambria" panose="02040503050406030204" pitchFamily="18" charset="0"/>
                <a:ea typeface="Cambria" panose="02040503050406030204" pitchFamily="18" charset="0"/>
              </a:rPr>
              <a:t>lau</a:t>
            </a:r>
            <a:r>
              <a:rPr lang="en-US" sz="2800" b="0" i="0" dirty="0">
                <a:solidFill>
                  <a:srgbClr val="FF0066"/>
                </a:solidFill>
                <a:effectLst/>
                <a:latin typeface="Cambria" panose="02040503050406030204" pitchFamily="18" charset="0"/>
                <a:ea typeface="Cambria" panose="02040503050406030204" pitchFamily="18" charset="0"/>
              </a:rPr>
              <a:t> </a:t>
            </a:r>
            <a:r>
              <a:rPr lang="en-US" sz="2800" b="0" i="0" dirty="0" err="1">
                <a:solidFill>
                  <a:srgbClr val="FF0066"/>
                </a:solidFill>
                <a:effectLst/>
                <a:latin typeface="Cambria" panose="02040503050406030204" pitchFamily="18" charset="0"/>
                <a:ea typeface="Cambria" panose="02040503050406030204" pitchFamily="18" charset="0"/>
              </a:rPr>
              <a:t>cửa</a:t>
            </a:r>
            <a:r>
              <a:rPr lang="en-US" sz="2800" b="0" i="0" dirty="0">
                <a:solidFill>
                  <a:srgbClr val="FF0066"/>
                </a:solidFill>
                <a:effectLst/>
                <a:latin typeface="Cambria" panose="02040503050406030204" pitchFamily="18" charset="0"/>
                <a:ea typeface="Cambria" panose="02040503050406030204" pitchFamily="18" charset="0"/>
              </a:rPr>
              <a:t> </a:t>
            </a:r>
            <a:r>
              <a:rPr lang="en-US" sz="2800" b="0" i="0" dirty="0" err="1">
                <a:solidFill>
                  <a:srgbClr val="FF0066"/>
                </a:solidFill>
                <a:effectLst/>
                <a:latin typeface="Cambria" panose="02040503050406030204" pitchFamily="18" charset="0"/>
                <a:ea typeface="Cambria" panose="02040503050406030204" pitchFamily="18" charset="0"/>
              </a:rPr>
              <a:t>có</a:t>
            </a:r>
            <a:r>
              <a:rPr lang="en-US" sz="2800" b="0" i="0" dirty="0">
                <a:solidFill>
                  <a:srgbClr val="FF0066"/>
                </a:solidFill>
                <a:effectLst/>
                <a:latin typeface="Cambria" panose="02040503050406030204" pitchFamily="18" charset="0"/>
                <a:ea typeface="Cambria" panose="02040503050406030204" pitchFamily="18" charset="0"/>
              </a:rPr>
              <a:t> 5 </a:t>
            </a:r>
            <a:r>
              <a:rPr lang="en-US" sz="2800" b="0" i="0" dirty="0" err="1">
                <a:solidFill>
                  <a:srgbClr val="FF0066"/>
                </a:solidFill>
                <a:effectLst/>
                <a:latin typeface="Cambria" panose="02040503050406030204" pitchFamily="18" charset="0"/>
                <a:ea typeface="Cambria" panose="02040503050406030204" pitchFamily="18" charset="0"/>
              </a:rPr>
              <a:t>bạn</a:t>
            </a:r>
            <a:r>
              <a:rPr lang="en-US" sz="2800" b="0" i="0" dirty="0">
                <a:solidFill>
                  <a:srgbClr val="FF0066"/>
                </a:solidFill>
                <a:effectLst/>
                <a:latin typeface="Cambria" panose="02040503050406030204" pitchFamily="18" charset="0"/>
                <a:ea typeface="Cambria" panose="02040503050406030204" pitchFamily="18" charset="0"/>
              </a:rPr>
              <a:t>, </a:t>
            </a:r>
            <a:r>
              <a:rPr lang="en-US" sz="2800" b="0" i="0" dirty="0" err="1">
                <a:solidFill>
                  <a:srgbClr val="FF0066"/>
                </a:solidFill>
                <a:effectLst/>
                <a:latin typeface="Cambria" panose="02040503050406030204" pitchFamily="18" charset="0"/>
                <a:ea typeface="Cambria" panose="02040503050406030204" pitchFamily="18" charset="0"/>
              </a:rPr>
              <a:t>nhóm</a:t>
            </a:r>
            <a:r>
              <a:rPr lang="en-US" sz="2800" b="0" i="0" dirty="0">
                <a:solidFill>
                  <a:srgbClr val="FF0066"/>
                </a:solidFill>
                <a:effectLst/>
                <a:latin typeface="Cambria" panose="02040503050406030204" pitchFamily="18" charset="0"/>
                <a:ea typeface="Cambria" panose="02040503050406030204" pitchFamily="18" charset="0"/>
              </a:rPr>
              <a:t> </a:t>
            </a:r>
            <a:r>
              <a:rPr lang="en-US" sz="2800" b="0" i="0" dirty="0" err="1">
                <a:solidFill>
                  <a:srgbClr val="FF0066"/>
                </a:solidFill>
                <a:effectLst/>
                <a:latin typeface="Cambria" panose="02040503050406030204" pitchFamily="18" charset="0"/>
                <a:ea typeface="Cambria" panose="02040503050406030204" pitchFamily="18" charset="0"/>
              </a:rPr>
              <a:t>kê</a:t>
            </a:r>
            <a:r>
              <a:rPr lang="en-US" sz="2800" b="0" i="0" dirty="0">
                <a:solidFill>
                  <a:srgbClr val="FF0066"/>
                </a:solidFill>
                <a:effectLst/>
                <a:latin typeface="Cambria" panose="02040503050406030204" pitchFamily="18" charset="0"/>
                <a:ea typeface="Cambria" panose="02040503050406030204" pitchFamily="18" charset="0"/>
              </a:rPr>
              <a:t> </a:t>
            </a:r>
            <a:r>
              <a:rPr lang="en-US" sz="2800" b="0" i="0" dirty="0" err="1">
                <a:solidFill>
                  <a:srgbClr val="FF0066"/>
                </a:solidFill>
                <a:effectLst/>
                <a:latin typeface="Cambria" panose="02040503050406030204" pitchFamily="18" charset="0"/>
                <a:ea typeface="Cambria" panose="02040503050406030204" pitchFamily="18" charset="0"/>
              </a:rPr>
              <a:t>bàn</a:t>
            </a:r>
            <a:r>
              <a:rPr lang="en-US" sz="2800" b="0" i="0" dirty="0">
                <a:solidFill>
                  <a:srgbClr val="FF0066"/>
                </a:solidFill>
                <a:effectLst/>
                <a:latin typeface="Cambria" panose="02040503050406030204" pitchFamily="18" charset="0"/>
                <a:ea typeface="Cambria" panose="02040503050406030204" pitchFamily="18" charset="0"/>
              </a:rPr>
              <a:t> </a:t>
            </a:r>
            <a:r>
              <a:rPr lang="en-US" sz="2800" b="0" i="0" dirty="0" err="1">
                <a:solidFill>
                  <a:srgbClr val="FF0066"/>
                </a:solidFill>
                <a:effectLst/>
                <a:latin typeface="Cambria" panose="02040503050406030204" pitchFamily="18" charset="0"/>
                <a:ea typeface="Cambria" panose="02040503050406030204" pitchFamily="18" charset="0"/>
              </a:rPr>
              <a:t>ghế</a:t>
            </a:r>
            <a:r>
              <a:rPr lang="en-US" sz="2800" b="0" i="0" dirty="0">
                <a:solidFill>
                  <a:srgbClr val="FF0066"/>
                </a:solidFill>
                <a:effectLst/>
                <a:latin typeface="Cambria" panose="02040503050406030204" pitchFamily="18" charset="0"/>
                <a:ea typeface="Cambria" panose="02040503050406030204" pitchFamily="18" charset="0"/>
              </a:rPr>
              <a:t> </a:t>
            </a:r>
            <a:r>
              <a:rPr lang="en-US" sz="2800" b="0" i="0" dirty="0" err="1">
                <a:solidFill>
                  <a:srgbClr val="FF0066"/>
                </a:solidFill>
                <a:effectLst/>
                <a:latin typeface="Cambria" panose="02040503050406030204" pitchFamily="18" charset="0"/>
                <a:ea typeface="Cambria" panose="02040503050406030204" pitchFamily="18" charset="0"/>
              </a:rPr>
              <a:t>có</a:t>
            </a:r>
            <a:r>
              <a:rPr lang="en-US" sz="2800" b="0" i="0" dirty="0">
                <a:solidFill>
                  <a:srgbClr val="FF0066"/>
                </a:solidFill>
                <a:effectLst/>
                <a:latin typeface="Cambria" panose="02040503050406030204" pitchFamily="18" charset="0"/>
                <a:ea typeface="Cambria" panose="02040503050406030204" pitchFamily="18" charset="0"/>
              </a:rPr>
              <a:t> 9 </a:t>
            </a:r>
            <a:r>
              <a:rPr lang="en-US" sz="2800" b="0" i="0" dirty="0" err="1">
                <a:solidFill>
                  <a:srgbClr val="FF0066"/>
                </a:solidFill>
                <a:effectLst/>
                <a:latin typeface="Cambria" panose="02040503050406030204" pitchFamily="18" charset="0"/>
                <a:ea typeface="Cambria" panose="02040503050406030204" pitchFamily="18" charset="0"/>
              </a:rPr>
              <a:t>bạn</a:t>
            </a:r>
            <a:r>
              <a:rPr lang="en-US" sz="2800" b="0" i="0" dirty="0">
                <a:solidFill>
                  <a:srgbClr val="FF0066"/>
                </a:solidFill>
                <a:effectLst/>
                <a:latin typeface="Cambria" panose="02040503050406030204" pitchFamily="18" charset="0"/>
                <a:ea typeface="Cambria" panose="02040503050406030204" pitchFamily="18" charset="0"/>
              </a:rPr>
              <a:t>, </a:t>
            </a:r>
            <a:r>
              <a:rPr lang="en-US" sz="2800" b="0" i="0" dirty="0" err="1">
                <a:solidFill>
                  <a:srgbClr val="FF0066"/>
                </a:solidFill>
                <a:effectLst/>
                <a:latin typeface="Cambria" panose="02040503050406030204" pitchFamily="18" charset="0"/>
                <a:ea typeface="Cambria" panose="02040503050406030204" pitchFamily="18" charset="0"/>
              </a:rPr>
              <a:t>nhóm</a:t>
            </a:r>
            <a:r>
              <a:rPr lang="en-US" sz="2800" b="0" i="0" dirty="0">
                <a:solidFill>
                  <a:srgbClr val="FF0066"/>
                </a:solidFill>
                <a:effectLst/>
                <a:latin typeface="Cambria" panose="02040503050406030204" pitchFamily="18" charset="0"/>
                <a:ea typeface="Cambria" panose="02040503050406030204" pitchFamily="18" charset="0"/>
              </a:rPr>
              <a:t> </a:t>
            </a:r>
            <a:r>
              <a:rPr lang="en-US" sz="2800" b="0" i="0" dirty="0" err="1">
                <a:solidFill>
                  <a:srgbClr val="FF0066"/>
                </a:solidFill>
                <a:effectLst/>
                <a:latin typeface="Cambria" panose="02040503050406030204" pitchFamily="18" charset="0"/>
                <a:ea typeface="Cambria" panose="02040503050406030204" pitchFamily="18" charset="0"/>
              </a:rPr>
              <a:t>trang</a:t>
            </a:r>
            <a:r>
              <a:rPr lang="en-US" sz="2800" b="0" i="0" dirty="0">
                <a:solidFill>
                  <a:srgbClr val="FF0066"/>
                </a:solidFill>
                <a:effectLst/>
                <a:latin typeface="Cambria" panose="02040503050406030204" pitchFamily="18" charset="0"/>
                <a:ea typeface="Cambria" panose="02040503050406030204" pitchFamily="18" charset="0"/>
              </a:rPr>
              <a:t> </a:t>
            </a:r>
            <a:r>
              <a:rPr lang="en-US" sz="2800" b="0" i="0" dirty="0" err="1">
                <a:solidFill>
                  <a:srgbClr val="FF0066"/>
                </a:solidFill>
                <a:effectLst/>
                <a:latin typeface="Cambria" panose="02040503050406030204" pitchFamily="18" charset="0"/>
                <a:ea typeface="Cambria" panose="02040503050406030204" pitchFamily="18" charset="0"/>
              </a:rPr>
              <a:t>trí</a:t>
            </a:r>
            <a:r>
              <a:rPr lang="en-US" sz="2800" b="0" i="0" dirty="0">
                <a:solidFill>
                  <a:srgbClr val="FF0066"/>
                </a:solidFill>
                <a:effectLst/>
                <a:latin typeface="Cambria" panose="02040503050406030204" pitchFamily="18" charset="0"/>
                <a:ea typeface="Cambria" panose="02040503050406030204" pitchFamily="18" charset="0"/>
              </a:rPr>
              <a:t> </a:t>
            </a:r>
            <a:r>
              <a:rPr lang="en-US" sz="2800" b="0" i="0" dirty="0" err="1">
                <a:solidFill>
                  <a:srgbClr val="FF0066"/>
                </a:solidFill>
                <a:effectLst/>
                <a:latin typeface="Cambria" panose="02040503050406030204" pitchFamily="18" charset="0"/>
                <a:ea typeface="Cambria" panose="02040503050406030204" pitchFamily="18" charset="0"/>
              </a:rPr>
              <a:t>lớp</a:t>
            </a:r>
            <a:r>
              <a:rPr lang="en-US" sz="2800" b="0" i="0" dirty="0">
                <a:solidFill>
                  <a:srgbClr val="FF0066"/>
                </a:solidFill>
                <a:effectLst/>
                <a:latin typeface="Cambria" panose="02040503050406030204" pitchFamily="18" charset="0"/>
                <a:ea typeface="Cambria" panose="02040503050406030204" pitchFamily="18" charset="0"/>
              </a:rPr>
              <a:t> </a:t>
            </a:r>
            <a:r>
              <a:rPr lang="en-US" sz="2800" b="0" i="0" dirty="0" err="1">
                <a:solidFill>
                  <a:srgbClr val="FF0066"/>
                </a:solidFill>
                <a:effectLst/>
                <a:latin typeface="Cambria" panose="02040503050406030204" pitchFamily="18" charset="0"/>
                <a:ea typeface="Cambria" panose="02040503050406030204" pitchFamily="18" charset="0"/>
              </a:rPr>
              <a:t>có</a:t>
            </a:r>
            <a:r>
              <a:rPr lang="en-US" sz="2800" b="0" i="0" dirty="0">
                <a:solidFill>
                  <a:srgbClr val="FF0066"/>
                </a:solidFill>
                <a:effectLst/>
                <a:latin typeface="Cambria" panose="02040503050406030204" pitchFamily="18" charset="0"/>
                <a:ea typeface="Cambria" panose="02040503050406030204" pitchFamily="18" charset="0"/>
              </a:rPr>
              <a:t> 8 </a:t>
            </a:r>
            <a:r>
              <a:rPr lang="en-US" sz="2800" b="0" i="0" dirty="0" err="1">
                <a:solidFill>
                  <a:srgbClr val="FF0066"/>
                </a:solidFill>
                <a:effectLst/>
                <a:latin typeface="Cambria" panose="02040503050406030204" pitchFamily="18" charset="0"/>
                <a:ea typeface="Cambria" panose="02040503050406030204" pitchFamily="18" charset="0"/>
              </a:rPr>
              <a:t>bạn</a:t>
            </a:r>
            <a:r>
              <a:rPr lang="en-US" sz="2800" b="0" i="0" dirty="0">
                <a:solidFill>
                  <a:srgbClr val="FF0066"/>
                </a:solidFill>
                <a:effectLst/>
                <a:latin typeface="Cambria" panose="02040503050406030204" pitchFamily="18" charset="0"/>
                <a:ea typeface="Cambria" panose="02040503050406030204" pitchFamily="18" charset="0"/>
              </a:rPr>
              <a:t>.</a:t>
            </a:r>
          </a:p>
          <a:p>
            <a:pPr algn="just"/>
            <a:r>
              <a:rPr lang="en-US" sz="2800" b="0" i="0" dirty="0" err="1">
                <a:solidFill>
                  <a:srgbClr val="FF0066"/>
                </a:solidFill>
                <a:effectLst/>
                <a:latin typeface="Cambria" panose="02040503050406030204" pitchFamily="18" charset="0"/>
                <a:ea typeface="Cambria" panose="02040503050406030204" pitchFamily="18" charset="0"/>
              </a:rPr>
              <a:t>Nhóm</a:t>
            </a:r>
            <a:r>
              <a:rPr lang="en-US" sz="2800" b="0" i="0" dirty="0">
                <a:solidFill>
                  <a:srgbClr val="FF0066"/>
                </a:solidFill>
                <a:effectLst/>
                <a:latin typeface="Cambria" panose="02040503050406030204" pitchFamily="18" charset="0"/>
                <a:ea typeface="Cambria" panose="02040503050406030204" pitchFamily="18" charset="0"/>
              </a:rPr>
              <a:t> </a:t>
            </a:r>
            <a:r>
              <a:rPr lang="en-US" sz="2800" b="0" i="0" dirty="0" err="1">
                <a:solidFill>
                  <a:srgbClr val="FF0066"/>
                </a:solidFill>
                <a:effectLst/>
                <a:latin typeface="Cambria" panose="02040503050406030204" pitchFamily="18" charset="0"/>
                <a:ea typeface="Cambria" panose="02040503050406030204" pitchFamily="18" charset="0"/>
              </a:rPr>
              <a:t>trang</a:t>
            </a:r>
            <a:r>
              <a:rPr lang="en-US" sz="2800" b="0" i="0" dirty="0">
                <a:solidFill>
                  <a:srgbClr val="FF0066"/>
                </a:solidFill>
                <a:effectLst/>
                <a:latin typeface="Cambria" panose="02040503050406030204" pitchFamily="18" charset="0"/>
                <a:ea typeface="Cambria" panose="02040503050406030204" pitchFamily="18" charset="0"/>
              </a:rPr>
              <a:t> </a:t>
            </a:r>
            <a:r>
              <a:rPr lang="en-US" sz="2800" b="0" i="0" dirty="0" err="1">
                <a:solidFill>
                  <a:srgbClr val="FF0066"/>
                </a:solidFill>
                <a:effectLst/>
                <a:latin typeface="Cambria" panose="02040503050406030204" pitchFamily="18" charset="0"/>
                <a:ea typeface="Cambria" panose="02040503050406030204" pitchFamily="18" charset="0"/>
              </a:rPr>
              <a:t>trí</a:t>
            </a:r>
            <a:r>
              <a:rPr lang="en-US" sz="2800" b="0" i="0" dirty="0">
                <a:solidFill>
                  <a:srgbClr val="FF0066"/>
                </a:solidFill>
                <a:effectLst/>
                <a:latin typeface="Cambria" panose="02040503050406030204" pitchFamily="18" charset="0"/>
                <a:ea typeface="Cambria" panose="02040503050406030204" pitchFamily="18" charset="0"/>
              </a:rPr>
              <a:t> </a:t>
            </a:r>
            <a:r>
              <a:rPr lang="en-US" sz="2800" b="0" i="0" dirty="0" err="1">
                <a:solidFill>
                  <a:srgbClr val="FF0066"/>
                </a:solidFill>
                <a:effectLst/>
                <a:latin typeface="Cambria" panose="02040503050406030204" pitchFamily="18" charset="0"/>
                <a:ea typeface="Cambria" panose="02040503050406030204" pitchFamily="18" charset="0"/>
              </a:rPr>
              <a:t>lớp</a:t>
            </a:r>
            <a:r>
              <a:rPr lang="en-US" sz="2800" b="0" i="0" dirty="0">
                <a:solidFill>
                  <a:srgbClr val="FF0066"/>
                </a:solidFill>
                <a:effectLst/>
                <a:latin typeface="Cambria" panose="02040503050406030204" pitchFamily="18" charset="0"/>
                <a:ea typeface="Cambria" panose="02040503050406030204" pitchFamily="18" charset="0"/>
              </a:rPr>
              <a:t> </a:t>
            </a:r>
            <a:r>
              <a:rPr lang="en-US" sz="2800" b="0" i="0" dirty="0" err="1">
                <a:solidFill>
                  <a:srgbClr val="FF0066"/>
                </a:solidFill>
                <a:effectLst/>
                <a:latin typeface="Cambria" panose="02040503050406030204" pitchFamily="18" charset="0"/>
                <a:ea typeface="Cambria" panose="02040503050406030204" pitchFamily="18" charset="0"/>
              </a:rPr>
              <a:t>có</a:t>
            </a:r>
            <a:r>
              <a:rPr lang="en-US" sz="2800" b="0" i="0" dirty="0">
                <a:solidFill>
                  <a:srgbClr val="FF0066"/>
                </a:solidFill>
                <a:effectLst/>
                <a:latin typeface="Cambria" panose="02040503050406030204" pitchFamily="18" charset="0"/>
                <a:ea typeface="Cambria" panose="02040503050406030204" pitchFamily="18" charset="0"/>
              </a:rPr>
              <a:t> </a:t>
            </a:r>
            <a:r>
              <a:rPr lang="en-US" sz="2800" b="0" i="0" dirty="0" err="1">
                <a:solidFill>
                  <a:srgbClr val="FF0066"/>
                </a:solidFill>
                <a:effectLst/>
                <a:latin typeface="Cambria" panose="02040503050406030204" pitchFamily="18" charset="0"/>
                <a:ea typeface="Cambria" panose="02040503050406030204" pitchFamily="18" charset="0"/>
              </a:rPr>
              <a:t>nhiều</a:t>
            </a:r>
            <a:r>
              <a:rPr lang="en-US" sz="2800" b="0" i="0" dirty="0">
                <a:solidFill>
                  <a:srgbClr val="FF0066"/>
                </a:solidFill>
                <a:effectLst/>
                <a:latin typeface="Cambria" panose="02040503050406030204" pitchFamily="18" charset="0"/>
                <a:ea typeface="Cambria" panose="02040503050406030204" pitchFamily="18" charset="0"/>
              </a:rPr>
              <a:t> </a:t>
            </a:r>
            <a:r>
              <a:rPr lang="en-US" sz="2800" b="0" i="0" dirty="0" err="1">
                <a:solidFill>
                  <a:srgbClr val="FF0066"/>
                </a:solidFill>
                <a:effectLst/>
                <a:latin typeface="Cambria" panose="02040503050406030204" pitchFamily="18" charset="0"/>
                <a:ea typeface="Cambria" panose="02040503050406030204" pitchFamily="18" charset="0"/>
              </a:rPr>
              <a:t>bạn</a:t>
            </a:r>
            <a:r>
              <a:rPr lang="en-US" sz="2800" b="0" i="0" dirty="0">
                <a:solidFill>
                  <a:srgbClr val="FF0066"/>
                </a:solidFill>
                <a:effectLst/>
                <a:latin typeface="Cambria" panose="02040503050406030204" pitchFamily="18" charset="0"/>
                <a:ea typeface="Cambria" panose="02040503050406030204" pitchFamily="18" charset="0"/>
              </a:rPr>
              <a:t> </a:t>
            </a:r>
            <a:r>
              <a:rPr lang="en-US" sz="2800" b="0" i="0" dirty="0" err="1">
                <a:solidFill>
                  <a:srgbClr val="FF0066"/>
                </a:solidFill>
                <a:effectLst/>
                <a:latin typeface="Cambria" panose="02040503050406030204" pitchFamily="18" charset="0"/>
                <a:ea typeface="Cambria" panose="02040503050406030204" pitchFamily="18" charset="0"/>
              </a:rPr>
              <a:t>nhất</a:t>
            </a:r>
            <a:r>
              <a:rPr lang="en-US" sz="2800" b="0" i="0" dirty="0">
                <a:solidFill>
                  <a:srgbClr val="FF0066"/>
                </a:solidFill>
                <a:effectLst/>
                <a:latin typeface="Cambria" panose="02040503050406030204" pitchFamily="18" charset="0"/>
                <a:ea typeface="Cambria" panose="02040503050406030204" pitchFamily="18" charset="0"/>
              </a:rPr>
              <a:t>.</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384494A-734C-648E-86EA-B5D7E332B01E}"/>
                  </a:ext>
                </a:extLst>
              </p:cNvPr>
              <p:cNvSpPr txBox="1"/>
              <p:nvPr/>
            </p:nvSpPr>
            <p:spPr>
              <a:xfrm>
                <a:off x="893135" y="4720856"/>
                <a:ext cx="10962167" cy="1170641"/>
              </a:xfrm>
              <a:prstGeom prst="rect">
                <a:avLst/>
              </a:prstGeom>
              <a:noFill/>
            </p:spPr>
            <p:txBody>
              <a:bodyPr wrap="square" rtlCol="0">
                <a:spAutoFit/>
              </a:bodyPr>
              <a:lstStyle/>
              <a:p>
                <a:pPr algn="just"/>
                <a:r>
                  <a:rPr lang="en-US" sz="2800" dirty="0">
                    <a:solidFill>
                      <a:srgbClr val="FF0066"/>
                    </a:solidFill>
                    <a:latin typeface="Cambria" panose="02040503050406030204" pitchFamily="18" charset="0"/>
                    <a:ea typeface="Cambria" panose="02040503050406030204" pitchFamily="18" charset="0"/>
                  </a:rPr>
                  <a:t>b) </a:t>
                </a:r>
                <a:r>
                  <a:rPr lang="en-US" sz="2800" dirty="0" err="1">
                    <a:solidFill>
                      <a:srgbClr val="FF0066"/>
                    </a:solidFill>
                    <a:latin typeface="Cambria" panose="02040503050406030204" pitchFamily="18" charset="0"/>
                    <a:ea typeface="Cambria" panose="02040503050406030204" pitchFamily="18" charset="0"/>
                  </a:rPr>
                  <a:t>Tỉ</a:t>
                </a:r>
                <a:r>
                  <a:rPr lang="en-US" sz="2800" dirty="0">
                    <a:solidFill>
                      <a:srgbClr val="FF0066"/>
                    </a:solidFill>
                    <a:latin typeface="Cambria" panose="02040503050406030204" pitchFamily="18" charset="0"/>
                    <a:ea typeface="Cambria" panose="02040503050406030204" pitchFamily="18" charset="0"/>
                  </a:rPr>
                  <a:t> </a:t>
                </a:r>
                <a:r>
                  <a:rPr lang="en-US" sz="2800" dirty="0" err="1">
                    <a:solidFill>
                      <a:srgbClr val="FF0066"/>
                    </a:solidFill>
                    <a:latin typeface="Cambria" panose="02040503050406030204" pitchFamily="18" charset="0"/>
                    <a:ea typeface="Cambria" panose="02040503050406030204" pitchFamily="18" charset="0"/>
                  </a:rPr>
                  <a:t>số</a:t>
                </a:r>
                <a:r>
                  <a:rPr lang="en-US" sz="2800" dirty="0">
                    <a:solidFill>
                      <a:srgbClr val="FF0066"/>
                    </a:solidFill>
                    <a:latin typeface="Cambria" panose="02040503050406030204" pitchFamily="18" charset="0"/>
                    <a:ea typeface="Cambria" panose="02040503050406030204" pitchFamily="18" charset="0"/>
                  </a:rPr>
                  <a:t> </a:t>
                </a:r>
                <a:r>
                  <a:rPr lang="en-US" sz="2800" dirty="0" err="1">
                    <a:solidFill>
                      <a:srgbClr val="FF0066"/>
                    </a:solidFill>
                    <a:latin typeface="Cambria" panose="02040503050406030204" pitchFamily="18" charset="0"/>
                    <a:ea typeface="Cambria" panose="02040503050406030204" pitchFamily="18" charset="0"/>
                  </a:rPr>
                  <a:t>mô</a:t>
                </a:r>
                <a:r>
                  <a:rPr lang="en-US" sz="2800" dirty="0">
                    <a:solidFill>
                      <a:srgbClr val="FF0066"/>
                    </a:solidFill>
                    <a:latin typeface="Cambria" panose="02040503050406030204" pitchFamily="18" charset="0"/>
                    <a:ea typeface="Cambria" panose="02040503050406030204" pitchFamily="18" charset="0"/>
                  </a:rPr>
                  <a:t> </a:t>
                </a:r>
                <a:r>
                  <a:rPr lang="en-US" sz="2800" dirty="0" err="1">
                    <a:solidFill>
                      <a:srgbClr val="FF0066"/>
                    </a:solidFill>
                    <a:latin typeface="Cambria" panose="02040503050406030204" pitchFamily="18" charset="0"/>
                    <a:ea typeface="Cambria" panose="02040503050406030204" pitchFamily="18" charset="0"/>
                  </a:rPr>
                  <a:t>tả</a:t>
                </a:r>
                <a:r>
                  <a:rPr lang="en-US" sz="2800" dirty="0">
                    <a:solidFill>
                      <a:srgbClr val="FF0066"/>
                    </a:solidFill>
                    <a:latin typeface="Cambria" panose="02040503050406030204" pitchFamily="18" charset="0"/>
                    <a:ea typeface="Cambria" panose="02040503050406030204" pitchFamily="18" charset="0"/>
                  </a:rPr>
                  <a:t> </a:t>
                </a:r>
                <a:r>
                  <a:rPr lang="en-US" sz="2800" dirty="0" err="1">
                    <a:solidFill>
                      <a:srgbClr val="FF0066"/>
                    </a:solidFill>
                    <a:latin typeface="Cambria" panose="02040503050406030204" pitchFamily="18" charset="0"/>
                    <a:ea typeface="Cambria" panose="02040503050406030204" pitchFamily="18" charset="0"/>
                  </a:rPr>
                  <a:t>số</a:t>
                </a:r>
                <a:r>
                  <a:rPr lang="en-US" sz="2800" dirty="0">
                    <a:solidFill>
                      <a:srgbClr val="FF0066"/>
                    </a:solidFill>
                    <a:latin typeface="Cambria" panose="02040503050406030204" pitchFamily="18" charset="0"/>
                    <a:ea typeface="Cambria" panose="02040503050406030204" pitchFamily="18" charset="0"/>
                  </a:rPr>
                  <a:t> </a:t>
                </a:r>
                <a:r>
                  <a:rPr lang="en-US" sz="2800" dirty="0" err="1">
                    <a:solidFill>
                      <a:srgbClr val="FF0066"/>
                    </a:solidFill>
                    <a:latin typeface="Cambria" panose="02040503050406030204" pitchFamily="18" charset="0"/>
                    <a:ea typeface="Cambria" panose="02040503050406030204" pitchFamily="18" charset="0"/>
                  </a:rPr>
                  <a:t>lần</a:t>
                </a:r>
                <a:r>
                  <a:rPr lang="en-US" sz="2800" dirty="0">
                    <a:solidFill>
                      <a:srgbClr val="FF0066"/>
                    </a:solidFill>
                    <a:latin typeface="Cambria" panose="02040503050406030204" pitchFamily="18" charset="0"/>
                    <a:ea typeface="Cambria" panose="02040503050406030204" pitchFamily="18" charset="0"/>
                  </a:rPr>
                  <a:t> </a:t>
                </a:r>
                <a:r>
                  <a:rPr lang="en-US" sz="2800" dirty="0" err="1">
                    <a:solidFill>
                      <a:srgbClr val="FF0066"/>
                    </a:solidFill>
                    <a:latin typeface="Cambria" panose="02040503050406030204" pitchFamily="18" charset="0"/>
                    <a:ea typeface="Cambria" panose="02040503050406030204" pitchFamily="18" charset="0"/>
                  </a:rPr>
                  <a:t>lặp</a:t>
                </a:r>
                <a:r>
                  <a:rPr lang="en-US" sz="2800" dirty="0">
                    <a:solidFill>
                      <a:srgbClr val="FF0066"/>
                    </a:solidFill>
                    <a:latin typeface="Cambria" panose="02040503050406030204" pitchFamily="18" charset="0"/>
                    <a:ea typeface="Cambria" panose="02040503050406030204" pitchFamily="18" charset="0"/>
                  </a:rPr>
                  <a:t> </a:t>
                </a:r>
                <a:r>
                  <a:rPr lang="en-US" sz="2800" dirty="0" err="1">
                    <a:solidFill>
                      <a:srgbClr val="FF0066"/>
                    </a:solidFill>
                    <a:latin typeface="Cambria" panose="02040503050406030204" pitchFamily="18" charset="0"/>
                    <a:ea typeface="Cambria" panose="02040503050406030204" pitchFamily="18" charset="0"/>
                  </a:rPr>
                  <a:t>lại</a:t>
                </a:r>
                <a:r>
                  <a:rPr lang="en-US" sz="2800" dirty="0">
                    <a:solidFill>
                      <a:srgbClr val="FF0066"/>
                    </a:solidFill>
                    <a:latin typeface="Cambria" panose="02040503050406030204" pitchFamily="18" charset="0"/>
                    <a:ea typeface="Cambria" panose="02040503050406030204" pitchFamily="18" charset="0"/>
                  </a:rPr>
                  <a:t> </a:t>
                </a:r>
                <a:r>
                  <a:rPr lang="en-US" sz="2800" dirty="0" err="1">
                    <a:solidFill>
                      <a:srgbClr val="FF0066"/>
                    </a:solidFill>
                    <a:latin typeface="Cambria" panose="02040503050406030204" pitchFamily="18" charset="0"/>
                    <a:ea typeface="Cambria" panose="02040503050406030204" pitchFamily="18" charset="0"/>
                  </a:rPr>
                  <a:t>của</a:t>
                </a:r>
                <a:r>
                  <a:rPr lang="en-US" sz="2800" dirty="0">
                    <a:solidFill>
                      <a:srgbClr val="FF0066"/>
                    </a:solidFill>
                    <a:latin typeface="Cambria" panose="02040503050406030204" pitchFamily="18" charset="0"/>
                    <a:ea typeface="Cambria" panose="02040503050406030204" pitchFamily="18" charset="0"/>
                  </a:rPr>
                  <a:t> </a:t>
                </a:r>
                <a:r>
                  <a:rPr lang="en-US" sz="2800" dirty="0" err="1">
                    <a:solidFill>
                      <a:srgbClr val="FF0066"/>
                    </a:solidFill>
                    <a:latin typeface="Cambria" panose="02040503050406030204" pitchFamily="18" charset="0"/>
                    <a:ea typeface="Cambria" panose="02040503050406030204" pitchFamily="18" charset="0"/>
                  </a:rPr>
                  <a:t>khả</a:t>
                </a:r>
                <a:r>
                  <a:rPr lang="en-US" sz="2800" dirty="0">
                    <a:solidFill>
                      <a:srgbClr val="FF0066"/>
                    </a:solidFill>
                    <a:latin typeface="Cambria" panose="02040503050406030204" pitchFamily="18" charset="0"/>
                    <a:ea typeface="Cambria" panose="02040503050406030204" pitchFamily="18" charset="0"/>
                  </a:rPr>
                  <a:t> </a:t>
                </a:r>
                <a:r>
                  <a:rPr lang="en-US" sz="2800" dirty="0" err="1">
                    <a:solidFill>
                      <a:srgbClr val="FF0066"/>
                    </a:solidFill>
                    <a:latin typeface="Cambria" panose="02040503050406030204" pitchFamily="18" charset="0"/>
                    <a:ea typeface="Cambria" panose="02040503050406030204" pitchFamily="18" charset="0"/>
                  </a:rPr>
                  <a:t>năng</a:t>
                </a:r>
                <a:r>
                  <a:rPr lang="en-US" sz="2800" dirty="0">
                    <a:solidFill>
                      <a:srgbClr val="FF0066"/>
                    </a:solidFill>
                    <a:latin typeface="Cambria" panose="02040503050406030204" pitchFamily="18" charset="0"/>
                    <a:ea typeface="Cambria" panose="02040503050406030204" pitchFamily="18" charset="0"/>
                  </a:rPr>
                  <a:t> “</a:t>
                </a:r>
                <a:r>
                  <a:rPr lang="en-US" sz="2800" dirty="0" err="1">
                    <a:solidFill>
                      <a:srgbClr val="FF0066"/>
                    </a:solidFill>
                    <a:latin typeface="Cambria" panose="02040503050406030204" pitchFamily="18" charset="0"/>
                    <a:ea typeface="Cambria" panose="02040503050406030204" pitchFamily="18" charset="0"/>
                  </a:rPr>
                  <a:t>xuất</a:t>
                </a:r>
                <a:r>
                  <a:rPr lang="en-US" sz="2800" dirty="0">
                    <a:solidFill>
                      <a:srgbClr val="FF0066"/>
                    </a:solidFill>
                    <a:latin typeface="Cambria" panose="02040503050406030204" pitchFamily="18" charset="0"/>
                    <a:ea typeface="Cambria" panose="02040503050406030204" pitchFamily="18" charset="0"/>
                  </a:rPr>
                  <a:t> </a:t>
                </a:r>
                <a:r>
                  <a:rPr lang="en-US" sz="2800" dirty="0" err="1">
                    <a:solidFill>
                      <a:srgbClr val="FF0066"/>
                    </a:solidFill>
                    <a:latin typeface="Cambria" panose="02040503050406030204" pitchFamily="18" charset="0"/>
                    <a:ea typeface="Cambria" panose="02040503050406030204" pitchFamily="18" charset="0"/>
                  </a:rPr>
                  <a:t>hiện</a:t>
                </a:r>
                <a:r>
                  <a:rPr lang="en-US" sz="2800" dirty="0">
                    <a:solidFill>
                      <a:srgbClr val="FF0066"/>
                    </a:solidFill>
                    <a:latin typeface="Cambria" panose="02040503050406030204" pitchFamily="18" charset="0"/>
                    <a:ea typeface="Cambria" panose="02040503050406030204" pitchFamily="18" charset="0"/>
                  </a:rPr>
                  <a:t> </a:t>
                </a:r>
                <a:r>
                  <a:rPr lang="en-US" sz="2800" dirty="0" err="1">
                    <a:solidFill>
                      <a:srgbClr val="FF0066"/>
                    </a:solidFill>
                    <a:latin typeface="Cambria" panose="02040503050406030204" pitchFamily="18" charset="0"/>
                    <a:ea typeface="Cambria" panose="02040503050406030204" pitchFamily="18" charset="0"/>
                  </a:rPr>
                  <a:t>mặt</a:t>
                </a:r>
                <a:r>
                  <a:rPr lang="en-US" sz="2800" dirty="0">
                    <a:solidFill>
                      <a:srgbClr val="FF0066"/>
                    </a:solidFill>
                    <a:latin typeface="Cambria" panose="02040503050406030204" pitchFamily="18" charset="0"/>
                    <a:ea typeface="Cambria" panose="02040503050406030204" pitchFamily="18" charset="0"/>
                  </a:rPr>
                  <a:t> 1 </a:t>
                </a:r>
                <a:r>
                  <a:rPr lang="en-US" sz="2800" dirty="0" err="1">
                    <a:solidFill>
                      <a:srgbClr val="FF0066"/>
                    </a:solidFill>
                    <a:latin typeface="Cambria" panose="02040503050406030204" pitchFamily="18" charset="0"/>
                    <a:ea typeface="Cambria" panose="02040503050406030204" pitchFamily="18" charset="0"/>
                  </a:rPr>
                  <a:t>chấm</a:t>
                </a:r>
                <a:r>
                  <a:rPr lang="en-US" sz="2800" dirty="0">
                    <a:solidFill>
                      <a:srgbClr val="FF0066"/>
                    </a:solidFill>
                    <a:latin typeface="Cambria" panose="02040503050406030204" pitchFamily="18" charset="0"/>
                    <a:ea typeface="Cambria" panose="02040503050406030204" pitchFamily="18" charset="0"/>
                  </a:rPr>
                  <a:t>” so </a:t>
                </a:r>
                <a:r>
                  <a:rPr lang="en-US" sz="2800" dirty="0" err="1">
                    <a:solidFill>
                      <a:srgbClr val="FF0066"/>
                    </a:solidFill>
                    <a:latin typeface="Cambria" panose="02040503050406030204" pitchFamily="18" charset="0"/>
                    <a:ea typeface="Cambria" panose="02040503050406030204" pitchFamily="18" charset="0"/>
                  </a:rPr>
                  <a:t>với</a:t>
                </a:r>
                <a:r>
                  <a:rPr lang="en-US" sz="2800" dirty="0">
                    <a:solidFill>
                      <a:srgbClr val="FF0066"/>
                    </a:solidFill>
                    <a:latin typeface="Cambria" panose="02040503050406030204" pitchFamily="18" charset="0"/>
                    <a:ea typeface="Cambria" panose="02040503050406030204" pitchFamily="18" charset="0"/>
                  </a:rPr>
                  <a:t> </a:t>
                </a:r>
                <a:r>
                  <a:rPr lang="en-US" sz="2800" dirty="0" err="1">
                    <a:solidFill>
                      <a:srgbClr val="FF0066"/>
                    </a:solidFill>
                    <a:latin typeface="Cambria" panose="02040503050406030204" pitchFamily="18" charset="0"/>
                    <a:ea typeface="Cambria" panose="02040503050406030204" pitchFamily="18" charset="0"/>
                  </a:rPr>
                  <a:t>tổng</a:t>
                </a:r>
                <a:r>
                  <a:rPr lang="en-US" sz="2800" dirty="0">
                    <a:solidFill>
                      <a:srgbClr val="FF0066"/>
                    </a:solidFill>
                    <a:latin typeface="Cambria" panose="02040503050406030204" pitchFamily="18" charset="0"/>
                    <a:ea typeface="Cambria" panose="02040503050406030204" pitchFamily="18" charset="0"/>
                  </a:rPr>
                  <a:t> </a:t>
                </a:r>
                <a:r>
                  <a:rPr lang="en-US" sz="2800" dirty="0" err="1">
                    <a:solidFill>
                      <a:srgbClr val="FF0066"/>
                    </a:solidFill>
                    <a:latin typeface="Cambria" panose="02040503050406030204" pitchFamily="18" charset="0"/>
                    <a:ea typeface="Cambria" panose="02040503050406030204" pitchFamily="18" charset="0"/>
                  </a:rPr>
                  <a:t>số</a:t>
                </a:r>
                <a:r>
                  <a:rPr lang="en-US" sz="2800" dirty="0">
                    <a:solidFill>
                      <a:srgbClr val="FF0066"/>
                    </a:solidFill>
                    <a:latin typeface="Cambria" panose="02040503050406030204" pitchFamily="18" charset="0"/>
                    <a:ea typeface="Cambria" panose="02040503050406030204" pitchFamily="18" charset="0"/>
                  </a:rPr>
                  <a:t> </a:t>
                </a:r>
                <a:r>
                  <a:rPr lang="en-US" sz="2800" dirty="0" err="1">
                    <a:solidFill>
                      <a:srgbClr val="FF0066"/>
                    </a:solidFill>
                    <a:latin typeface="Cambria" panose="02040503050406030204" pitchFamily="18" charset="0"/>
                    <a:ea typeface="Cambria" panose="02040503050406030204" pitchFamily="18" charset="0"/>
                  </a:rPr>
                  <a:t>lần</a:t>
                </a:r>
                <a:r>
                  <a:rPr lang="en-US" sz="2800" dirty="0">
                    <a:solidFill>
                      <a:srgbClr val="FF0066"/>
                    </a:solidFill>
                    <a:latin typeface="Cambria" panose="02040503050406030204" pitchFamily="18" charset="0"/>
                    <a:ea typeface="Cambria" panose="02040503050406030204" pitchFamily="18" charset="0"/>
                  </a:rPr>
                  <a:t> </a:t>
                </a:r>
                <a:r>
                  <a:rPr lang="en-US" sz="2800" dirty="0" err="1">
                    <a:solidFill>
                      <a:srgbClr val="FF0066"/>
                    </a:solidFill>
                    <a:latin typeface="Cambria" panose="02040503050406030204" pitchFamily="18" charset="0"/>
                    <a:ea typeface="Cambria" panose="02040503050406030204" pitchFamily="18" charset="0"/>
                  </a:rPr>
                  <a:t>gieo</a:t>
                </a:r>
                <a:r>
                  <a:rPr lang="en-US" sz="2800" dirty="0">
                    <a:solidFill>
                      <a:srgbClr val="FF0066"/>
                    </a:solidFill>
                    <a:latin typeface="Cambria" panose="02040503050406030204" pitchFamily="18" charset="0"/>
                    <a:ea typeface="Cambria" panose="02040503050406030204" pitchFamily="18" charset="0"/>
                  </a:rPr>
                  <a:t> </a:t>
                </a:r>
                <a:r>
                  <a:rPr lang="en-US" sz="2800" dirty="0" err="1">
                    <a:solidFill>
                      <a:srgbClr val="FF0066"/>
                    </a:solidFill>
                    <a:latin typeface="Cambria" panose="02040503050406030204" pitchFamily="18" charset="0"/>
                    <a:ea typeface="Cambria" panose="02040503050406030204" pitchFamily="18" charset="0"/>
                  </a:rPr>
                  <a:t>xúc</a:t>
                </a:r>
                <a:r>
                  <a:rPr lang="en-US" sz="2800" dirty="0">
                    <a:solidFill>
                      <a:srgbClr val="FF0066"/>
                    </a:solidFill>
                    <a:latin typeface="Cambria" panose="02040503050406030204" pitchFamily="18" charset="0"/>
                    <a:ea typeface="Cambria" panose="02040503050406030204" pitchFamily="18" charset="0"/>
                  </a:rPr>
                  <a:t> </a:t>
                </a:r>
                <a:r>
                  <a:rPr lang="en-US" sz="2800" dirty="0" err="1">
                    <a:solidFill>
                      <a:srgbClr val="FF0066"/>
                    </a:solidFill>
                    <a:latin typeface="Cambria" panose="02040503050406030204" pitchFamily="18" charset="0"/>
                    <a:ea typeface="Cambria" panose="02040503050406030204" pitchFamily="18" charset="0"/>
                  </a:rPr>
                  <a:t>xắc</a:t>
                </a:r>
                <a:r>
                  <a:rPr lang="en-US" sz="2800" dirty="0">
                    <a:solidFill>
                      <a:srgbClr val="FF0066"/>
                    </a:solidFill>
                    <a:latin typeface="Cambria" panose="02040503050406030204" pitchFamily="18" charset="0"/>
                    <a:ea typeface="Cambria" panose="02040503050406030204" pitchFamily="18" charset="0"/>
                  </a:rPr>
                  <a:t> </a:t>
                </a:r>
                <a:r>
                  <a:rPr lang="en-US" sz="2800" dirty="0" err="1">
                    <a:solidFill>
                      <a:srgbClr val="FF0066"/>
                    </a:solidFill>
                    <a:latin typeface="Cambria" panose="02040503050406030204" pitchFamily="18" charset="0"/>
                    <a:ea typeface="Cambria" panose="02040503050406030204" pitchFamily="18" charset="0"/>
                  </a:rPr>
                  <a:t>là</a:t>
                </a:r>
                <a:r>
                  <a:rPr lang="en-US" sz="2800" dirty="0">
                    <a:solidFill>
                      <a:srgbClr val="FF0066"/>
                    </a:solidFill>
                    <a:latin typeface="Cambria" panose="02040503050406030204" pitchFamily="18" charset="0"/>
                    <a:ea typeface="Cambria" panose="02040503050406030204" pitchFamily="18" charset="0"/>
                  </a:rPr>
                  <a:t>: </a:t>
                </a:r>
                <a14:m>
                  <m:oMath xmlns:m="http://schemas.openxmlformats.org/officeDocument/2006/math">
                    <m:f>
                      <m:fPr>
                        <m:ctrlPr>
                          <a:rPr lang="en-US" sz="2800" i="1" smtClean="0">
                            <a:solidFill>
                              <a:srgbClr val="FF0066"/>
                            </a:solidFill>
                            <a:latin typeface="Cambria Math" panose="02040503050406030204" pitchFamily="18" charset="0"/>
                            <a:ea typeface="Cambria" panose="02040503050406030204" pitchFamily="18" charset="0"/>
                          </a:rPr>
                        </m:ctrlPr>
                      </m:fPr>
                      <m:num>
                        <m:r>
                          <a:rPr lang="en-US" sz="2800" b="0" i="1" smtClean="0">
                            <a:solidFill>
                              <a:srgbClr val="FF0066"/>
                            </a:solidFill>
                            <a:latin typeface="Cambria Math" panose="02040503050406030204" pitchFamily="18" charset="0"/>
                            <a:ea typeface="Cambria" panose="02040503050406030204" pitchFamily="18" charset="0"/>
                          </a:rPr>
                          <m:t>3</m:t>
                        </m:r>
                      </m:num>
                      <m:den>
                        <m:r>
                          <a:rPr lang="en-US" sz="2800" b="0" i="1" smtClean="0">
                            <a:solidFill>
                              <a:srgbClr val="FF0066"/>
                            </a:solidFill>
                            <a:latin typeface="Cambria Math" panose="02040503050406030204" pitchFamily="18" charset="0"/>
                            <a:ea typeface="Cambria" panose="02040503050406030204" pitchFamily="18" charset="0"/>
                          </a:rPr>
                          <m:t>14</m:t>
                        </m:r>
                      </m:den>
                    </m:f>
                  </m:oMath>
                </a14:m>
                <a:endParaRPr lang="en-US" sz="2800" b="0" i="0" dirty="0">
                  <a:solidFill>
                    <a:srgbClr val="FF0066"/>
                  </a:solidFill>
                  <a:effectLst/>
                  <a:latin typeface="Cambria" panose="02040503050406030204" pitchFamily="18" charset="0"/>
                  <a:ea typeface="Cambria" panose="02040503050406030204" pitchFamily="18" charset="0"/>
                </a:endParaRPr>
              </a:p>
            </p:txBody>
          </p:sp>
        </mc:Choice>
        <mc:Fallback xmlns="">
          <p:sp>
            <p:nvSpPr>
              <p:cNvPr id="7" name="TextBox 6">
                <a:extLst>
                  <a:ext uri="{FF2B5EF4-FFF2-40B4-BE49-F238E27FC236}">
                    <a16:creationId xmlns:a16="http://schemas.microsoft.com/office/drawing/2014/main" id="{5384494A-734C-648E-86EA-B5D7E332B01E}"/>
                  </a:ext>
                </a:extLst>
              </p:cNvPr>
              <p:cNvSpPr txBox="1">
                <a:spLocks noRot="1" noChangeAspect="1" noMove="1" noResize="1" noEditPoints="1" noAdjustHandles="1" noChangeArrowheads="1" noChangeShapeType="1" noTextEdit="1"/>
              </p:cNvSpPr>
              <p:nvPr/>
            </p:nvSpPr>
            <p:spPr>
              <a:xfrm>
                <a:off x="893135" y="4720856"/>
                <a:ext cx="10962167" cy="1170641"/>
              </a:xfrm>
              <a:prstGeom prst="rect">
                <a:avLst/>
              </a:prstGeom>
              <a:blipFill>
                <a:blip r:embed="rId3"/>
                <a:stretch>
                  <a:fillRect l="-1168" t="-5208" r="-1112" b="-2083"/>
                </a:stretch>
              </a:blipFill>
            </p:spPr>
            <p:txBody>
              <a:bodyPr/>
              <a:lstStyle/>
              <a:p>
                <a:r>
                  <a:rPr lang="en-US">
                    <a:noFill/>
                  </a:rPr>
                  <a:t> </a:t>
                </a:r>
              </a:p>
            </p:txBody>
          </p:sp>
        </mc:Fallback>
      </mc:AlternateContent>
    </p:spTree>
    <p:extLst>
      <p:ext uri="{BB962C8B-B14F-4D97-AF65-F5344CB8AC3E}">
        <p14:creationId xmlns:p14="http://schemas.microsoft.com/office/powerpoint/2010/main" val="7556139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ipe(down)">
                                      <p:cBhvr>
                                        <p:cTn id="15" dur="500"/>
                                        <p:tgtEl>
                                          <p:spTgt spid="6">
                                            <p:txEl>
                                              <p:pRg st="0" end="0"/>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wipe(down)">
                                      <p:cBhvr>
                                        <p:cTn id="18" dur="500"/>
                                        <p:tgtEl>
                                          <p:spTgt spid="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wipe(down)">
                                      <p:cBhvr>
                                        <p:cTn id="23"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 name="Picture 1023">
            <a:extLst>
              <a:ext uri="{FF2B5EF4-FFF2-40B4-BE49-F238E27FC236}">
                <a16:creationId xmlns:a16="http://schemas.microsoft.com/office/drawing/2014/main" id="{0FBFA8D8-5AAC-4B00-391B-BBB98BE32369}"/>
              </a:ext>
            </a:extLst>
          </p:cNvPr>
          <p:cNvPicPr>
            <a:picLocks noChangeAspect="1"/>
          </p:cNvPicPr>
          <p:nvPr/>
        </p:nvPicPr>
        <p:blipFill rotWithShape="1">
          <a:blip r:embed="rId2"/>
          <a:srcRect l="3110" t="232" b="8848"/>
          <a:stretch/>
        </p:blipFill>
        <p:spPr>
          <a:xfrm>
            <a:off x="0" y="0"/>
            <a:ext cx="12191999" cy="6858000"/>
          </a:xfrm>
          <a:prstGeom prst="rect">
            <a:avLst/>
          </a:prstGeom>
        </p:spPr>
      </p:pic>
      <p:sp>
        <p:nvSpPr>
          <p:cNvPr id="15" name="Rectangle: Rounded Corners 14">
            <a:extLst>
              <a:ext uri="{FF2B5EF4-FFF2-40B4-BE49-F238E27FC236}">
                <a16:creationId xmlns:a16="http://schemas.microsoft.com/office/drawing/2014/main" id="{47564838-B0D9-1282-4F04-67302282D07C}"/>
              </a:ext>
            </a:extLst>
          </p:cNvPr>
          <p:cNvSpPr/>
          <p:nvPr/>
        </p:nvSpPr>
        <p:spPr>
          <a:xfrm>
            <a:off x="307759" y="236813"/>
            <a:ext cx="11576482" cy="6341540"/>
          </a:xfrm>
          <a:prstGeom prst="roundRect">
            <a:avLst>
              <a:gd name="adj" fmla="val 6681"/>
            </a:avLst>
          </a:prstGeom>
          <a:solidFill>
            <a:schemeClr val="bg1">
              <a:alpha val="87000"/>
            </a:schemeClr>
          </a:solidFill>
          <a:ln w="38100">
            <a:solidFill>
              <a:schemeClr val="accent6">
                <a:lumMod val="50000"/>
                <a:alpha val="72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00B0F0"/>
              </a:solidFill>
              <a:effectLst/>
              <a:uLnTx/>
              <a:uFillTx/>
              <a:latin typeface="Arial" panose="020B0604020202020204" pitchFamily="34" charset="0"/>
              <a:ea typeface="+mn-ea"/>
              <a:cs typeface="+mn-cs"/>
            </a:endParaRPr>
          </a:p>
        </p:txBody>
      </p:sp>
      <p:sp>
        <p:nvSpPr>
          <p:cNvPr id="9" name="TextBox 8">
            <a:extLst>
              <a:ext uri="{FF2B5EF4-FFF2-40B4-BE49-F238E27FC236}">
                <a16:creationId xmlns:a16="http://schemas.microsoft.com/office/drawing/2014/main" id="{117F75FE-F80E-F8FF-87B2-02A548D9A6B2}"/>
              </a:ext>
            </a:extLst>
          </p:cNvPr>
          <p:cNvSpPr txBox="1"/>
          <p:nvPr/>
        </p:nvSpPr>
        <p:spPr>
          <a:xfrm>
            <a:off x="825106" y="345227"/>
            <a:ext cx="10785647" cy="2246769"/>
          </a:xfrm>
          <a:prstGeom prst="rect">
            <a:avLst/>
          </a:prstGeom>
          <a:noFill/>
        </p:spPr>
        <p:txBody>
          <a:bodyPr wrap="square" rtlCol="0">
            <a:spAutoFit/>
          </a:bodyPr>
          <a:lstStyle/>
          <a:p>
            <a:pPr lvl="0" algn="just">
              <a:buClr>
                <a:srgbClr val="FF0000"/>
              </a:buClr>
            </a:pPr>
            <a:r>
              <a:rPr lang="vi-VN" sz="2800" b="1" dirty="0">
                <a:solidFill>
                  <a:prstClr val="black"/>
                </a:solidFill>
              </a:rPr>
              <a:t>Dự án “Đổi đồ cũ lấy cây xanh".</a:t>
            </a:r>
          </a:p>
          <a:p>
            <a:pPr lvl="0" algn="just">
              <a:buClr>
                <a:srgbClr val="FF0000"/>
              </a:buClr>
            </a:pPr>
            <a:r>
              <a:rPr lang="vi-VN" sz="2800" dirty="0">
                <a:solidFill>
                  <a:prstClr val="black"/>
                </a:solidFill>
              </a:rPr>
              <a:t>Theo kế hoạch, lớp sẽ tiếp nhận quần áo mùa hè để tặng cho các bạn cùng độ tuổi và những quyển lịch cũ để tái sử dụng làm sách chữ nổi cho người khiếm thị.</a:t>
            </a:r>
          </a:p>
          <a:p>
            <a:pPr lvl="0" algn="just">
              <a:buClr>
                <a:srgbClr val="FF0000"/>
              </a:buClr>
            </a:pPr>
            <a:r>
              <a:rPr lang="vi-VN" sz="2800" i="1" dirty="0">
                <a:solidFill>
                  <a:prstClr val="black"/>
                </a:solidFill>
              </a:rPr>
              <a:t>Dự án sẽ đổi quần áo và lịch để lấy các chậu cây giống như sau:</a:t>
            </a:r>
            <a:endParaRPr kumimoji="0" lang="en-US" sz="2800" b="0" i="1" u="none" strike="noStrike" kern="1200" cap="none" spc="0" normalizeH="0" baseline="0" noProof="0" dirty="0">
              <a:ln>
                <a:noFill/>
              </a:ln>
              <a:solidFill>
                <a:prstClr val="black"/>
              </a:solidFill>
              <a:effectLst/>
              <a:uLnTx/>
              <a:uFillTx/>
              <a:latin typeface="Aptos" panose="02110004020202020204"/>
            </a:endParaRPr>
          </a:p>
        </p:txBody>
      </p:sp>
      <p:grpSp>
        <p:nvGrpSpPr>
          <p:cNvPr id="6" name="Group 5">
            <a:extLst>
              <a:ext uri="{FF2B5EF4-FFF2-40B4-BE49-F238E27FC236}">
                <a16:creationId xmlns:a16="http://schemas.microsoft.com/office/drawing/2014/main" id="{7628BC2D-A08A-777B-6AD3-7BC25307E562}"/>
              </a:ext>
            </a:extLst>
          </p:cNvPr>
          <p:cNvGrpSpPr/>
          <p:nvPr/>
        </p:nvGrpSpPr>
        <p:grpSpPr>
          <a:xfrm>
            <a:off x="61898" y="96283"/>
            <a:ext cx="1099279" cy="865632"/>
            <a:chOff x="1398928" y="934998"/>
            <a:chExt cx="1072546" cy="844581"/>
          </a:xfrm>
        </p:grpSpPr>
        <p:sp>
          <p:nvSpPr>
            <p:cNvPr id="7" name="Oval 6">
              <a:extLst>
                <a:ext uri="{FF2B5EF4-FFF2-40B4-BE49-F238E27FC236}">
                  <a16:creationId xmlns:a16="http://schemas.microsoft.com/office/drawing/2014/main" id="{0B829AFC-22D8-0392-F22C-06DC2738F28A}"/>
                </a:ext>
              </a:extLst>
            </p:cNvPr>
            <p:cNvSpPr/>
            <p:nvPr/>
          </p:nvSpPr>
          <p:spPr>
            <a:xfrm>
              <a:off x="1398928" y="934998"/>
              <a:ext cx="832664" cy="84458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1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id="{D8FE86B8-2B0B-445B-A321-5F6F8CFBD249}"/>
                </a:ext>
              </a:extLst>
            </p:cNvPr>
            <p:cNvSpPr txBox="1"/>
            <p:nvPr/>
          </p:nvSpPr>
          <p:spPr>
            <a:xfrm>
              <a:off x="1638810" y="1102041"/>
              <a:ext cx="832664" cy="51049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SVN-Gretoon" panose="02040603050506020204" pitchFamily="18" charset="0"/>
                  <a:ea typeface="+mn-ea"/>
                  <a:cs typeface="+mn-cs"/>
                </a:rPr>
                <a:t>2</a:t>
              </a:r>
              <a:endParaRPr kumimoji="0" lang="vi-VN" sz="2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aphicFrame>
        <p:nvGraphicFramePr>
          <p:cNvPr id="2" name="Table 1">
            <a:extLst>
              <a:ext uri="{FF2B5EF4-FFF2-40B4-BE49-F238E27FC236}">
                <a16:creationId xmlns:a16="http://schemas.microsoft.com/office/drawing/2014/main" id="{A63E1DCD-0619-27EE-64C4-A7953AF915DB}"/>
              </a:ext>
            </a:extLst>
          </p:cNvPr>
          <p:cNvGraphicFramePr>
            <a:graphicFrameLocks noGrp="1"/>
          </p:cNvGraphicFramePr>
          <p:nvPr/>
        </p:nvGraphicFramePr>
        <p:xfrm>
          <a:off x="731875" y="3018846"/>
          <a:ext cx="10515600" cy="1036320"/>
        </p:xfrm>
        <a:graphic>
          <a:graphicData uri="http://schemas.openxmlformats.org/drawingml/2006/table">
            <a:tbl>
              <a:tblPr/>
              <a:tblGrid>
                <a:gridCol w="2628900">
                  <a:extLst>
                    <a:ext uri="{9D8B030D-6E8A-4147-A177-3AD203B41FA5}">
                      <a16:colId xmlns:a16="http://schemas.microsoft.com/office/drawing/2014/main" val="544632725"/>
                    </a:ext>
                  </a:extLst>
                </a:gridCol>
                <a:gridCol w="2628900">
                  <a:extLst>
                    <a:ext uri="{9D8B030D-6E8A-4147-A177-3AD203B41FA5}">
                      <a16:colId xmlns:a16="http://schemas.microsoft.com/office/drawing/2014/main" val="4079014080"/>
                    </a:ext>
                  </a:extLst>
                </a:gridCol>
                <a:gridCol w="2628900">
                  <a:extLst>
                    <a:ext uri="{9D8B030D-6E8A-4147-A177-3AD203B41FA5}">
                      <a16:colId xmlns:a16="http://schemas.microsoft.com/office/drawing/2014/main" val="3645952089"/>
                    </a:ext>
                  </a:extLst>
                </a:gridCol>
                <a:gridCol w="2628900">
                  <a:extLst>
                    <a:ext uri="{9D8B030D-6E8A-4147-A177-3AD203B41FA5}">
                      <a16:colId xmlns:a16="http://schemas.microsoft.com/office/drawing/2014/main" val="2759416662"/>
                    </a:ext>
                  </a:extLst>
                </a:gridCol>
              </a:tblGrid>
              <a:tr h="0">
                <a:tc>
                  <a:txBody>
                    <a:bodyPr/>
                    <a:lstStyle/>
                    <a:p>
                      <a:pPr algn="ctr"/>
                      <a:r>
                        <a:rPr lang="en-US" sz="2800">
                          <a:solidFill>
                            <a:srgbClr val="000000"/>
                          </a:solidFill>
                          <a:effectLst/>
                          <a:latin typeface="Cambria" panose="02040503050406030204" pitchFamily="18" charset="0"/>
                          <a:ea typeface="Cambria" panose="02040503050406030204" pitchFamily="18" charset="0"/>
                        </a:rPr>
                        <a:t>Đồ vật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800" dirty="0">
                          <a:solidFill>
                            <a:srgbClr val="000000"/>
                          </a:solidFill>
                          <a:effectLst/>
                          <a:latin typeface="Cambria" panose="02040503050406030204" pitchFamily="18" charset="0"/>
                          <a:ea typeface="Cambria" panose="02040503050406030204" pitchFamily="18" charset="0"/>
                        </a:rPr>
                        <a:t>2 </a:t>
                      </a:r>
                      <a:r>
                        <a:rPr lang="en-US" sz="2800" dirty="0" err="1">
                          <a:solidFill>
                            <a:srgbClr val="000000"/>
                          </a:solidFill>
                          <a:effectLst/>
                          <a:latin typeface="Cambria" panose="02040503050406030204" pitchFamily="18" charset="0"/>
                          <a:ea typeface="Cambria" panose="02040503050406030204" pitchFamily="18" charset="0"/>
                        </a:rPr>
                        <a:t>chiếc</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áo</a:t>
                      </a:r>
                      <a:endParaRPr lang="en-US" sz="28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1 chiếc quần dài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2 quyển lịch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46343746"/>
                  </a:ext>
                </a:extLst>
              </a:tr>
              <a:tr h="0">
                <a:tc>
                  <a:txBody>
                    <a:bodyPr/>
                    <a:lstStyle/>
                    <a:p>
                      <a:pPr algn="ctr"/>
                      <a:r>
                        <a:rPr lang="en-US" sz="2800">
                          <a:solidFill>
                            <a:srgbClr val="000000"/>
                          </a:solidFill>
                          <a:effectLst/>
                          <a:latin typeface="Cambria" panose="02040503050406030204" pitchFamily="18" charset="0"/>
                          <a:ea typeface="Cambria" panose="02040503050406030204" pitchFamily="18" charset="0"/>
                        </a:rPr>
                        <a:t>Cây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1 cây cà chua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1 cây chà là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800" dirty="0">
                          <a:solidFill>
                            <a:srgbClr val="000000"/>
                          </a:solidFill>
                          <a:effectLst/>
                          <a:latin typeface="Cambria" panose="02040503050406030204" pitchFamily="18" charset="0"/>
                          <a:ea typeface="Cambria" panose="02040503050406030204" pitchFamily="18" charset="0"/>
                        </a:rPr>
                        <a:t>1 cây bơ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81679557"/>
                  </a:ext>
                </a:extLst>
              </a:tr>
            </a:tbl>
          </a:graphicData>
        </a:graphic>
      </p:graphicFrame>
    </p:spTree>
    <p:extLst>
      <p:ext uri="{BB962C8B-B14F-4D97-AF65-F5344CB8AC3E}">
        <p14:creationId xmlns:p14="http://schemas.microsoft.com/office/powerpoint/2010/main" val="4461544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 name="Picture 1023">
            <a:extLst>
              <a:ext uri="{FF2B5EF4-FFF2-40B4-BE49-F238E27FC236}">
                <a16:creationId xmlns:a16="http://schemas.microsoft.com/office/drawing/2014/main" id="{0FBFA8D8-5AAC-4B00-391B-BBB98BE32369}"/>
              </a:ext>
            </a:extLst>
          </p:cNvPr>
          <p:cNvPicPr>
            <a:picLocks noChangeAspect="1"/>
          </p:cNvPicPr>
          <p:nvPr/>
        </p:nvPicPr>
        <p:blipFill rotWithShape="1">
          <a:blip r:embed="rId2"/>
          <a:srcRect l="3110" t="232" b="8848"/>
          <a:stretch/>
        </p:blipFill>
        <p:spPr>
          <a:xfrm>
            <a:off x="0" y="0"/>
            <a:ext cx="12191999" cy="6858000"/>
          </a:xfrm>
          <a:prstGeom prst="rect">
            <a:avLst/>
          </a:prstGeom>
        </p:spPr>
      </p:pic>
      <p:sp>
        <p:nvSpPr>
          <p:cNvPr id="15" name="Rectangle: Rounded Corners 14">
            <a:extLst>
              <a:ext uri="{FF2B5EF4-FFF2-40B4-BE49-F238E27FC236}">
                <a16:creationId xmlns:a16="http://schemas.microsoft.com/office/drawing/2014/main" id="{47564838-B0D9-1282-4F04-67302282D07C}"/>
              </a:ext>
            </a:extLst>
          </p:cNvPr>
          <p:cNvSpPr/>
          <p:nvPr/>
        </p:nvSpPr>
        <p:spPr>
          <a:xfrm>
            <a:off x="307759" y="236813"/>
            <a:ext cx="11576482" cy="6341540"/>
          </a:xfrm>
          <a:prstGeom prst="roundRect">
            <a:avLst>
              <a:gd name="adj" fmla="val 6681"/>
            </a:avLst>
          </a:prstGeom>
          <a:solidFill>
            <a:schemeClr val="bg1">
              <a:alpha val="87000"/>
            </a:schemeClr>
          </a:solidFill>
          <a:ln w="38100">
            <a:solidFill>
              <a:schemeClr val="accent6">
                <a:lumMod val="50000"/>
                <a:alpha val="72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00B0F0"/>
              </a:solidFill>
              <a:effectLst/>
              <a:uLnTx/>
              <a:uFillTx/>
              <a:latin typeface="Arial" panose="020B0604020202020204" pitchFamily="34" charset="0"/>
              <a:ea typeface="+mn-ea"/>
              <a:cs typeface="+mn-cs"/>
            </a:endParaRPr>
          </a:p>
        </p:txBody>
      </p:sp>
      <p:sp>
        <p:nvSpPr>
          <p:cNvPr id="9" name="TextBox 8">
            <a:extLst>
              <a:ext uri="{FF2B5EF4-FFF2-40B4-BE49-F238E27FC236}">
                <a16:creationId xmlns:a16="http://schemas.microsoft.com/office/drawing/2014/main" id="{117F75FE-F80E-F8FF-87B2-02A548D9A6B2}"/>
              </a:ext>
            </a:extLst>
          </p:cNvPr>
          <p:cNvSpPr txBox="1"/>
          <p:nvPr/>
        </p:nvSpPr>
        <p:spPr>
          <a:xfrm>
            <a:off x="782575" y="1195832"/>
            <a:ext cx="10785647" cy="3970318"/>
          </a:xfrm>
          <a:prstGeom prst="rect">
            <a:avLst/>
          </a:prstGeom>
          <a:noFill/>
        </p:spPr>
        <p:txBody>
          <a:bodyPr wrap="square" rtlCol="0">
            <a:spAutoFit/>
          </a:bodyPr>
          <a:lstStyle/>
          <a:p>
            <a:pPr lvl="0" algn="just">
              <a:buClr>
                <a:srgbClr val="FF0000"/>
              </a:buClr>
            </a:pPr>
            <a:r>
              <a:rPr lang="vi-VN" sz="3600" b="1" dirty="0">
                <a:solidFill>
                  <a:prstClr val="black"/>
                </a:solidFill>
                <a:latin typeface="Cambria" panose="02040503050406030204" pitchFamily="18" charset="0"/>
                <a:ea typeface="Cambria" panose="02040503050406030204" pitchFamily="18" charset="0"/>
              </a:rPr>
              <a:t>Dựa vào bảng số liệu, hãy cho biết chúng mình quyên góp được bao nhiêu đồ vật mỗi loại và tính toán số cây cà chua, chà là, bơ để đổi cho các bạn trong lớp nhé!</a:t>
            </a:r>
          </a:p>
          <a:p>
            <a:pPr lvl="0" algn="just">
              <a:buClr>
                <a:srgbClr val="FF0000"/>
              </a:buClr>
            </a:pPr>
            <a:r>
              <a:rPr lang="vi-VN" sz="3600" b="1" i="1" dirty="0">
                <a:solidFill>
                  <a:prstClr val="black"/>
                </a:solidFill>
                <a:latin typeface="Cambria" panose="02040503050406030204" pitchFamily="18" charset="0"/>
                <a:ea typeface="Cambria" panose="02040503050406030204" pitchFamily="18" charset="0"/>
              </a:rPr>
              <a:t>Chúng mình đừng quên bọc gói các đồ vật đó và nhờ thầy cô, bố mẹ chuyển giúp đến những người cần nhé!</a:t>
            </a:r>
            <a:endParaRPr kumimoji="0" lang="en-US" sz="36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149693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548</Words>
  <Application>Microsoft Office PowerPoint</Application>
  <PresentationFormat>Widescreen</PresentationFormat>
  <Paragraphs>60</Paragraphs>
  <Slides>11</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Aptos</vt:lpstr>
      <vt:lpstr>Arial</vt:lpstr>
      <vt:lpstr>Calibri</vt:lpstr>
      <vt:lpstr>Calibri Light</vt:lpstr>
      <vt:lpstr>Cambria</vt:lpstr>
      <vt:lpstr>Cambria Math</vt:lpstr>
      <vt:lpstr>SVN-Gretoon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Trần Lan Anh</dc:creator>
  <cp:lastModifiedBy>Trần Lan Anh</cp:lastModifiedBy>
  <cp:revision>2</cp:revision>
  <dcterms:created xsi:type="dcterms:W3CDTF">2026-04-10T11:57:45Z</dcterms:created>
  <dcterms:modified xsi:type="dcterms:W3CDTF">2026-04-10T12:06:12Z</dcterms:modified>
</cp:coreProperties>
</file>