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8"/>
  </p:notesMasterIdLst>
  <p:handoutMasterIdLst>
    <p:handoutMasterId r:id="rId19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09" r:id="rId11"/>
    <p:sldId id="2007577310" r:id="rId12"/>
    <p:sldId id="2007577311" r:id="rId13"/>
    <p:sldId id="2007577316" r:id="rId14"/>
    <p:sldId id="2007577317" r:id="rId15"/>
    <p:sldId id="2007577318" r:id="rId16"/>
    <p:sldId id="3286" r:id="rId1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4" autoAdjust="0"/>
  </p:normalViewPr>
  <p:slideViewPr>
    <p:cSldViewPr>
      <p:cViewPr varScale="1">
        <p:scale>
          <a:sx n="94" d="100"/>
          <a:sy n="94" d="100"/>
        </p:scale>
        <p:origin x="113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99354"/>
            <a:ext cx="7488832" cy="3744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571750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35646"/>
            <a:ext cx="45723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F2D6F0-D88D-C467-34F1-35C069A8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7132"/>
              </p:ext>
            </p:extLst>
          </p:nvPr>
        </p:nvGraphicFramePr>
        <p:xfrm>
          <a:off x="539552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275 + (725 + 486)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(275 + 725)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1 000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FCF7C4-A9AF-3F97-9EAA-A95F63E1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575"/>
              </p:ext>
            </p:extLst>
          </p:nvPr>
        </p:nvGraphicFramePr>
        <p:xfrm>
          <a:off x="4788024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(3,29 + 4,63) + 5,37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(4,63 + 5,37)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+ 10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13,29</a:t>
                      </a:r>
                      <a:endParaRPr lang="pt-BR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D84EF4-2E4A-4BC2-499E-7CE548B38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1933"/>
              </p:ext>
            </p:extLst>
          </p:nvPr>
        </p:nvGraphicFramePr>
        <p:xfrm>
          <a:off x="539552" y="2571750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63,4 + 597 + 36,6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(63,4 + 36,6)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100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) +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  <m:r>
                                <a:rPr lang="en-US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1 + 1 </a:t>
                          </a: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2190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1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509C0-1A89-2A25-672B-1B29043332AA}"/>
              </a:ext>
            </a:extLst>
          </p:cNvPr>
          <p:cNvSpPr txBox="1"/>
          <p:nvPr/>
        </p:nvSpPr>
        <p:spPr>
          <a:xfrm>
            <a:off x="1259632" y="120359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 + 0,8 = 1,6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1,6 – 0,15 = 1,45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1,45 m.</a:t>
            </a: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6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600" dirty="0"/>
                  <a:t> =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6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648</TotalTime>
  <Words>472</Words>
  <Application>Microsoft Office PowerPoint</Application>
  <PresentationFormat>On-screen Show (16:9)</PresentationFormat>
  <Paragraphs>90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Cambria Math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Nguyễn Thị Thủy</cp:lastModifiedBy>
  <cp:revision>13</cp:revision>
  <dcterms:created xsi:type="dcterms:W3CDTF">2015-08-22T03:26:29Z</dcterms:created>
  <dcterms:modified xsi:type="dcterms:W3CDTF">2026-04-10T15:19:08Z</dcterms:modified>
</cp:coreProperties>
</file>