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87" r:id="rId3"/>
    <p:sldId id="299" r:id="rId4"/>
    <p:sldId id="284" r:id="rId5"/>
    <p:sldId id="288" r:id="rId6"/>
    <p:sldId id="289" r:id="rId7"/>
    <p:sldId id="285" r:id="rId8"/>
    <p:sldId id="263" r:id="rId9"/>
    <p:sldId id="291" r:id="rId10"/>
    <p:sldId id="292" r:id="rId11"/>
    <p:sldId id="293" r:id="rId12"/>
    <p:sldId id="303" r:id="rId13"/>
    <p:sldId id="307" r:id="rId14"/>
    <p:sldId id="308" r:id="rId15"/>
    <p:sldId id="301" r:id="rId16"/>
    <p:sldId id="302" r:id="rId17"/>
    <p:sldId id="304" r:id="rId18"/>
    <p:sldId id="305" r:id="rId19"/>
    <p:sldId id="29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EE13F-36FC-4AB0-9304-0FC5EBB54A00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F6799-6CA9-49AB-BBCD-4943F06E3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4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3C10-553E-42ED-B249-5970F2DDEB7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B88E-DE4D-0BCF-5922-B7FE96866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FC5D2-2115-AAF5-ECB0-DDF83DC3C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71567-97D7-26E4-13A6-E2C8FC61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4BBB4-F56A-F75E-9108-14893946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275A2-655A-0D06-D493-27FBAD8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9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8647-91FF-47D2-9CB8-A92C484A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7762C-E75A-01C5-F86C-0B366BED9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9A346-502A-7D1D-EE3C-0E4C99A2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BA4F1-42F5-B311-99C7-40D125E6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AB136-B199-2BDE-B7BA-B7652597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4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DC98E9-D844-F1CF-6AD2-EE6FC85EF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C3D564-FFD9-FCA8-F99B-7A756BF68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892B4-C529-7E98-BEF4-A60A715B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B688D-88EB-C15C-FA55-0E75D0B4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FE019-6C2E-416A-8D07-F02A1E4C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797F-4976-7B5D-C65A-A8A80604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84F1-EEFC-254C-206C-F550309A8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0159C-AFBE-F900-A49D-274D4DD1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CABAE-9529-6055-4D3A-E789C451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5B415-9086-CF3F-5894-CEDA30AA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92A9-4DD9-65B4-F206-5A14D14A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32787-33D0-8046-D4FD-D9DC44E63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DA327-4D13-4300-119B-5DE7FEC7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BF916-F63A-34B2-F4DA-FB54EB43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80492-200B-C136-BE6A-A5883519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641B-CC29-DA11-B512-A09EF070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D929-9559-2792-F4F2-D3E22A9B2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2085B-0A23-D091-348C-6500A3507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69A0F-A42B-B1BE-A932-9E28F0B3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E1621-D51F-C331-A72E-5E89EFD50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6EF56-7836-EF87-FEF0-E8570D21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B0CC-7F37-5E28-5499-1056900B4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88D4C-F2E4-8670-9A23-31A8329CE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34687-681F-4081-3843-D181B0B4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A055E-AE52-A553-7317-691CF5E9A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35A76C-7D21-02BD-5692-46A96BBE3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A2E14-24C6-C399-050B-D3DD29F6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07AC3-8A0C-E027-C5ED-9D22A377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852B6-BAC7-C8F1-4064-98133F03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7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60A8-ADF7-09AC-80A5-BF1ADF78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2C129-6FD9-3CE4-FD60-2C3AD3D5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E8B97-1D70-C634-B4C2-2F5DB28E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5B400-68D5-D31C-9854-D7AFF466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AD55E-3534-AAA7-BDEF-9DA66710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AE7ABD-A325-5193-A991-04447696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92F12-8442-641B-A24B-C0AB7107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8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6537-F233-E95B-689C-08BD999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4686B-DB94-55B9-B67C-D454537ED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97E34-A547-9CC6-DA4B-BBD777049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67AC6-9DB2-1801-E0EE-B84B159C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F72BD-9202-BEF9-681B-49F723B2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FF640-0319-A1D5-CB52-E0B32E0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8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3855-066C-A225-22E2-5791E14D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4F22-3EB4-35CC-D92C-5E731A645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DCAF4-840E-77DE-F45F-136682A93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A8CD3-B971-D3FD-5E12-EC5B3F58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E3E35-74CF-7AD1-E863-5336722A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D9C97-5230-7AAF-2645-DBA02F46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4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7BCDE-2CB3-8E62-8A68-5AAC7D4B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41077-79A2-978B-8F0A-09A254279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DF53F-2BF3-FE0C-A06C-327AA2853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5A4CA-A867-441F-9915-A9F14F2F2FA4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AC3CE-9804-D74B-A87C-219495297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43E59-2BC9-F44B-BA25-3B07FBF4F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973BC-84F4-4BB0-BBA7-34785064F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24001" y="44450"/>
            <a:ext cx="917456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2967" y="990790"/>
            <a:ext cx="26766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HOA LƯ</a:t>
            </a:r>
          </a:p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NAM THÀNH</a:t>
            </a:r>
          </a:p>
        </p:txBody>
      </p:sp>
      <p:pic>
        <p:nvPicPr>
          <p:cNvPr id="5" name="Picture 7" descr="MT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5731" y="1484630"/>
            <a:ext cx="475805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6480"/>
          <a:stretch>
            <a:fillRect/>
          </a:stretch>
        </p:blipFill>
        <p:spPr>
          <a:xfrm>
            <a:off x="5022850" y="3213101"/>
            <a:ext cx="2584450" cy="73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0190" y="1845310"/>
            <a:ext cx="2439670" cy="11988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8445028" y="345413"/>
            <a:ext cx="1801361" cy="180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E:\GIAO AN\SGV lop 2\sgv chân trời sáng tạo lớp 2\hình minh họa giáo án\7\jh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680"/>
            <a:ext cx="4329458" cy="36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GIAO AN\SGV lop 2\sgv chân trời sáng tạo lớp 2\hình minh họa giáo án\7\mfhv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3429000" cy="263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E:\GIAO AN\SGV lop 2\sgv chân trời sáng tạo lớp 2\hình minh họa giáo án\7\fgf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00400"/>
            <a:ext cx="4904063" cy="33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5728281" y="605388"/>
            <a:ext cx="1487893" cy="150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GIAO AN\SGV lop 2\sgv chân trời sáng tạo lớp 2\hình minh họa giáo án\7\38c595147ee4a26fd0237cc996a38c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46" y="285750"/>
            <a:ext cx="5742420" cy="65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maxres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94236"/>
            <a:ext cx="3276600" cy="313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hq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1494"/>
            <a:ext cx="2667000" cy="303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b/b6/7a/dbb67acff814676dd956b7dc98c379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692696"/>
            <a:ext cx="42484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8/d5/f3/c8d5f3bee1fb22cefaee418d1090eb1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8656" r="-853" b="15918"/>
          <a:stretch/>
        </p:blipFill>
        <p:spPr bwMode="auto">
          <a:xfrm>
            <a:off x="6384032" y="692697"/>
            <a:ext cx="3960440" cy="5112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754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Ghim câu chuyện">
            <a:extLst>
              <a:ext uri="{FF2B5EF4-FFF2-40B4-BE49-F238E27FC236}">
                <a16:creationId xmlns:a16="http://schemas.microsoft.com/office/drawing/2014/main" id="{5EEEC718-487B-2660-5E6F-085E5055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0"/>
            <a:ext cx="717341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40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D7063AB-BEB5-8326-50F9-89B4DDB8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57348"/>
            <a:ext cx="3744416" cy="62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417D83C-FE5A-BFAD-C3D4-F99E5BAA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10031"/>
            <a:ext cx="4373537" cy="651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03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9d/3e/a6/9d3ea600c0c8bdc9a7bcc9661c3a3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3" y="1484784"/>
            <a:ext cx="51125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ục này có hình ảnh của: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908720"/>
            <a:ext cx="352839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3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dd/b9/cd/ddb9cdd7c0fc2fa383cab57ea5f795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60648"/>
            <a:ext cx="597666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458DD1D-F525-AEF4-0B7C-9FB7164C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86829"/>
            <a:ext cx="7848872" cy="60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4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ạo_ảnh_động_cho_ha">
            <a:hlinkClick r:id="" action="ppaction://media"/>
            <a:extLst>
              <a:ext uri="{FF2B5EF4-FFF2-40B4-BE49-F238E27FC236}">
                <a16:creationId xmlns:a16="http://schemas.microsoft.com/office/drawing/2014/main" id="{C092DAF8-B75E-DFAE-5DAB-EF5B523B8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7608" y="404665"/>
            <a:ext cx="7056784" cy="58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2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71" y="44450"/>
            <a:ext cx="9377045" cy="6844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600" y="38102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7351" y="1196975"/>
            <a:ext cx="36556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599055" y="2060575"/>
            <a:ext cx="3755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17E86-E38B-8185-C624-A7E075A8E1ED}"/>
              </a:ext>
            </a:extLst>
          </p:cNvPr>
          <p:cNvSpPr txBox="1"/>
          <p:nvPr/>
        </p:nvSpPr>
        <p:spPr>
          <a:xfrm>
            <a:off x="2594344" y="3115340"/>
            <a:ext cx="428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ages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6061" y="-23495"/>
            <a:ext cx="9200515" cy="690499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440306" y="620395"/>
            <a:ext cx="726122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KHỞI ĐỘNG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: RỬA MẶT NHƯ MÈO</a:t>
            </a:r>
          </a:p>
        </p:txBody>
      </p:sp>
      <p:pic>
        <p:nvPicPr>
          <p:cNvPr id="2" name="Rửa Mặt Như Mèo">
            <a:hlinkClick r:id="" action="ppaction://media"/>
            <a:extLst>
              <a:ext uri="{FF2B5EF4-FFF2-40B4-BE49-F238E27FC236}">
                <a16:creationId xmlns:a16="http://schemas.microsoft.com/office/drawing/2014/main" id="{9DFF592F-2275-4881-3555-C8F904967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6075" y="92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6" name="Content Placeholder 4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20845"/>
            <a:ext cx="3147060" cy="2589530"/>
          </a:xfrm>
          <a:prstGeom prst="hear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999741" y="692786"/>
            <a:ext cx="6202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  <a:r>
              <a:rPr lang="en-US" sz="2800" dirty="0"/>
              <a:t>  </a:t>
            </a:r>
            <a:endParaRPr lang="vi-VN" sz="2800" dirty="0"/>
          </a:p>
        </p:txBody>
      </p:sp>
      <p:sp>
        <p:nvSpPr>
          <p:cNvPr id="9" name="TextBox 2"/>
          <p:cNvSpPr txBox="1"/>
          <p:nvPr/>
        </p:nvSpPr>
        <p:spPr>
          <a:xfrm>
            <a:off x="2352041" y="1557021"/>
            <a:ext cx="7646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2800" dirty="0"/>
              <a:t> </a:t>
            </a:r>
            <a:endParaRPr lang="vi-VN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age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730" y="1"/>
            <a:ext cx="9272270" cy="6969125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1487170" y="-27305"/>
            <a:ext cx="3195320" cy="2249170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2491" y="506730"/>
            <a:ext cx="5001895" cy="11811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prstTxWarp prst="textInflate">
              <a:avLst/>
            </a:prstTxWarp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GIA ĐÌNH NHỎ</a:t>
            </a:r>
          </a:p>
        </p:txBody>
      </p:sp>
      <p:sp>
        <p:nvSpPr>
          <p:cNvPr id="11" name="Rectangle 5"/>
          <p:cNvSpPr/>
          <p:nvPr/>
        </p:nvSpPr>
        <p:spPr>
          <a:xfrm>
            <a:off x="3143250" y="1772920"/>
            <a:ext cx="71869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  <a:p>
            <a:pPr algn="ctr"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MÈO TINH NGHỊCH</a:t>
            </a:r>
          </a:p>
          <a:p>
            <a:pPr algn="ctr"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4361" y="404496"/>
            <a:ext cx="53270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Kiểm tra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61" y="956311"/>
            <a:ext cx="6701155" cy="40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78">
            <a:off x="3063502" y="4295018"/>
            <a:ext cx="6153150" cy="23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2220" y="404495"/>
            <a:ext cx="4295140" cy="8394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11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CHỦ ĐỀ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810" y="1412876"/>
            <a:ext cx="10292316" cy="45259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830" y="548640"/>
            <a:ext cx="4361180" cy="8394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11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763396"/>
            <a:ext cx="8229600" cy="436308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81200" y="234287"/>
            <a:ext cx="8001000" cy="8299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tam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7\ddfdgg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05" y="4149090"/>
            <a:ext cx="3634740" cy="233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7\fgfdhgf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05" y="3258821"/>
            <a:ext cx="6096000" cy="10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sgv chân trời sáng tạo lớp 2\hình minh họa giáo án\7\cxzcz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36" y="980441"/>
            <a:ext cx="3441065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7\hbvb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08910"/>
            <a:ext cx="3733800" cy="21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7\cbvc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55" y="5229225"/>
            <a:ext cx="3793490" cy="9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8211" y="6236910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7082" y="6020925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3925" y="2308800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6271" y="4580890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8750" y="4004885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207260" y="1340485"/>
            <a:ext cx="592709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Chỉ ra các khối có trong hình.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Ở lớp 1 các em đã được học những khối nào.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Nhắc lại cách nặn các khối cho các bạn cùng nghe.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46" y="4580890"/>
            <a:ext cx="3310255" cy="1899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59908" y="471304"/>
            <a:ext cx="5323840" cy="5219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CON MÈO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57705" y="1052830"/>
            <a:ext cx="81203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05" y="4580890"/>
            <a:ext cx="3262630" cy="1935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663191"/>
            <a:ext cx="3268980" cy="17011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40" y="4580890"/>
            <a:ext cx="3262630" cy="19354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46" y="4580890"/>
            <a:ext cx="3310255" cy="1899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578736"/>
            <a:ext cx="3268980" cy="1785620"/>
          </a:xfrm>
          <a:prstGeom prst="rect">
            <a:avLst/>
          </a:prstGeom>
        </p:spPr>
      </p:pic>
      <p:pic>
        <p:nvPicPr>
          <p:cNvPr id="30" name="Content Placeholder 29" descr="mèo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14930" y="2578736"/>
            <a:ext cx="3168650" cy="179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9695" y="1844676"/>
            <a:ext cx="3051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Nêu c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bước tạo hình</a:t>
            </a:r>
            <a:r>
              <a:rPr lang="en-US" sz="28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E:\GIAO AN\SGV lop 2\sgv chân trời sáng tạo lớp 2\hình minh họa giáo án\7\nvnc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945" y="4149091"/>
            <a:ext cx="2872740" cy="18256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sgv chân trời sáng tạo lớp 2\hình minh họa giáo án\7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1" y="1412876"/>
            <a:ext cx="3444875" cy="1659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:\GIAO AN\SGV lop 2\sgv chân trời sáng tạo lớp 2\hình minh họa giáo án\7\v ncv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941" y="4149091"/>
            <a:ext cx="2764155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/>
          <p:nvPr/>
        </p:nvSpPr>
        <p:spPr>
          <a:xfrm>
            <a:off x="2552700" y="237490"/>
            <a:ext cx="7086600" cy="8915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</a:p>
          <a:p>
            <a:pPr algn="ctr"/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(Cách nặn con mèo từ hình khối)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198235" y="3213100"/>
            <a:ext cx="3382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1400" dirty="0">
                <a:sym typeface="+mn-ea"/>
              </a:rPr>
              <a:t>1. Cắt khối trụ dài lớn ở hoạt động 1 thành 4 phần bằng nhau làm chân mèo</a:t>
            </a:r>
            <a:endParaRPr lang="en-US" sz="1400"/>
          </a:p>
        </p:txBody>
      </p:sp>
      <p:sp>
        <p:nvSpPr>
          <p:cNvPr id="9" name="Text Box 8"/>
          <p:cNvSpPr txBox="1"/>
          <p:nvPr/>
        </p:nvSpPr>
        <p:spPr>
          <a:xfrm>
            <a:off x="2279650" y="6093461"/>
            <a:ext cx="31584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2 . Ghép các khối tạo hình con mèo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00190" y="6093460"/>
            <a:ext cx="3158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3. Thêm chi tiết, đặc điểm riêng và tạo dáng sinh động cho con mèo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451</Words>
  <Application>Microsoft Office PowerPoint</Application>
  <PresentationFormat>Widescreen</PresentationFormat>
  <Paragraphs>49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iCiel 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MỤC TIÊU CHỦ ĐỀ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Tiểu học Nam Thành</cp:lastModifiedBy>
  <cp:revision>6</cp:revision>
  <dcterms:created xsi:type="dcterms:W3CDTF">2026-04-09T15:35:23Z</dcterms:created>
  <dcterms:modified xsi:type="dcterms:W3CDTF">2026-04-11T09:36:10Z</dcterms:modified>
</cp:coreProperties>
</file>