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5" r:id="rId2"/>
    <p:sldId id="276" r:id="rId3"/>
    <p:sldId id="277" r:id="rId4"/>
    <p:sldId id="286" r:id="rId5"/>
    <p:sldId id="278" r:id="rId6"/>
    <p:sldId id="260" r:id="rId7"/>
    <p:sldId id="257" r:id="rId8"/>
    <p:sldId id="258" r:id="rId9"/>
    <p:sldId id="287" r:id="rId10"/>
    <p:sldId id="288" r:id="rId11"/>
    <p:sldId id="289" r:id="rId12"/>
    <p:sldId id="290" r:id="rId13"/>
    <p:sldId id="261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8A42F-427C-4F62-A5BA-2D9F1BBDE141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03EC3-B8C7-4336-81CF-095992B80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7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13C10-553E-42ED-B249-5970F2DDEB7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83970-AF12-E5BB-0293-FF86D9AF2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7C3F04-80FB-D44F-8FD9-686DB5360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463A3-211E-87F5-CA9B-B8844A46F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69F5-E676-4B50-A466-6B50C7376D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39932-6100-6050-E030-ED7BBA804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68E29-C842-C2DF-69C3-C6DE4AC4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E7AA-08E4-411D-A70E-EED5A3C1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8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FB0EF-461A-A00F-86EB-0548BC70F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55D27-8616-0B64-7A3D-03762F749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9BF4B-FBDB-B014-F894-ACCE654C9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69F5-E676-4B50-A466-6B50C7376D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F6795-F2BA-BD21-A6B8-DFB8A7E40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46AEA-D2E4-81CF-0DD5-B967AC13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E7AA-08E4-411D-A70E-EED5A3C1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8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F1F817-8816-7846-BE5B-4B99BBA29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46B81-0611-9B24-C9D1-292C5B15E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5D933-9105-0D43-B343-814945ECA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69F5-E676-4B50-A466-6B50C7376D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A8756-7D13-0FC5-B8DB-DD718A18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C92BB-872C-2C6B-7EC6-35826B38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E7AA-08E4-411D-A70E-EED5A3C1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3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2FE2-AD08-60CB-64AD-64D031AD7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9090A-D1DB-D956-383B-8115EA134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37D3C-5C3F-E312-8A15-56EF534F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69F5-E676-4B50-A466-6B50C7376D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0F67F-62B1-6661-B745-E38DFE831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306DD-D365-4580-DF9C-21166B9D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E7AA-08E4-411D-A70E-EED5A3C1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3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DF36-4423-CA18-9FE0-DA0E09DE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8A803-FAD6-38DF-E720-F9114F8FB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79A2E-04B6-99FA-4107-5041FF5F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69F5-E676-4B50-A466-6B50C7376D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ED59A-0C43-3B15-A4C3-B0C0DAD7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DF245-AD2F-BBB1-D02A-12E15D23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E7AA-08E4-411D-A70E-EED5A3C1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69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96DC2-1D31-E4D1-B085-CD4C13CA8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59196-7A6A-AC8F-62B2-2A6FD98F7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B95A6-2B41-1474-C2B1-24CEA86C6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158B9-729A-CEA9-9346-8A266DBC6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69F5-E676-4B50-A466-6B50C7376D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EF989-70E5-832D-D0EB-96B02022B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824F7-BB4C-94CE-7F30-577E5BA8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E7AA-08E4-411D-A70E-EED5A3C1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0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36CE-5BB8-0838-0DCD-50667ADE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B8C77-683E-356A-6790-ED22D67B9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CB756-6069-9D44-D9F9-D5A6B7D0F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6AE540-560B-778C-D14E-66EF4E8EE3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F3FE6-3CE8-3A8C-EADA-4D5DD3914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A4E72D-4B25-AEF9-4E8E-E5E91B16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69F5-E676-4B50-A466-6B50C7376D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2C9CD0-09B2-2CC1-E4FE-8E98B5175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1A366-3259-EC16-90CF-B783FD57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E7AA-08E4-411D-A70E-EED5A3C1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12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05250-BB8E-96F2-6729-55DC446D0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CFE6C-92B1-90AB-DB85-7C49C142A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69F5-E676-4B50-A466-6B50C7376D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EEA04D-1D64-1EA7-C768-2DAADFE0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1D1B9-1C43-8167-B399-AD51353B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E7AA-08E4-411D-A70E-EED5A3C1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1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F061C-F2AE-F8DC-3028-84AB2E9C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69F5-E676-4B50-A466-6B50C7376D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2FC19D-E82E-EA58-56DA-D486F86D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AE0FE-D743-4562-D563-6E0C4A7C0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E7AA-08E4-411D-A70E-EED5A3C1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04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C1A99-6446-96B9-5FC6-3D437132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88E15-AE2F-0EF1-4300-87F57F9AD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38F6F-A3E3-A95E-5E3D-F9297361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93A6B-36B8-A00C-BBD2-AFDF40EF5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69F5-E676-4B50-A466-6B50C7376D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EB816-7D03-B1DE-D397-F4095D02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95188-CACD-C04C-E812-2564E3DC7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E7AA-08E4-411D-A70E-EED5A3C1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6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AC5AF-44A8-9875-3993-E0839AF5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2CFD8-6120-87DC-DB93-E037B3F92C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8B1642-F925-6241-706F-BC724C997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1E583-C7CA-1C23-8290-468177F92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69F5-E676-4B50-A466-6B50C7376D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8D491-FC8C-D433-EF49-0F8C5634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FEBA6-8DFB-6A52-9C49-B672987E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E7AA-08E4-411D-A70E-EED5A3C1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5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DAFC4-E806-F6C0-3B66-FB03230DB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7BBA1-650E-6CDC-7118-DFEAA3D42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CC490-43E7-2E20-AC14-A47B3D88A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469F5-E676-4B50-A466-6B50C7376D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6A79E-DF03-796E-F38B-3F3D0F674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ED105-6CCA-97F4-C0E7-CCA55E0E7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2E7AA-08E4-411D-A70E-EED5A3C18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5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524001" y="44450"/>
            <a:ext cx="917456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53731" y="990790"/>
            <a:ext cx="27151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dirty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UBNB PHƯỜNG HOA LƯ</a:t>
            </a:r>
          </a:p>
          <a:p>
            <a:pPr algn="ctr">
              <a:defRPr/>
            </a:pPr>
            <a:r>
              <a:rPr lang="en-US" sz="1200" b="1" dirty="0">
                <a:ln w="12700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 NAM THÀNH</a:t>
            </a:r>
          </a:p>
        </p:txBody>
      </p:sp>
      <p:pic>
        <p:nvPicPr>
          <p:cNvPr id="5" name="Picture 7" descr="MT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5731" y="1484630"/>
            <a:ext cx="475805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36480"/>
          <a:stretch>
            <a:fillRect/>
          </a:stretch>
        </p:blipFill>
        <p:spPr>
          <a:xfrm>
            <a:off x="5022850" y="3213101"/>
            <a:ext cx="2584450" cy="7359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8075" y="4437057"/>
            <a:ext cx="4724400" cy="3987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i="1" dirty="0" err="1">
                <a:ln w="0"/>
                <a:solidFill>
                  <a:srgbClr val="B40C1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>
                <a:ln w="0"/>
                <a:solidFill>
                  <a:srgbClr val="B40C1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n w="0"/>
                <a:solidFill>
                  <a:srgbClr val="B40C1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>
                <a:ln w="0"/>
                <a:solidFill>
                  <a:srgbClr val="B40C1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n w="0"/>
                <a:solidFill>
                  <a:srgbClr val="B40C1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i="1" dirty="0">
                <a:ln w="0"/>
                <a:solidFill>
                  <a:srgbClr val="B40C1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n w="0"/>
                <a:solidFill>
                  <a:srgbClr val="B40C1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i="1" dirty="0">
                <a:ln w="0"/>
                <a:solidFill>
                  <a:srgbClr val="B40C18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Vũ Thị Ngọc Hà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52/27/9b/52279b1f2a0251e7e5535e28f3c7da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620688"/>
            <a:ext cx="7344816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78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3f/96/f7/3f96f70a35db374d5784b4cce33fc2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32657"/>
            <a:ext cx="4218182" cy="615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564x/dd/3b/e4/dd3be48f07e39d6131cb2bf32973d4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332656"/>
            <a:ext cx="417646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38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db/37/43/db37431d70c9dc831641ed806535d8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00708"/>
            <a:ext cx="4176464" cy="625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pinimg.com/564x/46/a4/5c/46a45cf3da641f57dc23cc03f4316c2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32656"/>
            <a:ext cx="4248472" cy="640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87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72131" y="2276475"/>
            <a:ext cx="5890895" cy="4260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5720" y="16288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79090" y="1340486"/>
            <a:ext cx="65887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trên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6600" y="381020"/>
            <a:ext cx="6172200" cy="89154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</a:p>
          <a:p>
            <a:pPr algn="ctr">
              <a:buNone/>
            </a:pPr>
            <a:r>
              <a:rPr lang="en-US" alt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(Vẽ bức tranh sinh nhật vui vẻ)</a:t>
            </a:r>
          </a:p>
        </p:txBody>
      </p:sp>
      <p:pic>
        <p:nvPicPr>
          <p:cNvPr id="1032" name="Picture 8" descr="Vẽ tranh Sinh nhật của em/How to draw Happy Birthday - Collectif-du-chamb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6" y="2996566"/>
            <a:ext cx="1938655" cy="1287145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6" name="Content Placeholder 4" descr="images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220845"/>
            <a:ext cx="3147060" cy="2589530"/>
          </a:xfrm>
          <a:prstGeom prst="hear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999741" y="692786"/>
            <a:ext cx="62020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TIẾT HỌC</a:t>
            </a:r>
            <a:r>
              <a:rPr lang="en-US" sz="2800" dirty="0"/>
              <a:t>  </a:t>
            </a:r>
            <a:endParaRPr lang="vi-VN" sz="2800" dirty="0"/>
          </a:p>
        </p:txBody>
      </p:sp>
      <p:sp>
        <p:nvSpPr>
          <p:cNvPr id="9" name="TextBox 2"/>
          <p:cNvSpPr txBox="1"/>
          <p:nvPr/>
        </p:nvSpPr>
        <p:spPr>
          <a:xfrm>
            <a:off x="2352041" y="1557021"/>
            <a:ext cx="7646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  <a:r>
              <a:rPr lang="en-US" sz="2800" dirty="0"/>
              <a:t> </a:t>
            </a:r>
            <a:endParaRPr lang="vi-VN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7305"/>
            <a:ext cx="9144000" cy="6858000"/>
          </a:xfrm>
        </p:spPr>
      </p:pic>
      <p:pic>
        <p:nvPicPr>
          <p:cNvPr id="3" name="Bài hát Happy Birthday - Bài Chúc mừng sinh nhật tiếng anh hay nhấ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0056" y="6165216"/>
            <a:ext cx="691515" cy="316865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>
            <a:off x="1552575" y="29210"/>
            <a:ext cx="4544060" cy="2249170"/>
          </a:xfrm>
          <a:prstGeom prst="irregularSeal1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</a:p>
        </p:txBody>
      </p:sp>
      <p:pic>
        <p:nvPicPr>
          <p:cNvPr id="2" name="Happy Birthday To You">
            <a:hlinkClick r:id="" action="ppaction://media"/>
            <a:extLst>
              <a:ext uri="{FF2B5EF4-FFF2-40B4-BE49-F238E27FC236}">
                <a16:creationId xmlns:a16="http://schemas.microsoft.com/office/drawing/2014/main" id="{1C6AB626-29DE-27BF-E0F9-481AEEB970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3592" y="6206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123"/>
            <a:ext cx="9144000" cy="6857999"/>
          </a:xfrm>
        </p:spPr>
      </p:pic>
      <p:sp>
        <p:nvSpPr>
          <p:cNvPr id="10" name="Explosion 1 9"/>
          <p:cNvSpPr/>
          <p:nvPr/>
        </p:nvSpPr>
        <p:spPr>
          <a:xfrm>
            <a:off x="1559560" y="980440"/>
            <a:ext cx="2993390" cy="2249170"/>
          </a:xfrm>
          <a:prstGeom prst="irregularSeal1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511676" y="2060575"/>
            <a:ext cx="3838575" cy="6451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NHỎ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889885" y="3284856"/>
            <a:ext cx="71856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BÀI 3. SINH NHẬT VUI VẺ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5220" y="228601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60" y="-635"/>
            <a:ext cx="8685530" cy="675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2572">
            <a:off x="2541270" y="3522345"/>
            <a:ext cx="25146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46" y="2416810"/>
            <a:ext cx="4485005" cy="440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2930">
            <a:off x="4234180" y="2308226"/>
            <a:ext cx="3335020" cy="2901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91" y="1340486"/>
            <a:ext cx="1778635" cy="2131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8076" y="548641"/>
            <a:ext cx="4721225" cy="75755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8405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375" y="125760"/>
            <a:ext cx="8229600" cy="1143000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1" y="4149081"/>
            <a:ext cx="2993535" cy="22322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76" y="4149081"/>
            <a:ext cx="2757425" cy="2232247"/>
          </a:xfrm>
          <a:prstGeom prst="rect">
            <a:avLst/>
          </a:prstGeom>
        </p:spPr>
      </p:pic>
      <p:sp>
        <p:nvSpPr>
          <p:cNvPr id="6" name="AutoShape 2" descr="Chúc mừng sinh nhật | Vẽ tranh sinh nhật đơn giản #191 - YouTub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4" descr="Chúc mừng sinh nhật | Vẽ tranh sinh nhật đơn giản #191 - YouTub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AutoShape 6" descr="Chúc mừng sinh nhật | Vẽ tranh sinh nhật đơn giản #191 - YouTube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32" name="Picture 8" descr="Vẽ tranh Sinh nhật của em/How to draw Happy Birthday - Collectif-du-chamb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127" y="1268761"/>
            <a:ext cx="2880320" cy="2397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Sinh nhật của bố - Tranh vẽ TN sưu tầm - Trần Đức Nam - ĐÔI BỜ HIỀN L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115" y="1268760"/>
            <a:ext cx="2691502" cy="239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ẽ tranh đề tài cuộc sống quanh em: Mừng sinh nhật / How to draw Happy  Birthday - Dạy vẽ trang hay nhấ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268761"/>
            <a:ext cx="2857500" cy="2397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 descr="Trao tặng giải thưởng “Bé vẽ ước mơ” - Báo Nhân Dâ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159" y="4149081"/>
            <a:ext cx="2822985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56" y="1340486"/>
            <a:ext cx="4440555" cy="5145405"/>
          </a:xfrm>
        </p:spPr>
      </p:pic>
      <p:pic>
        <p:nvPicPr>
          <p:cNvPr id="4100" name="Picture 4" descr="Tổ chức sinh nhật cho bé tại lớp thật lung linh và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95" y="3855086"/>
            <a:ext cx="3774440" cy="269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930525" y="332740"/>
            <a:ext cx="6626860" cy="89154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K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Tìm hiểu các hoạt động trong buổi sinh nhật)</a:t>
            </a:r>
            <a:endParaRPr 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063750" y="1386206"/>
            <a:ext cx="3818890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? Các bạn trong ảnh đang làm gì.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? Mọi người trong buổi sinh nhật thế nào.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? Buổi sinh nhật được diễn ra ở đâu? Xung quanh phòng có những gì.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? Tiệc sinh nhật gồm có những gì.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40" y="1699261"/>
            <a:ext cx="3453130" cy="19145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90" y="1705611"/>
            <a:ext cx="3362960" cy="1760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40" y="4142740"/>
            <a:ext cx="3549650" cy="2094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37841" y="1196976"/>
            <a:ext cx="635825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nhật.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420680" y="3572957"/>
            <a:ext cx="3315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568440" y="3463925"/>
            <a:ext cx="330835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người thân, bạn bè và đồ vật trong buổi sinh nhật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56722" y="6309658"/>
            <a:ext cx="34912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 tươi vui cho bức tranh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7" name="Rectangle 5"/>
          <p:cNvSpPr/>
          <p:nvPr/>
        </p:nvSpPr>
        <p:spPr>
          <a:xfrm>
            <a:off x="2794636" y="237490"/>
            <a:ext cx="6844665" cy="89154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</a:p>
          <a:p>
            <a:pPr algn="ctr"/>
            <a:r>
              <a:rPr lang="en-US" alt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(Cách vẽ tranh với chiếc bánh sinh nhật)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f5/57/7d/f5577d1b7914731fffd648d1340349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601344"/>
            <a:ext cx="4215071" cy="5478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cf/db/b4/cfdbb41bc105b57a3999f15bc1221c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1124744"/>
            <a:ext cx="4395231" cy="3598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501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305</Words>
  <Application>Microsoft Office PowerPoint</Application>
  <PresentationFormat>Widescreen</PresentationFormat>
  <Paragraphs>33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Bài tham khảo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</cp:revision>
  <dcterms:created xsi:type="dcterms:W3CDTF">2026-04-09T15:13:46Z</dcterms:created>
  <dcterms:modified xsi:type="dcterms:W3CDTF">2026-04-09T15:15:32Z</dcterms:modified>
</cp:coreProperties>
</file>