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83" r:id="rId3"/>
    <p:sldId id="303" r:id="rId4"/>
    <p:sldId id="306" r:id="rId5"/>
    <p:sldId id="304" r:id="rId6"/>
    <p:sldId id="294" r:id="rId7"/>
    <p:sldId id="305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16" r:id="rId29"/>
    <p:sldId id="328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6961A-F08A-4F1A-B696-4535B479FFC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1F633-2EF7-4ECF-8955-B7CBBEB86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3C10-553E-42ED-B249-5970F2DDEB74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9937-0FC1-30EE-126F-6032B8E37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5CC09-0EE0-8B5D-D1F8-6973302C8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84771-6D39-E348-B553-F3109BFE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1F383-FCC7-A679-F2A8-2811A35D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B06FE-A31D-0DE2-80F5-82EE96CF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D160-9753-CEF6-B56A-8D2823FBB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1E466-B945-BDDA-8865-B64B2570B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BB159-1EA8-BF68-E94E-A583C53A5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D704B-D493-ACC0-B972-1408D432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AC779-8D97-67F2-2883-92F3D010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97684-8E2E-90D6-C88A-84E4F9036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E492C-4A1B-1020-F9B3-CEF0E6E92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BF5F-898F-56EE-8CE0-070A7F28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117FD-ED63-B8D8-495C-5026A643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D5D41-82A3-3359-BE7D-D3272405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51F3-C9BA-A959-6A8A-AB7976D8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0BAF-AE36-EEC0-4EAE-3FC36336F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9B7C-0170-6661-91F8-FE3ED9BA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24A28-D11B-3C24-0176-9B9382A7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2720-5151-33F8-4446-CB69B082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CD8E8-85A0-DBA8-11F6-F483006DA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10764-1402-AF41-280A-5C0423809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4AFEB-0BB3-7175-F010-BB42C8EF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2E5F4-2291-E744-6E92-2D817559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6F592-13A5-9755-2DE4-7D015231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9785-E766-001A-5BD4-39304062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F53D-9FDA-CB49-8BE1-9BA4A0431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C8314-22AB-77C3-D56E-DD11A39DD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392CE-C213-2235-57F0-1153955E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2FA9A-9F14-EEFF-6C77-0283D36E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AF992-BAEF-DDD9-1CEE-31893CC8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0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E1C2-B608-570F-AD81-8FF50B89D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01549-CE4A-44CE-92D9-3BAB3521D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02648-DBB2-D8D8-CF28-EEFF3D391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90AED-6659-3E93-F9E8-6ED6C6BB7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286B9-6798-8183-3BB8-DB5886E2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262F4-50F7-FC95-6AF2-F901EE79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E8C6ED-B135-3816-B971-68656465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9F770-E8A8-860B-8569-5E3F47D1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0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2818-6243-A338-84CC-3B3F415D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0DC768-61EB-50AF-1FB4-0C3C4E04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7181A-BEA9-4ECC-3A53-B0B0B30D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D39A5-63D6-53B7-F252-A6D4EA9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79FFA-D159-9170-7A2F-B50776E61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DEB2F-F134-FB59-897E-F8661590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510B2-DB6E-C182-7A0A-B67576C3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DA85-E563-9B68-CC9A-09C554611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2E376-0C1F-6FA6-91E3-6508E1E1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D2CC8-3B60-0137-5172-CF06E57BF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A31DE-47C4-379F-F01E-2B08A979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53B76-217D-A62F-EB66-A21E670D9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93467-3BE3-3084-6D5C-4444197B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F6BB-9D60-96E8-4D1C-49898E26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1A4A1-054B-CABC-AE02-8230CB033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38D8F-517D-5C16-E3B8-816DD5CE0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C1AAD-5104-3385-A825-494DDBB9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6D12D-63ED-CAF0-F5E1-B83D95FA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DA7C9-941C-32E1-4A4C-3AC4657E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4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D4564-1406-5DE9-584B-166C7E81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83F03-E8B1-0683-35C3-12C5F52D6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C4062-84E4-2D7D-D079-16F9EC58E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B2A0-9BFD-498D-B0A8-A0A46C48E94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7AE8F-DE5E-6CC5-B6B0-7EB23641D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9AFC-17E7-7A47-EC3D-8E20AC89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04A5F-09E4-41EA-8775-8B7EDFDB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7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2FC5-72C3-44A1-70E2-B11379AE2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EC9AB6-B2A1-D886-3B7C-0FF1A0778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60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2576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4098" name="Picture 2" descr="http://sachthietbigiaoduc.vn/public/1/Books/8004/16213/HF_438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38" y="1139031"/>
            <a:ext cx="3995539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39031"/>
            <a:ext cx="432048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88" y="3933057"/>
            <a:ext cx="3674041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861048"/>
            <a:ext cx="3960440" cy="22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5900" r="8836" b="9051"/>
          <a:stretch/>
        </p:blipFill>
        <p:spPr>
          <a:xfrm>
            <a:off x="1991544" y="548680"/>
            <a:ext cx="3920436" cy="5798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404665"/>
            <a:ext cx="3344798" cy="59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2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 r="5442" b="3124"/>
          <a:stretch/>
        </p:blipFill>
        <p:spPr>
          <a:xfrm>
            <a:off x="3215680" y="404664"/>
            <a:ext cx="583264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7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1950"/>
            <a:ext cx="9144000" cy="6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13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696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932" r="12201"/>
          <a:stretch/>
        </p:blipFill>
        <p:spPr>
          <a:xfrm>
            <a:off x="3719736" y="188641"/>
            <a:ext cx="4968552" cy="65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12/ee/0b/12ee0b384ea34b4ee4cafbd7f6d6b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40" y="1358221"/>
            <a:ext cx="48648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67/be/b1/67beb11368ad5d7898d57f977559a3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01" y="124844"/>
            <a:ext cx="431378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1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AC6810-543F-BD7F-7398-0F4EBEA5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39" y="116632"/>
            <a:ext cx="43924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ABD8E6-7643-3D21-8171-75863E6B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71" y="116632"/>
            <a:ext cx="441802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AC26521-CBB2-CF3E-80A7-2620E7F4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60648"/>
            <a:ext cx="3528392" cy="611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81025D-1E2E-3618-FCE2-9B58709C2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79" y="692696"/>
            <a:ext cx="5415146" cy="43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6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C3D2685-6A94-BFE6-4652-12C70CD9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116632"/>
            <a:ext cx="501942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3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" y="0"/>
            <a:ext cx="12192000" cy="7011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990790"/>
            <a:ext cx="4869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HOA LƯ </a:t>
            </a:r>
          </a:p>
          <a:p>
            <a:pPr algn="ctr">
              <a:defRPr/>
            </a:pPr>
            <a:r>
              <a:rPr lang="en-US" sz="12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NAM THÀNH</a:t>
            </a:r>
          </a:p>
        </p:txBody>
      </p:sp>
      <p:pic>
        <p:nvPicPr>
          <p:cNvPr id="5" name="Picture 7" descr="MT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592581"/>
            <a:ext cx="4771390" cy="167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6480"/>
          <a:stretch>
            <a:fillRect/>
          </a:stretch>
        </p:blipFill>
        <p:spPr>
          <a:xfrm>
            <a:off x="4876801" y="3209926"/>
            <a:ext cx="2701925" cy="1072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4496112"/>
            <a:ext cx="4724400" cy="3987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1" dirty="0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en-US" sz="2000" b="1" i="1" dirty="0" err="1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 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8640"/>
            <a:ext cx="6336704" cy="64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4&quot; panel, from the 'Tropical Zone' collection by Color Pop Studio for Blank Textiles.  Quilt Fabrics from www.eQuilter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60648"/>
            <a:ext cx="482453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5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88" y="1"/>
            <a:ext cx="9184640" cy="6829425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2651720" y="260649"/>
            <a:ext cx="632460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Hoạt động phân tích đánh giá</a:t>
            </a:r>
          </a:p>
          <a:p>
            <a:pPr algn="ctr">
              <a:buNone/>
            </a:pPr>
            <a:r>
              <a:rPr 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 bày và chia sẻ sản phẩm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279577" y="1469272"/>
            <a:ext cx="6452235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cảm nhận của em về sản 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Chú hổ được tạo hình về màu, nét…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Chia sẻ điều em biết về chú hổ trong rừng.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06" y="1017271"/>
            <a:ext cx="7653655" cy="428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2506" y="5301616"/>
            <a:ext cx="7797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Em có ấn tượng gì về bức tranh của hoạ sĩ? Và chú hổ trong bức tranh ở tư thế như thế nào.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406" y="6021705"/>
            <a:ext cx="7042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Hổ thường sống ở đâu? Thức ăn của chúng là 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3"/>
          <p:cNvSpPr/>
          <p:nvPr/>
        </p:nvSpPr>
        <p:spPr>
          <a:xfrm>
            <a:off x="2436893" y="332800"/>
            <a:ext cx="7318612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Hoạt động vận dụng - phát triển</a:t>
            </a:r>
          </a:p>
          <a:p>
            <a:pPr algn="ctr">
              <a:buNone/>
            </a:pPr>
            <a:r>
              <a:rPr lang="vi-VN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 tranh của Họa Sĩ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664232694511316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1544" y="548680"/>
            <a:ext cx="813435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4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8422447011913111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1544" y="476672"/>
            <a:ext cx="3854450" cy="5805264"/>
          </a:xfrm>
          <a:prstGeom prst="rect">
            <a:avLst/>
          </a:prstGeom>
        </p:spPr>
      </p:pic>
      <p:pic>
        <p:nvPicPr>
          <p:cNvPr id="4" name="839918284071468214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76672"/>
            <a:ext cx="417646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3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815394649576116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476672"/>
            <a:ext cx="824363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67"/>
          <a:stretch/>
        </p:blipFill>
        <p:spPr>
          <a:xfrm rot="5400000" flipH="1">
            <a:off x="2294616" y="-402464"/>
            <a:ext cx="2808312" cy="3990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7973" y="-319493"/>
            <a:ext cx="2848503" cy="388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5859" y="3022697"/>
            <a:ext cx="2869863" cy="3826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4062" y="3014954"/>
            <a:ext cx="291632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6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32" y="-254564"/>
            <a:ext cx="3091272" cy="4121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6373" y="2999235"/>
            <a:ext cx="2987063" cy="413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8398" y="-400482"/>
            <a:ext cx="3090005" cy="441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3235" y="2908844"/>
            <a:ext cx="2987064" cy="43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"/>
            <a:ext cx="9184640" cy="6829425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2279650" y="260071"/>
            <a:ext cx="8001000" cy="246471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anose="02020603050405020304" pitchFamily="18" charset="0"/>
              </a:rPr>
              <a:t>TỔNG KẾT BÀI HỌC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279651" y="2708910"/>
            <a:ext cx="8143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680" y="203688"/>
            <a:ext cx="9184640" cy="6450624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1631950" y="-99695"/>
            <a:ext cx="3500120" cy="229362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19606" y="2204721"/>
            <a:ext cx="8463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Kể tên các con vật ở trong rừng mà em biết</a:t>
            </a:r>
            <a:r>
              <a:rPr lang="en-US" sz="32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6E41-5556-E30F-0273-FFD68B8E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A2E6D-6103-A4FD-BE2A-1C1994F81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29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C905-CF56-D58F-4933-3FEB6B39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6F11-4410-00DE-0989-AD33FF77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3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0C35-7773-722B-23F5-3B6EC869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5BC57-8D48-51C4-7BFC-3D34E193E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3B36-BC81-C9BC-5ECB-A3353B64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2DCA4-3B15-42C9-F250-6A8EF3737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82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2782-982F-E61D-3C8E-D818B441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E58F-D729-6834-D2E6-34C64442C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78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635C-E698-9A28-C935-A0C4315E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06167-1027-9195-0304-056CE4668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17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7DE2-D1A2-3B72-6345-F347A137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AC4F1-444E-18CA-5C9F-4BDC3C85E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60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8AD0-C878-81CD-36DF-F51733BF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4BACA-D9F0-235F-0CA4-4AFD9DDF8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4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2892-30F5-A308-4EA0-18A7A6E8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73FBD-D35F-1214-D9C9-A4C44F772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70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BE49-3A28-27BB-E476-3B14F786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8AC19-5E06-A492-46D4-757BA312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109" y="343249"/>
            <a:ext cx="6624350" cy="60420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hổ trong tự nhiên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84" y="1401963"/>
            <a:ext cx="4169787" cy="256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85" y="4070653"/>
            <a:ext cx="4169787" cy="26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22" y="1401963"/>
            <a:ext cx="3960495" cy="256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1" y="4269492"/>
            <a:ext cx="4088086" cy="246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0C41-CBD2-55B8-50F8-152A61F8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04CA1-8BA8-CC6C-C3B9-576C6BC39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84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11E5-93E0-A3A4-3BF2-DBF9B972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35A1C-5D2A-C8C0-4825-37529320D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14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03B3-E9AF-D805-6D29-1D560361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AE8A1-3994-3CFE-9919-8F8F1E735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55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6311-5325-9191-0616-898748F1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A27A8-7626-1C7A-6254-0AAEAAA3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36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F1D2-BE74-9477-FC17-45C397E7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4060-770E-8F27-7D58-8DC7A7FFF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21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C845-AA6A-0117-F2DC-4C71601E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7B40-B8C0-CB21-3610-DD57CE1B7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27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4B7F-DEB4-2D50-7F7D-B8E8F38D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D4039-278A-4BC8-CF71-E3504C641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0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4BAF-8761-CCB0-AAF6-200AC161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A11CA-5DA3-494B-CD0F-8C3C7B76E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7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0D902-DD05-F4D1-CB93-1B2BA80A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91B1-760E-23F4-00BD-4E681027A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7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D4DE-1D0A-8BF3-326F-8E16CE41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FBA9A-6A29-83B5-F0BA-EB03C7EBB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5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ages (5)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84670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1524000" y="-76200"/>
            <a:ext cx="2726690" cy="2283460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9" name="Rectangle 9"/>
          <p:cNvSpPr/>
          <p:nvPr/>
        </p:nvSpPr>
        <p:spPr>
          <a:xfrm>
            <a:off x="4228465" y="152400"/>
            <a:ext cx="5862320" cy="159004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anose="02020603050405020304" pitchFamily="18" charset="0"/>
              </a:rPr>
              <a:t>  KHU  RỪNG  NHIỆT ĐỚI   </a:t>
            </a:r>
          </a:p>
        </p:txBody>
      </p:sp>
      <p:sp>
        <p:nvSpPr>
          <p:cNvPr id="10" name="Rectangle 3"/>
          <p:cNvSpPr/>
          <p:nvPr/>
        </p:nvSpPr>
        <p:spPr>
          <a:xfrm>
            <a:off x="2624332" y="1742441"/>
            <a:ext cx="70964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4. CHÚ HỔ TRONG RỪNG</a:t>
            </a:r>
          </a:p>
          <a:p>
            <a:pPr algn="ctr"/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7168-8644-7ECC-597F-5E5EF66F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5F96-EDF0-6B23-49A8-B80FF581F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5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FDF80-B952-322C-D25D-FFEEB397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CA320-456D-12F9-6270-552F57356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40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5BF4-5CAC-1313-494E-296A5B0C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211EA-14D3-FA71-0030-1438879A2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93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01B6-567B-3FA6-2D75-CFDBAE90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4342-33EC-8F6D-A805-CA03EF13F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96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A134-DE6E-D77C-9AB1-3C11AF6B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65158-BE5D-DDF8-F791-D033944AF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66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7CF4-0A60-A651-B913-95D5FD81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972E-A4F6-4676-0A83-EED16BA54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2820" y="15240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vi-VN" sz="3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" y="548640"/>
            <a:ext cx="7038340" cy="681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5100955" y="1544321"/>
            <a:ext cx="2336800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7004917" y="174066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6835053" y="3159542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976" y="548641"/>
            <a:ext cx="4667885" cy="669925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828" y="1339702"/>
            <a:ext cx="10792045" cy="496965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cách kết hợp các hình cắt, dán giấy màu để tạo hình con vật.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được hình chú hổ bằng cách cắt, dán giấy màu.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được hình lặp lại và đậm, nhạt của màu tạo đặc điểm trong sản phẩm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ý thức bảo vệ động vật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44" y="3005337"/>
            <a:ext cx="2767965" cy="283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93" y="3018037"/>
            <a:ext cx="2836545" cy="281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65" y="3034547"/>
            <a:ext cx="2721610" cy="277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35560" y="188641"/>
            <a:ext cx="7848872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Hoạt động khám phá 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đặc điểm tạo hình của chú hổ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19606" y="1340485"/>
            <a:ext cx="942533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1. Em thấy các chú hổ được tạo ra từ những hình, </a:t>
            </a:r>
            <a:r>
              <a:rPr lang="en-US" sz="2800" dirty="0" err="1">
                <a:latin typeface="Cambria" panose="02040503050406030204" charset="0"/>
                <a:cs typeface="Calibri" panose="020F0502020204030204" charset="0"/>
              </a:rPr>
              <a:t>màu</a:t>
            </a:r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Cambria" panose="02040503050406030204" charset="0"/>
                <a:cs typeface="Calibri" panose="020F0502020204030204" charset="0"/>
              </a:rPr>
              <a:t>nào</a:t>
            </a:r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 ?</a:t>
            </a:r>
          </a:p>
          <a:p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2. ? Chú Hổ trong hình được tạo ra bằng </a:t>
            </a:r>
            <a:r>
              <a:rPr lang="en-US" sz="2800" dirty="0" err="1">
                <a:latin typeface="Cambria" panose="02040503050406030204" charset="0"/>
                <a:cs typeface="Calibri" panose="020F0502020204030204" charset="0"/>
              </a:rPr>
              <a:t>cách</a:t>
            </a:r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Cambria" panose="02040503050406030204" charset="0"/>
                <a:cs typeface="Calibri" panose="020F0502020204030204" charset="0"/>
              </a:rPr>
              <a:t>nào</a:t>
            </a:r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 ?</a:t>
            </a:r>
          </a:p>
          <a:p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3. ? Hình nào được lặp lại trên </a:t>
            </a:r>
            <a:r>
              <a:rPr lang="en-US" sz="2800" dirty="0" err="1">
                <a:latin typeface="Cambria" panose="02040503050406030204" charset="0"/>
                <a:cs typeface="Calibri" panose="020F0502020204030204" charset="0"/>
              </a:rPr>
              <a:t>chú</a:t>
            </a:r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Cambria" panose="02040503050406030204" charset="0"/>
                <a:cs typeface="Calibri" panose="020F0502020204030204" charset="0"/>
              </a:rPr>
              <a:t>Hổ</a:t>
            </a:r>
            <a:r>
              <a:rPr lang="en-US" sz="2800" dirty="0">
                <a:latin typeface="Cambria" panose="02040503050406030204" charset="0"/>
                <a:cs typeface="Calibri" panose="020F050202020403020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5A61F-9B26-64C0-C7C4-10816CF9D09B}"/>
              </a:ext>
            </a:extLst>
          </p:cNvPr>
          <p:cNvSpPr txBox="1"/>
          <p:nvPr/>
        </p:nvSpPr>
        <p:spPr>
          <a:xfrm>
            <a:off x="1998644" y="5939157"/>
            <a:ext cx="102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55312-C136-06CF-FAA0-1FB51F8CB4F1}"/>
              </a:ext>
            </a:extLst>
          </p:cNvPr>
          <p:cNvSpPr txBox="1"/>
          <p:nvPr/>
        </p:nvSpPr>
        <p:spPr>
          <a:xfrm>
            <a:off x="5812473" y="5939157"/>
            <a:ext cx="758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D25A9-2A64-72F1-3758-3366D728FE98}"/>
              </a:ext>
            </a:extLst>
          </p:cNvPr>
          <p:cNvSpPr txBox="1"/>
          <p:nvPr/>
        </p:nvSpPr>
        <p:spPr>
          <a:xfrm>
            <a:off x="8782493" y="5939157"/>
            <a:ext cx="92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0" y="1557020"/>
            <a:ext cx="2493010" cy="202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325" y="1497480"/>
            <a:ext cx="2582545" cy="2112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40" y="3863341"/>
            <a:ext cx="3168650" cy="203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12" y="3805854"/>
            <a:ext cx="3535045" cy="219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240146" y="6140450"/>
            <a:ext cx="379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3.Trang trí cho chú hổ thêm sinh động.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1949" y="6020894"/>
            <a:ext cx="324622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Dán các hình để tạo chú hổ.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5506" y="1628776"/>
            <a:ext cx="28797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Cắt hình có màu phù  hợp với các bộ phận của hổ: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 làm đầu và 2 tai.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chữ nhật làm thân, chân và đuôi.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tam giác, chữ nhật,... làm nét vằn trên thân.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9536" y="228601"/>
            <a:ext cx="8116004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Hoạt động kiến tạo kiến thức - kĩ năng</a:t>
            </a:r>
          </a:p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Cách tạo hình chú Hổ</a:t>
            </a:r>
            <a:endParaRPr lang="vi-VN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393</Words>
  <Application>Microsoft Office PowerPoint</Application>
  <PresentationFormat>Widescreen</PresentationFormat>
  <Paragraphs>46</Paragraphs>
  <Slides>55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Cambria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Chú hổ trong tự nhiên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BÀI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13</cp:revision>
  <dcterms:created xsi:type="dcterms:W3CDTF">2026-04-09T08:50:11Z</dcterms:created>
  <dcterms:modified xsi:type="dcterms:W3CDTF">2026-04-09T09:07:23Z</dcterms:modified>
</cp:coreProperties>
</file>