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6" r:id="rId2"/>
    <p:sldId id="302" r:id="rId3"/>
    <p:sldId id="301" r:id="rId4"/>
    <p:sldId id="300" r:id="rId5"/>
    <p:sldId id="303" r:id="rId6"/>
    <p:sldId id="285" r:id="rId7"/>
    <p:sldId id="290" r:id="rId8"/>
    <p:sldId id="304" r:id="rId9"/>
    <p:sldId id="298" r:id="rId10"/>
    <p:sldId id="271" r:id="rId11"/>
    <p:sldId id="307" r:id="rId12"/>
    <p:sldId id="309" r:id="rId13"/>
    <p:sldId id="310" r:id="rId14"/>
    <p:sldId id="311" r:id="rId15"/>
    <p:sldId id="312" r:id="rId16"/>
    <p:sldId id="313" r:id="rId17"/>
    <p:sldId id="314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7BF0BA-CCDD-499C-A67B-E74D035F0FE3}">
          <p14:sldIdLst/>
        </p14:section>
        <p14:section name="Default Section" id="{80FDBF68-F79F-47AC-8855-EF14A2E80A12}">
          <p14:sldIdLst>
            <p14:sldId id="306"/>
            <p14:sldId id="302"/>
            <p14:sldId id="301"/>
            <p14:sldId id="300"/>
            <p14:sldId id="303"/>
            <p14:sldId id="285"/>
            <p14:sldId id="290"/>
            <p14:sldId id="304"/>
            <p14:sldId id="298"/>
          </p14:sldIdLst>
        </p14:section>
        <p14:section name="Untitled Section" id="{D57258EA-FEF7-4B32-A45A-656DA101D383}">
          <p14:sldIdLst>
            <p14:sldId id="271"/>
            <p14:sldId id="307"/>
            <p14:sldId id="309"/>
            <p14:sldId id="310"/>
            <p14:sldId id="311"/>
            <p14:sldId id="312"/>
            <p14:sldId id="313"/>
            <p14:sldId id="314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4B462-E875-4454-B015-E6AB440454B4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9706C-720F-4DD7-A3D7-FAAB2BC1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13C10-553E-42ED-B249-5970F2DDEB7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804B-25DF-1A3D-BCE0-43EB7A661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6AE28E-18EC-F821-C165-060350515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73518-BD1D-079B-2FA3-20A66611B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043E-3787-4572-8142-D4D09F12EFC5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03FB5-F271-E1BC-8EC6-8D0F38A3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B54E6-1AD1-859E-23FF-64B95B65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9B35-5BB9-43E2-8A14-52899B0D2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1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7406-FE6E-D265-3FA6-B4B6EF23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40CF61-DE91-37B7-D77B-735440CA3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2CEA2-2D9B-0CCE-D3F5-FB04CF4A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043E-3787-4572-8142-D4D09F12EFC5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932C6-FEC3-7BB3-E879-58FCC3262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01E99-2D4B-0F18-FD15-104D2359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9B35-5BB9-43E2-8A14-52899B0D2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FA998-958F-5756-7FF4-3F15D70F54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F46E0-6B42-AD16-F8BB-21896048E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19B81-D2AC-C99F-BF8D-3A5DA8000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043E-3787-4572-8142-D4D09F12EFC5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0CEFC-D78A-EC7E-CFE1-48DB9D6F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BACF7-52A4-F0AD-1965-0A25C18D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9B35-5BB9-43E2-8A14-52899B0D2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BC30-08CD-6554-9F39-409B1AD3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C7599-1631-0369-0EBB-9CA86DE9C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5AFFD-7CB2-4E8A-B985-35567006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043E-3787-4572-8142-D4D09F12EFC5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E2BF-201E-0202-A643-2E41924C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F0CEE-62ED-F84E-A826-2C115902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9B35-5BB9-43E2-8A14-52899B0D2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7A72-628D-E558-9657-79A090BE5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11A55-787E-A9E4-91ED-FFD41FBF3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C8797-2A42-26B1-8628-6E46B303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043E-3787-4572-8142-D4D09F12EFC5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928E3-DE3D-823A-DC00-81E6BA3B3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9C1E0-067B-11DC-39FF-6EEEA58E1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9B35-5BB9-43E2-8A14-52899B0D2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4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1C1EA-4AD0-1F66-23AC-811AEB86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2663E-693F-AA3E-6A3E-2A81BFBA4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F7F59-D08B-F784-2004-301AA2B5F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993C4-3759-CC5C-2CBA-0C40BBB44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043E-3787-4572-8142-D4D09F12EFC5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96F29-64F1-80B1-6F4E-C67BF9E88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3EFA5-8B7F-FA9B-D464-9B5D43ED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9B35-5BB9-43E2-8A14-52899B0D2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0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74E79-F4F9-2C00-CE8F-6E9BA6A2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23921-4C62-2AB4-E166-C28768E64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C622B-EFF4-35AC-931E-7C439A4A1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5787B-E3B1-BF99-57EB-3E70EEFD2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703FF5-7612-DB46-8462-2707B01FC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381179-8109-DB93-AA61-A8F9A9DA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043E-3787-4572-8142-D4D09F12EFC5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E2BA0-9A27-A45D-AEC6-87CCCB49B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B9EF6-D542-FBF2-FD34-999D1714A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9B35-5BB9-43E2-8A14-52899B0D2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9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BBEC-C446-549A-AD18-26FB7EFD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17720-C120-C207-353B-FF394610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043E-3787-4572-8142-D4D09F12EFC5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2C114-5290-F4AB-DF57-70A06E59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0F116-9E60-2DD4-A667-7D106F90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9B35-5BB9-43E2-8A14-52899B0D2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7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B3A19-C3D3-F1E0-D7D7-260CE45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043E-3787-4572-8142-D4D09F12EFC5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005B2A-CAA5-A3C2-992E-F1D3E0164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8C2C3-DF55-BD86-59A2-4A51E599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9B35-5BB9-43E2-8A14-52899B0D2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4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2F5F-4657-EECD-9240-DE20EB6D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0AD79-A1DC-1D93-012A-9B8C81A2A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1ECC4-7D4B-69D5-A0FC-088D3C137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145A7-6C5E-79D6-2FF2-8AAD2FB1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043E-3787-4572-8142-D4D09F12EFC5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F53EB-1B21-F75A-6FDB-B425E90C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38BE7-1C0E-0805-5C28-EDBDF609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9B35-5BB9-43E2-8A14-52899B0D2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8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3031F-7C2D-65BF-DCE6-FAE41149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E54796-2ECB-03E3-7787-B49D5610A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40E9F-EB93-BDDD-433F-A1AD19A57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18166-9FE3-E8CD-6071-6B68DDDE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043E-3787-4572-8142-D4D09F12EFC5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4C20C-96F2-DB67-F7B3-436B1152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F469F-D705-5E07-4BE7-ED0B71A0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9B35-5BB9-43E2-8A14-52899B0D2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2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DED5F-4618-CF1C-CAB5-50971879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4F7A4-2065-0E2F-D2C5-6269A4E96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C8E8F-8B18-AAF8-785C-924E4092F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0043E-3787-4572-8142-D4D09F12EFC5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20F96-60AB-3350-F409-BA6FC6F84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D285F-9275-1829-98B0-747AA3A97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9B35-5BB9-43E2-8A14-52899B0D2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4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524001" y="-26035"/>
            <a:ext cx="9243695" cy="69100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8491" y="990790"/>
            <a:ext cx="27151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ln w="1270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HOA LƯ</a:t>
            </a:r>
          </a:p>
          <a:p>
            <a:pPr algn="ctr">
              <a:defRPr/>
            </a:pPr>
            <a:r>
              <a:rPr lang="en-US" sz="1200" b="1" dirty="0">
                <a:ln w="1270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 NAM THÀNH</a:t>
            </a:r>
          </a:p>
        </p:txBody>
      </p:sp>
      <p:pic>
        <p:nvPicPr>
          <p:cNvPr id="5" name="Picture 7" descr="MT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3316" y="1752600"/>
            <a:ext cx="495871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36480"/>
          <a:stretch>
            <a:fillRect/>
          </a:stretch>
        </p:blipFill>
        <p:spPr>
          <a:xfrm>
            <a:off x="5029200" y="3200566"/>
            <a:ext cx="2362200" cy="1012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57400" y="341294"/>
            <a:ext cx="7968018" cy="101566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Hoạt động luyện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tạo</a:t>
            </a:r>
          </a:p>
          <a:p>
            <a:pPr algn="ctr"/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khuôn mặt từ vật liệu tìm được.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Administrator\Downloads\pngwing.com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01" y="1219200"/>
            <a:ext cx="9039722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2200" y="1524000"/>
            <a:ext cx="7620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nhóm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Tạo hình khuôn mặt từ vật liệu tìm được.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E:\GIAO AN\SGV lop 2\sgv chân trời sáng tạo lớp 2\hình minh họa giáo án\15\18d7b0a3ace0b4272a1a92b30adc9c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66" y="3007570"/>
            <a:ext cx="2618032" cy="3393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b0/9c/d1/b09cd140f887c9a4c70cda00d3b81fb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8" r="3204"/>
          <a:stretch/>
        </p:blipFill>
        <p:spPr bwMode="auto">
          <a:xfrm>
            <a:off x="1905001" y="457201"/>
            <a:ext cx="3733799" cy="604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564x/0d/1d/41/0d1d4152f05438111ea07eae90a3a5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1"/>
            <a:ext cx="4343400" cy="60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9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d0/4f/80/d04f807ce09e67ea9e5fc77d63f77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1"/>
            <a:ext cx="3962400" cy="5435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564x/19/9d/b6/199db6699db90b9cd2312489ccc31f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40080"/>
            <a:ext cx="4267200" cy="540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39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.pinimg.com/564x/6f/1f/15/6f1f1514f68296828988c2ea702f329f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i.pinimg.com/564x/6f/1f/15/6f1f1514f68296828988c2ea702f32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10" y="304801"/>
            <a:ext cx="4416425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564x/0e/71/a5/0e71a5c1a7217f4f815ed34f92c468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3509"/>
            <a:ext cx="4191000" cy="640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76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b/50/b7/9b50b713a7e6132b9537bd45e14e7a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7315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09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5e/d0/43/5ed043db198f083c5315a80abe7823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0" b="21410"/>
          <a:stretch/>
        </p:blipFill>
        <p:spPr bwMode="auto">
          <a:xfrm>
            <a:off x="3048000" y="414068"/>
            <a:ext cx="6324600" cy="644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8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0a/a2/27/0aa227450f35a9d0e7cfd3e9471c28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2182"/>
            <a:ext cx="3481754" cy="56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564x/45/7e/db/457edb1b4b8885dec6d51da06e622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702"/>
            <a:ext cx="5024846" cy="568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26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c1/5e/ce/c15ece9186aa015a0996c59eeb0f36f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8" t="1418" r="1418" b="20568"/>
          <a:stretch/>
        </p:blipFill>
        <p:spPr bwMode="auto">
          <a:xfrm>
            <a:off x="2286000" y="533400"/>
            <a:ext cx="7391400" cy="576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280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220200" cy="80772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836392" y="267832"/>
            <a:ext cx="837440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iCiel Soup of Justice" pitchFamily="2" charset="-93"/>
              </a:rPr>
              <a:t>         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Chúc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quý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thầy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đình</a:t>
            </a:r>
            <a:endParaRPr lang="en-US" sz="3600" dirty="0">
              <a:solidFill>
                <a:srgbClr val="FF0000"/>
              </a:solidFill>
              <a:latin typeface="iCiel Soup of Justice" pitchFamily="2" charset="-93"/>
            </a:endParaRPr>
          </a:p>
          <a:p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luôn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mạnh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đình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hạnh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phúc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</a:p>
          <a:p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chúc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iCiel Soup of Justice" pitchFamily="2" charset="-93"/>
              </a:rPr>
              <a:t>các</a:t>
            </a:r>
            <a:r>
              <a:rPr lang="en-US" sz="3600">
                <a:solidFill>
                  <a:srgbClr val="FF0000"/>
                </a:solidFill>
                <a:latin typeface="iCiel Soup of Justice" pitchFamily="2" charset="-93"/>
              </a:rPr>
              <a:t> em 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HS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chăm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Soup of Justice" pitchFamily="2" charset="-93"/>
              </a:rPr>
              <a:t>ngoan</a:t>
            </a:r>
            <a:r>
              <a:rPr lang="en-US" sz="3600" dirty="0">
                <a:solidFill>
                  <a:srgbClr val="FF0000"/>
                </a:solidFill>
                <a:latin typeface="iCiel Soup of Justice" pitchFamily="2" charset="-93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iCiel Soup of Justice" pitchFamily="2" charset="-93"/>
              </a:rPr>
              <a:t>học</a:t>
            </a:r>
            <a:r>
              <a:rPr lang="en-US" sz="3600">
                <a:solidFill>
                  <a:srgbClr val="FF0000"/>
                </a:solidFill>
                <a:latin typeface="iCiel Soup of Justice" pitchFamily="2" charset="-93"/>
              </a:rPr>
              <a:t> giỏi!</a:t>
            </a:r>
            <a:endParaRPr lang="en-US" sz="3600" dirty="0">
              <a:solidFill>
                <a:srgbClr val="FF0000"/>
              </a:solidFill>
              <a:latin typeface="iCiel Soup of Justice" pitchFamily="2" charset="-93"/>
            </a:endParaRPr>
          </a:p>
          <a:p>
            <a:endParaRPr lang="vi-V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886200" y="327660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1400">
                <a:latin typeface="Cambria" panose="02040503050406030204" charset="0"/>
                <a:cs typeface="Calibri" panose="020F0502020204030204" charset="0"/>
              </a:rPr>
              <a:t> HS thi kể tên các đồ chơi </a:t>
            </a:r>
          </a:p>
          <a:p>
            <a:r>
              <a:rPr lang="en-US" sz="1400">
                <a:latin typeface="Cambria" panose="02040503050406030204" charset="0"/>
                <a:cs typeface="Calibri" panose="020F0502020204030204" charset="0"/>
              </a:rPr>
              <a:t>                      + Cảm nhận của em về các đồ chơi ấy như thế nào? …</a:t>
            </a:r>
            <a:endParaRPr lang="en-US"/>
          </a:p>
        </p:txBody>
      </p:sp>
      <p:pic>
        <p:nvPicPr>
          <p:cNvPr id="2" name="Picture 1" descr="tải xuố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-3810"/>
            <a:ext cx="9297035" cy="686181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" y="3124201"/>
            <a:ext cx="12057320" cy="169277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KỂ TÊN CÁC ĐỒ CHƠI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Explosion 1 7"/>
          <p:cNvSpPr/>
          <p:nvPr/>
        </p:nvSpPr>
        <p:spPr>
          <a:xfrm>
            <a:off x="1600201" y="76201"/>
            <a:ext cx="3797935" cy="1807845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Downloads\—Pngtree—vector orange flower pattern texture_1775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4641" y="-27940"/>
            <a:ext cx="9125585" cy="69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981200" y="533401"/>
            <a:ext cx="8077200" cy="1898743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Ciel Soup of Justice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Ciel Soup of Justice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iCiel Soup of Justice" pitchFamily="2" charset="-93"/>
                <a:cs typeface="Times New Roman" panose="02020603050405020304" pitchFamily="18" charset="0"/>
              </a:rPr>
              <a:t> CHỦ ĐỀ 5 : ĐỒ CHƠI THÚ VỊ</a:t>
            </a:r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Ciel Soup of Justice" pitchFamily="2" charset="-93"/>
                <a:cs typeface="Times New Roman" panose="02020603050405020304" pitchFamily="18" charset="0"/>
              </a:rPr>
              <a:t>    </a:t>
            </a:r>
            <a:endParaRPr lang="vi-VN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Ciel Soup of Justice" pitchFamily="2" charset="-93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3200400"/>
            <a:ext cx="8839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cap="all" dirty="0" err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cap="all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 KHUÔN  MẶT  NGỘ  NGHĨNH   </a:t>
            </a:r>
          </a:p>
          <a:p>
            <a:pPr algn="ctr"/>
            <a:r>
              <a:rPr lang="en-US" sz="3800" b="1" i="1" cap="all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800" b="1" i="1" cap="all" dirty="0" err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00" b="1" i="1" cap="all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CỦA CHỦ ĐỀ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vi-VN">
                <a:latin typeface="+mj-lt"/>
              </a:rPr>
              <a:t> Nêu được cách kết hợp các nét, hình, màu, khối và vật liệu đã qua sử dụng để tạo sản phẩm mĩ thuật.</a:t>
            </a:r>
            <a:endParaRPr lang="en-US">
              <a:latin typeface="+mj-lt"/>
            </a:endParaRPr>
          </a:p>
          <a:p>
            <a:r>
              <a:rPr lang="vi-VN">
                <a:latin typeface="+mj-lt"/>
              </a:rPr>
              <a:t> Tạo được đồ chơi bằng vật liệu đã qua sử dụng và giấy bìa màu.</a:t>
            </a:r>
            <a:endParaRPr lang="en-US">
              <a:latin typeface="+mj-lt"/>
            </a:endParaRPr>
          </a:p>
          <a:p>
            <a:r>
              <a:rPr lang="vi-VN">
                <a:latin typeface="+mj-lt"/>
              </a:rPr>
              <a:t> Cảm nhận được vẻ đẹp của các đồ vật đã qua sử dụng trong tạo hình sản phẩm mĩ thuật.</a:t>
            </a:r>
            <a:endParaRPr lang="en-US">
              <a:latin typeface="+mj-lt"/>
            </a:endParaRPr>
          </a:p>
          <a:p>
            <a:r>
              <a:rPr lang="vi-VN">
                <a:latin typeface="+mj-lt"/>
              </a:rPr>
              <a:t>Phát triển trí tưởng tượng trong sáng tạo đồ chơi. Có ý tưởng sử dụng các sản phẩm mĩ thuật để học tập. Biết tôn trọng sự khác biệt của mỗi cá nhân.</a:t>
            </a:r>
            <a:endParaRPr lang="en-US">
              <a:latin typeface="+mj-lt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6020" y="383540"/>
            <a:ext cx="4629150" cy="645160"/>
          </a:xfrm>
        </p:spPr>
        <p:txBody>
          <a:bodyPr/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503" y="1223010"/>
            <a:ext cx="10366744" cy="49034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chỉ ra được cách kết hợp các vật liệu đã qua sử dụng khác nhau để tạo hình khuôn mặt.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Tạo được khuôn mặt bằng các vật liệu tìm được.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cảm nhận về trạng thái biểu cảm của khuôn mặt trong sản phẩm.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được giá trị của đồ vật đã qua sử dụng.</a:t>
            </a:r>
          </a:p>
          <a:p>
            <a:pPr algn="just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57400" y="234286"/>
            <a:ext cx="8001000" cy="101566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Hoạt động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1219201"/>
            <a:ext cx="5867400" cy="5333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5" descr="E:\GIAO AN\SGV lop 2\sgv chân trời sáng tạo lớp 2\hình minh họa giáo án\15\hgfjy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8112">
            <a:off x="4906738" y="1210079"/>
            <a:ext cx="2878808" cy="3350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E:\GIAO AN\SGV lop 2\sgv chân trời sáng tạo lớp 2\hình minh họa giáo án\15\Capturefdf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07" y="3812565"/>
            <a:ext cx="2448693" cy="2427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E:\GIAO AN\SGV lop 2\sgv chân trời sáng tạo lớp 2\hình minh họa giáo án\15\jkkj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3144">
            <a:off x="2453635" y="1844045"/>
            <a:ext cx="1326393" cy="3070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7054342" y="3495514"/>
            <a:ext cx="580305" cy="511791"/>
          </a:xfrm>
          <a:prstGeom prst="ellipse">
            <a:avLst/>
          </a:prstGeom>
          <a:solidFill>
            <a:srgbClr val="9D9259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362201" y="4267201"/>
            <a:ext cx="580305" cy="511791"/>
          </a:xfrm>
          <a:prstGeom prst="ellipse">
            <a:avLst/>
          </a:prstGeom>
          <a:solidFill>
            <a:srgbClr val="9D9259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67447" y="5562599"/>
            <a:ext cx="580305" cy="511791"/>
          </a:xfrm>
          <a:prstGeom prst="ellipse">
            <a:avLst/>
          </a:prstGeom>
          <a:solidFill>
            <a:srgbClr val="9D9259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3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77199" y="1447800"/>
            <a:ext cx="3639879" cy="4602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Các khuôn mặt được tạo từ những vật liệu nào?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Hình dạng các khuôn mặt có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Các chi tiết: mắt, mũi, miệng, tai, tóc được tạo bởi những gì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Nét biểu cảm trên mỗi khuôn mặt như thế nào?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2340" y="157063"/>
            <a:ext cx="8643829" cy="116955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Hoạt động kiến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năng</a:t>
            </a:r>
          </a:p>
          <a:p>
            <a:pPr algn="ctr"/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hình khuôn mặt từ các vật liệu khác nhau.</a:t>
            </a:r>
          </a:p>
          <a:p>
            <a:pPr algn="ctr"/>
            <a:endParaRPr lang="vi-VN" sz="1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7000" y="4112568"/>
            <a:ext cx="914400" cy="4594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 </a:t>
            </a:r>
          </a:p>
        </p:txBody>
      </p:sp>
      <p:pic>
        <p:nvPicPr>
          <p:cNvPr id="3074" name="Picture 2" descr="E:\GIAO AN\SGV lop 2\sgv chân trời sáng tạo lớp 2\hình minh họa giáo án\15\ghfjh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743200"/>
            <a:ext cx="2410535" cy="2210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GIAO AN\SGV lop 2\sgv chân trời sáng tạo lớp 2\hình minh họa giáo án\15\hgjhgk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343664"/>
            <a:ext cx="2514600" cy="2990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GIAO AN\SGV lop 2\sgv chân trời sáng tạo lớp 2\hình minh họa giáo án\15\nvmn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096940"/>
            <a:ext cx="3018067" cy="232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153735" y="5029200"/>
            <a:ext cx="990600" cy="4594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+mj-lt"/>
              </a:rPr>
              <a:t>Bước 2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77200" y="5407968"/>
            <a:ext cx="990600" cy="4594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+mj-lt"/>
              </a:rPr>
              <a:t>Bước 3 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7401" y="4572000"/>
            <a:ext cx="2072367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altLang="vi-V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altLang="vi-VN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 mặt  </a:t>
            </a:r>
          </a:p>
          <a:p>
            <a:pPr algn="ctr"/>
            <a:r>
              <a:rPr lang="en-US" altLang="vi-VN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giấy bìa</a:t>
            </a:r>
          </a:p>
          <a:p>
            <a:pPr algn="ctr"/>
            <a:r>
              <a:rPr lang="en-US" altLang="vi-VN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(vỏ </a:t>
            </a:r>
            <a:r>
              <a:rPr lang="en-US" altLang="vi-V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bánh, đĩa nhựa)</a:t>
            </a:r>
          </a:p>
        </p:txBody>
      </p:sp>
      <p:sp>
        <p:nvSpPr>
          <p:cNvPr id="10" name="Rectangle 14"/>
          <p:cNvSpPr/>
          <p:nvPr/>
        </p:nvSpPr>
        <p:spPr>
          <a:xfrm>
            <a:off x="4620335" y="5562600"/>
            <a:ext cx="23622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các bộ phận trên khuôn mặt bằng các vật liệu có hình khối phù hợp(cúc áo, lõi chỉ...)</a:t>
            </a:r>
          </a:p>
        </p:txBody>
      </p:sp>
      <p:sp>
        <p:nvSpPr>
          <p:cNvPr id="11" name="Rectangle 14"/>
          <p:cNvSpPr/>
          <p:nvPr/>
        </p:nvSpPr>
        <p:spPr>
          <a:xfrm>
            <a:off x="7543800" y="5867400"/>
            <a:ext cx="2133600" cy="688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altLang="vi-V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 bằng vật liệu dạng nét.</a:t>
            </a:r>
          </a:p>
          <a:p>
            <a:pPr algn="ctr"/>
            <a:r>
              <a:rPr lang="en-US" altLang="vi-V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(Các loại sợi rơm, ...)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GIAO AN\SGV lop 2\sgv chân trời sáng tạo lớp 2\hình minh họa giáo án\15\dsdfds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"/>
            <a:ext cx="4724400" cy="291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GIAO AN\SGV lop 2\sgv chân trời sáng tạo lớp 2\hình minh họa giáo án\15\mnnbm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1600200" cy="2624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GIAO AN\SGV lop 2\sgv chân trời sáng tạo lớp 2\hình minh họa giáo án\15\nbvmn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200400"/>
            <a:ext cx="1562100" cy="2668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GIAO AN\SGV lop 2\sgv chân trời sáng tạo lớp 2\hình minh họa giáo án\15\nbvmv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200400"/>
            <a:ext cx="1811331" cy="2575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GIAO AN\SGV lop 2\sgv chân trời sáng tạo lớp 2\hình minh họa giáo án\15\hmnhdg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3200400"/>
            <a:ext cx="1694505" cy="2548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2154">
            <a:off x="6618965" y="-168045"/>
            <a:ext cx="1653915" cy="1653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019800" y="1161871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66688"/>
            <a:ext cx="2133600" cy="232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82719" y="6172200"/>
            <a:ext cx="609012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Tạo hình khuôn mặt từ vật liệu </a:t>
            </a:r>
            <a:r>
              <a:rPr lang="vi-VN" sz="2800">
                <a:latin typeface="+mj-lt"/>
              </a:rPr>
              <a:t>tìm được </a:t>
            </a:r>
            <a:endParaRPr lang="vi-VN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2154">
            <a:off x="6618966" y="-162835"/>
            <a:ext cx="1653915" cy="1653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81200" y="126725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b="1" dirty="0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b="1" dirty="0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EEECE1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66688"/>
            <a:ext cx="2133600" cy="232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E:\GIAO AN\SGV lop 2\sgv chân trời sáng tạo lớp 2\hình minh họa giáo án\15\eacc031a5084b50567ae6d0b00288f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24" y="3064498"/>
            <a:ext cx="2445077" cy="3260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GIAO AN\SGV lop 2\sgv chân trời sáng tạo lớp 2\hình minh họa giáo án\15\e2f6471149a6fcfbe88722682d1597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78" y="1619238"/>
            <a:ext cx="2340522" cy="2647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GIAO AN\SGV lop 2\sgv chân trời sáng tạo lớp 2\hình minh họa giáo án\15\18d7b0a3ace0b4272a1a92b30adc9c0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600201"/>
            <a:ext cx="3524250" cy="4567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E:\GIAO AN\SGV lop 2\sgv chân trời sáng tạo lớp 2\hình minh họa giáo án\15\8d80b9ea4db2b88e4b509a0d8ee137e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78" y="4572000"/>
            <a:ext cx="1654722" cy="197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490</Words>
  <Application>Microsoft Office PowerPoint</Application>
  <PresentationFormat>Widescreen</PresentationFormat>
  <Paragraphs>54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iCiel Soup of Justice</vt:lpstr>
      <vt:lpstr>Times New Roman</vt:lpstr>
      <vt:lpstr>Office Theme</vt:lpstr>
      <vt:lpstr>PowerPoint Presentation</vt:lpstr>
      <vt:lpstr>PowerPoint Presentation</vt:lpstr>
      <vt:lpstr>PowerPoint Presentation</vt:lpstr>
      <vt:lpstr>MỤC TIÊU CỦA CHỦ ĐỀ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Tiểu học Nam Thành</cp:lastModifiedBy>
  <cp:revision>9</cp:revision>
  <dcterms:created xsi:type="dcterms:W3CDTF">2026-04-09T15:19:35Z</dcterms:created>
  <dcterms:modified xsi:type="dcterms:W3CDTF">2026-04-11T09:41:07Z</dcterms:modified>
</cp:coreProperties>
</file>