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3178" r:id="rId2"/>
    <p:sldId id="2960" r:id="rId3"/>
    <p:sldId id="3154" r:id="rId4"/>
    <p:sldId id="3167" r:id="rId5"/>
    <p:sldId id="3169" r:id="rId6"/>
    <p:sldId id="3170" r:id="rId7"/>
    <p:sldId id="3181" r:id="rId8"/>
    <p:sldId id="3182" r:id="rId9"/>
    <p:sldId id="3183" r:id="rId10"/>
    <p:sldId id="3159" r:id="rId11"/>
    <p:sldId id="3172" r:id="rId12"/>
    <p:sldId id="3161" r:id="rId13"/>
    <p:sldId id="3179" r:id="rId14"/>
    <p:sldId id="3163" r:id="rId15"/>
    <p:sldId id="3173" r:id="rId16"/>
    <p:sldId id="3165" r:id="rId17"/>
    <p:sldId id="3180" r:id="rId18"/>
    <p:sldId id="3164" r:id="rId19"/>
    <p:sldId id="3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B050"/>
    <a:srgbClr val="0000FF"/>
    <a:srgbClr val="FEF8E6"/>
    <a:srgbClr val="FF3399"/>
    <a:srgbClr val="FFFFFF"/>
    <a:srgbClr val="F3E8CC"/>
    <a:srgbClr val="0998D7"/>
    <a:srgbClr val="3DC3EC"/>
    <a:srgbClr val="F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5669-BF44-CD04-7180-4565E90C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BE7B79-82CB-5E46-8144-1FEDB4720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F8E3F4-BE8A-3F39-E011-938F022C9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88D4F-6AD5-70C2-A6AB-A443C9771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39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419A7-A8AB-CEF4-6A6E-00BF9FB0F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DA8C3D-B9B6-17AA-B62C-2AA5C045D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CA93B6-AA47-8294-E81E-2C695CAB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6A00F5-04A3-A9E9-B1BD-6C6811E95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48C4-F3E7-23C3-578B-5CC91FA64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13A066-1B31-0F16-D605-FD7F3177E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47C826-480D-D6D5-07E9-C7B35A937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D7D8E3-CB2B-C690-45A2-D08A77827E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3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590661"/>
            <a:ext cx="12658374" cy="226733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48" y="0"/>
            <a:ext cx="1119852" cy="1017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786AB-F9A4-AC8C-BF3F-122AEDE1AC82}"/>
              </a:ext>
            </a:extLst>
          </p:cNvPr>
          <p:cNvSpPr txBox="1"/>
          <p:nvPr/>
        </p:nvSpPr>
        <p:spPr>
          <a:xfrm>
            <a:off x="1147666" y="1282698"/>
            <a:ext cx="11044334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học sinh đến với môn Tin học</a:t>
            </a:r>
          </a:p>
          <a:p>
            <a:pPr algn="ctr">
              <a:lnSpc>
                <a:spcPct val="90000"/>
              </a:lnSpc>
            </a:pPr>
            <a:r>
              <a:rPr lang="en-US" sz="6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0E1EA-2A74-33E8-DF39-7182DC4612B9}"/>
              </a:ext>
            </a:extLst>
          </p:cNvPr>
          <p:cNvSpPr txBox="1"/>
          <p:nvPr/>
        </p:nvSpPr>
        <p:spPr>
          <a:xfrm>
            <a:off x="2782830" y="81281"/>
            <a:ext cx="6865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PHƯỜNG HOA LƯ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NAM THÀNH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01BB4-BA84-D76A-644E-323C7B259981}"/>
              </a:ext>
            </a:extLst>
          </p:cNvPr>
          <p:cNvSpPr txBox="1"/>
          <p:nvPr/>
        </p:nvSpPr>
        <p:spPr>
          <a:xfrm>
            <a:off x="3386923" y="4024038"/>
            <a:ext cx="824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thực hiện: Nguyễn Thị Linh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D9C389-354F-BB77-5E02-68A17AAE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847" y="2164343"/>
            <a:ext cx="2058119" cy="2790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5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824263-E9CD-593C-EC13-EB9D914644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72" y="1121932"/>
            <a:ext cx="8018493" cy="5486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188325" y="60674"/>
            <a:ext cx="1159141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Nhiệm vụ 1: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Mở và tìm hiểu cấu trúc của một thư mục.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" y="1372697"/>
            <a:ext cx="4013491" cy="41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58BE-097E-504D-2BDE-829AC350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5BE67D-989B-EA77-1E94-D1E9210D90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C0BEE-9EEC-6766-6AED-13556C952134}"/>
              </a:ext>
            </a:extLst>
          </p:cNvPr>
          <p:cNvSpPr/>
          <p:nvPr/>
        </p:nvSpPr>
        <p:spPr>
          <a:xfrm>
            <a:off x="217197" y="333902"/>
            <a:ext cx="1159141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Thực hiện thao tác với Thư mục</a:t>
            </a:r>
            <a:endParaRPr lang="vi-VN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0879AC-5836-3505-8F07-313057C8B8F1}"/>
              </a:ext>
            </a:extLst>
          </p:cNvPr>
          <p:cNvSpPr/>
          <p:nvPr/>
        </p:nvSpPr>
        <p:spPr>
          <a:xfrm>
            <a:off x="380792" y="1742817"/>
            <a:ext cx="11029418" cy="2333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a) Tạo thư mục mới theo cây thư mục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mẫu.</a:t>
            </a:r>
          </a:p>
          <a:p>
            <a:pPr algn="just" defTabSz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b) Đổi tên thư mục 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) Xóa thư mục</a:t>
            </a:r>
            <a:endParaRPr lang="vi-VN" sz="3600">
              <a:solidFill>
                <a:srgbClr val="0998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6B78B496-95B3-6E4A-1618-0BEF162CA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55" y="692441"/>
            <a:ext cx="2457578" cy="21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E32364-9B61-1841-0EBB-2A4C73D2F8D0}"/>
              </a:ext>
            </a:extLst>
          </p:cNvPr>
          <p:cNvSpPr/>
          <p:nvPr/>
        </p:nvSpPr>
        <p:spPr>
          <a:xfrm>
            <a:off x="0" y="0"/>
            <a:ext cx="123817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95513" y="4972110"/>
            <a:ext cx="6004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30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30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0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Thư mục mới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folder</a:t>
            </a:r>
            <a:r>
              <a:rPr lang="en-US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Gõ tên thư mục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 tranh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2900"/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Nhấn phím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1" t="1" r="5286" b="34204"/>
          <a:stretch/>
        </p:blipFill>
        <p:spPr>
          <a:xfrm>
            <a:off x="6195072" y="4849629"/>
            <a:ext cx="5922284" cy="17222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87231" y="-21276"/>
            <a:ext cx="507259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một thư mục mới. 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6285963" y="560693"/>
            <a:ext cx="4969625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B2: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-&gt;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folder</a:t>
            </a:r>
            <a:endParaRPr lang="vi-VN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317684" y="560693"/>
            <a:ext cx="5891182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ổ đĩa </a:t>
            </a:r>
            <a:r>
              <a:rPr lang="vi-VN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000">
                <a:latin typeface="Arial" panose="020B0604020202020204" pitchFamily="34" charset="0"/>
                <a:cs typeface="Arial" panose="020B0604020202020204" pitchFamily="34" charset="0"/>
              </a:rPr>
              <a:t> ở khung bên trái.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934"/>
          <a:stretch/>
        </p:blipFill>
        <p:spPr>
          <a:xfrm>
            <a:off x="300377" y="1216393"/>
            <a:ext cx="11816978" cy="34862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90C1-E2EA-5BE3-0EBC-2075C193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FD93373-8C43-E454-F549-B5A30927A0D3}"/>
              </a:ext>
            </a:extLst>
          </p:cNvPr>
          <p:cNvSpPr/>
          <p:nvPr/>
        </p:nvSpPr>
        <p:spPr>
          <a:xfrm>
            <a:off x="1" y="0"/>
            <a:ext cx="12192000" cy="6899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0F9F3C-DB23-6761-66BA-AF87266AE4AC}"/>
              </a:ext>
            </a:extLst>
          </p:cNvPr>
          <p:cNvGrpSpPr/>
          <p:nvPr/>
        </p:nvGrpSpPr>
        <p:grpSpPr>
          <a:xfrm>
            <a:off x="4152126" y="852617"/>
            <a:ext cx="2819719" cy="864855"/>
            <a:chOff x="358672" y="1201246"/>
            <a:chExt cx="3150297" cy="8648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088652-0C3B-FABD-3D51-893AE8D533A1}"/>
                </a:ext>
              </a:extLst>
            </p:cNvPr>
            <p:cNvSpPr txBox="1"/>
            <p:nvPr/>
          </p:nvSpPr>
          <p:spPr>
            <a:xfrm>
              <a:off x="375159" y="1335822"/>
              <a:ext cx="313381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 Black" panose="020B0A040201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4000" b="1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(D:)</a:t>
              </a:r>
              <a:endParaRPr lang="en-US" sz="3600" b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4FF251-F2F7-FF76-1592-FBA1C4F0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672" y="1201246"/>
              <a:ext cx="1577896" cy="86485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611222F-2796-9B06-32B2-0549ADDAA71F}"/>
              </a:ext>
            </a:extLst>
          </p:cNvPr>
          <p:cNvSpPr txBox="1"/>
          <p:nvPr/>
        </p:nvSpPr>
        <p:spPr>
          <a:xfrm>
            <a:off x="94758" y="133921"/>
            <a:ext cx="7173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a. Tạo thư mục mới theo sơ đồ sau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3AD837-3D4E-CE65-4294-591D8859E55E}"/>
              </a:ext>
            </a:extLst>
          </p:cNvPr>
          <p:cNvGrpSpPr/>
          <p:nvPr/>
        </p:nvGrpSpPr>
        <p:grpSpPr>
          <a:xfrm>
            <a:off x="229415" y="4659745"/>
            <a:ext cx="2149891" cy="1744671"/>
            <a:chOff x="5058910" y="5130381"/>
            <a:chExt cx="2149891" cy="1744671"/>
          </a:xfrm>
          <a:solidFill>
            <a:srgbClr val="00B050"/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BE265-6679-9CA3-B799-80E5AE49462C}"/>
                </a:ext>
              </a:extLst>
            </p:cNvPr>
            <p:cNvSpPr txBox="1"/>
            <p:nvPr/>
          </p:nvSpPr>
          <p:spPr>
            <a:xfrm>
              <a:off x="5058910" y="5859389"/>
              <a:ext cx="214989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 Cam -</a:t>
              </a:r>
            </a:p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3A</a:t>
              </a:r>
            </a:p>
          </p:txBody>
        </p:sp>
        <p:pic>
          <p:nvPicPr>
            <p:cNvPr id="22" name="Picture 21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7BDD625C-8CEA-6B79-4CC2-070831DB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746281" y="5130381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9FBBB8-99C6-ADC2-9BDD-D45A664C2EC8}"/>
              </a:ext>
            </a:extLst>
          </p:cNvPr>
          <p:cNvGrpSpPr/>
          <p:nvPr/>
        </p:nvGrpSpPr>
        <p:grpSpPr>
          <a:xfrm>
            <a:off x="2968604" y="4663396"/>
            <a:ext cx="2595839" cy="1738973"/>
            <a:chOff x="5153434" y="5171466"/>
            <a:chExt cx="2746493" cy="1738973"/>
          </a:xfrm>
          <a:solidFill>
            <a:srgbClr val="00B050"/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7F6B2C-C152-C232-DF5A-A4C46C4D7A7D}"/>
                </a:ext>
              </a:extLst>
            </p:cNvPr>
            <p:cNvSpPr txBox="1"/>
            <p:nvPr/>
          </p:nvSpPr>
          <p:spPr>
            <a:xfrm>
              <a:off x="5153434" y="5894776"/>
              <a:ext cx="2746493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Thach sanh - An 3A</a:t>
              </a:r>
            </a:p>
          </p:txBody>
        </p:sp>
        <p:pic>
          <p:nvPicPr>
            <p:cNvPr id="25" name="Picture 24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78F71AC2-538E-FDB5-4F8E-5664B451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6144085" y="5171466"/>
              <a:ext cx="625976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DD2218-0EB5-A2A2-7E00-61B4B441D35D}"/>
              </a:ext>
            </a:extLst>
          </p:cNvPr>
          <p:cNvGrpSpPr/>
          <p:nvPr/>
        </p:nvGrpSpPr>
        <p:grpSpPr>
          <a:xfrm>
            <a:off x="303590" y="2458023"/>
            <a:ext cx="4929590" cy="1319982"/>
            <a:chOff x="44527" y="1539833"/>
            <a:chExt cx="4929590" cy="1319982"/>
          </a:xfrm>
          <a:solidFill>
            <a:srgbClr val="00B050"/>
          </a:solidFill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FF49AEC-6E08-0DF7-8204-570324F83117}"/>
                </a:ext>
              </a:extLst>
            </p:cNvPr>
            <p:cNvSpPr txBox="1"/>
            <p:nvPr/>
          </p:nvSpPr>
          <p:spPr>
            <a:xfrm>
              <a:off x="44527" y="2305817"/>
              <a:ext cx="492959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Viet Nam - An 3A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FFB84B2-6344-3829-771E-885BA2AE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50" y="1539833"/>
              <a:ext cx="617347" cy="73745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A38A11-C894-8BEA-4D6B-72A8A3F038CD}"/>
              </a:ext>
            </a:extLst>
          </p:cNvPr>
          <p:cNvGrpSpPr/>
          <p:nvPr/>
        </p:nvGrpSpPr>
        <p:grpSpPr>
          <a:xfrm>
            <a:off x="2921512" y="1640334"/>
            <a:ext cx="6450560" cy="931711"/>
            <a:chOff x="2705878" y="965860"/>
            <a:chExt cx="6450560" cy="9317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14FBBC-9022-B378-54FE-D94CD0D4081B}"/>
                </a:ext>
              </a:extLst>
            </p:cNvPr>
            <p:cNvGrpSpPr/>
            <p:nvPr/>
          </p:nvGrpSpPr>
          <p:grpSpPr>
            <a:xfrm>
              <a:off x="2705878" y="965860"/>
              <a:ext cx="6450560" cy="362008"/>
              <a:chOff x="752598" y="1150893"/>
              <a:chExt cx="6450560" cy="36200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A8C61AE-6F7B-6F5C-351C-E8813E35E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D0B40BB-B8B2-34AB-E420-75F213353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598" y="1512901"/>
                <a:ext cx="645056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559F376-B76D-C5B6-D02B-5F81DDA4FD86}"/>
                </a:ext>
              </a:extLst>
            </p:cNvPr>
            <p:cNvCxnSpPr>
              <a:cxnSpLocks/>
            </p:cNvCxnSpPr>
            <p:nvPr/>
          </p:nvCxnSpPr>
          <p:spPr>
            <a:xfrm>
              <a:off x="2724540" y="1326619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A54927A-58DF-2B32-2E3E-221E17A271AA}"/>
                </a:ext>
              </a:extLst>
            </p:cNvPr>
            <p:cNvCxnSpPr>
              <a:cxnSpLocks/>
            </p:cNvCxnSpPr>
            <p:nvPr/>
          </p:nvCxnSpPr>
          <p:spPr>
            <a:xfrm>
              <a:off x="9147114" y="1305475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92E035-0A37-2676-16DC-4EF91302C240}"/>
              </a:ext>
            </a:extLst>
          </p:cNvPr>
          <p:cNvGrpSpPr/>
          <p:nvPr/>
        </p:nvGrpSpPr>
        <p:grpSpPr>
          <a:xfrm>
            <a:off x="1155141" y="3736752"/>
            <a:ext cx="2996985" cy="875881"/>
            <a:chOff x="4321789" y="965860"/>
            <a:chExt cx="3500838" cy="87588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533D1F3-BD53-7084-C4FB-14229CE8D22C}"/>
                </a:ext>
              </a:extLst>
            </p:cNvPr>
            <p:cNvGrpSpPr/>
            <p:nvPr/>
          </p:nvGrpSpPr>
          <p:grpSpPr>
            <a:xfrm>
              <a:off x="4321789" y="965860"/>
              <a:ext cx="3500838" cy="362008"/>
              <a:chOff x="2368509" y="1150893"/>
              <a:chExt cx="3500838" cy="36200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9DB8A63-2491-81E3-B09E-6C7F03C47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281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32D8D68-DA93-7BDB-5D18-9C6CA383C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3500838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F838B8-081D-3C3D-9E4B-4E1EA6A0E800}"/>
                </a:ext>
              </a:extLst>
            </p:cNvPr>
            <p:cNvCxnSpPr>
              <a:cxnSpLocks/>
            </p:cNvCxnSpPr>
            <p:nvPr/>
          </p:nvCxnSpPr>
          <p:spPr>
            <a:xfrm>
              <a:off x="4350471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DCA9E9B-BDDD-3D0A-AD28-840B6A67CB0F}"/>
                </a:ext>
              </a:extLst>
            </p:cNvPr>
            <p:cNvCxnSpPr>
              <a:cxnSpLocks/>
            </p:cNvCxnSpPr>
            <p:nvPr/>
          </p:nvCxnSpPr>
          <p:spPr>
            <a:xfrm>
              <a:off x="7822627" y="1301299"/>
              <a:ext cx="0" cy="52601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50308E-DAAD-4015-3A37-2B872A083C97}"/>
              </a:ext>
            </a:extLst>
          </p:cNvPr>
          <p:cNvGrpSpPr/>
          <p:nvPr/>
        </p:nvGrpSpPr>
        <p:grpSpPr>
          <a:xfrm>
            <a:off x="6690050" y="4613995"/>
            <a:ext cx="2373350" cy="1760822"/>
            <a:chOff x="4278478" y="5071907"/>
            <a:chExt cx="2373350" cy="1760822"/>
          </a:xfrm>
          <a:solidFill>
            <a:srgbClr val="00B050"/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A2010D-783E-1950-F0F6-C0F653794417}"/>
                </a:ext>
              </a:extLst>
            </p:cNvPr>
            <p:cNvSpPr txBox="1"/>
            <p:nvPr/>
          </p:nvSpPr>
          <p:spPr>
            <a:xfrm>
              <a:off x="4278478" y="5817066"/>
              <a:ext cx="237335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Doremon -</a:t>
              </a:r>
            </a:p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71" name="Picture 70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D17E5711-0111-A267-78B1-106706D8F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112037" y="5071907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59F580-6F19-EAA4-CB4A-A5B58D64C797}"/>
              </a:ext>
            </a:extLst>
          </p:cNvPr>
          <p:cNvGrpSpPr/>
          <p:nvPr/>
        </p:nvGrpSpPr>
        <p:grpSpPr>
          <a:xfrm>
            <a:off x="7823686" y="3716252"/>
            <a:ext cx="2770266" cy="875881"/>
            <a:chOff x="4321789" y="965860"/>
            <a:chExt cx="2770266" cy="87588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D1195C6-DEC2-5CA7-A8ED-C7B17C6A85AB}"/>
                </a:ext>
              </a:extLst>
            </p:cNvPr>
            <p:cNvGrpSpPr/>
            <p:nvPr/>
          </p:nvGrpSpPr>
          <p:grpSpPr>
            <a:xfrm>
              <a:off x="4321789" y="965860"/>
              <a:ext cx="2770266" cy="362008"/>
              <a:chOff x="2368509" y="1150893"/>
              <a:chExt cx="2770266" cy="362008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2BA1A3-1290-2CCD-2B6E-6C1F3CC97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612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C199460-7141-69FA-78F2-967175685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27702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EE3937C-FA1B-5870-B003-EFEC37F2C492}"/>
                </a:ext>
              </a:extLst>
            </p:cNvPr>
            <p:cNvCxnSpPr>
              <a:cxnSpLocks/>
            </p:cNvCxnSpPr>
            <p:nvPr/>
          </p:nvCxnSpPr>
          <p:spPr>
            <a:xfrm>
              <a:off x="4341140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F5B8EC6-3345-55C8-0A3E-ADC7BA38D082}"/>
                </a:ext>
              </a:extLst>
            </p:cNvPr>
            <p:cNvCxnSpPr>
              <a:cxnSpLocks/>
            </p:cNvCxnSpPr>
            <p:nvPr/>
          </p:nvCxnSpPr>
          <p:spPr>
            <a:xfrm>
              <a:off x="7092055" y="1306667"/>
              <a:ext cx="0" cy="525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100E30-C0BA-AECF-12A8-2AB30BA57534}"/>
              </a:ext>
            </a:extLst>
          </p:cNvPr>
          <p:cNvGrpSpPr/>
          <p:nvPr/>
        </p:nvGrpSpPr>
        <p:grpSpPr>
          <a:xfrm>
            <a:off x="9459546" y="4637678"/>
            <a:ext cx="1914474" cy="1737139"/>
            <a:chOff x="4207916" y="5161202"/>
            <a:chExt cx="1914474" cy="1737139"/>
          </a:xfrm>
          <a:solidFill>
            <a:srgbClr val="00B050"/>
          </a:solidFill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8FEF2BF-FBD7-6CFC-DFFC-12918F60EA97}"/>
                </a:ext>
              </a:extLst>
            </p:cNvPr>
            <p:cNvSpPr txBox="1"/>
            <p:nvPr/>
          </p:nvSpPr>
          <p:spPr>
            <a:xfrm>
              <a:off x="4207916" y="5882678"/>
              <a:ext cx="191447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Conan -</a:t>
              </a:r>
            </a:p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93" name="Picture 92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77798A1A-9C9E-8232-A587-E93D0488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985603" y="5161202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05AB1CE-AE22-CA87-3DF8-832AE07839A6}"/>
              </a:ext>
            </a:extLst>
          </p:cNvPr>
          <p:cNvGrpSpPr/>
          <p:nvPr/>
        </p:nvGrpSpPr>
        <p:grpSpPr>
          <a:xfrm>
            <a:off x="6384143" y="2480769"/>
            <a:ext cx="5709549" cy="1317478"/>
            <a:chOff x="6300164" y="2480769"/>
            <a:chExt cx="5709549" cy="13174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F33CB7-CEB5-2C0E-B130-EE60F0825CFC}"/>
                </a:ext>
              </a:extLst>
            </p:cNvPr>
            <p:cNvSpPr txBox="1"/>
            <p:nvPr/>
          </p:nvSpPr>
          <p:spPr>
            <a:xfrm>
              <a:off x="6300164" y="3244249"/>
              <a:ext cx="5709549" cy="55399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nuoc ngoai - Linh 3A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692BBE3-FB79-AF63-D141-09B65C39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20" y="2480769"/>
              <a:ext cx="617347" cy="7374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70C594-86FE-97A8-1A7B-9D510C874434}"/>
              </a:ext>
            </a:extLst>
          </p:cNvPr>
          <p:cNvSpPr txBox="1"/>
          <p:nvPr/>
        </p:nvSpPr>
        <p:spPr>
          <a:xfrm>
            <a:off x="8489977" y="44336"/>
            <a:ext cx="3678167" cy="686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Folder</a:t>
            </a: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folder on a transparent background&#10;&#10;Description automatically generated">
            <a:extLst>
              <a:ext uri="{FF2B5EF4-FFF2-40B4-BE49-F238E27FC236}">
                <a16:creationId xmlns:a16="http://schemas.microsoft.com/office/drawing/2014/main" id="{2EF54B3E-7B30-E259-A6AE-18A2C97E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48" b="89474" l="9797" r="89865">
                        <a14:foregroundMark x1="32770" y1="5848" x2="57432" y2="70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5" r="33784" b="6432"/>
          <a:stretch/>
        </p:blipFill>
        <p:spPr>
          <a:xfrm>
            <a:off x="7870457" y="21954"/>
            <a:ext cx="643598" cy="7899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0592E-9DC1-B5AA-5033-FF67EDFE3937}"/>
              </a:ext>
            </a:extLst>
          </p:cNvPr>
          <p:cNvSpPr txBox="1"/>
          <p:nvPr/>
        </p:nvSpPr>
        <p:spPr>
          <a:xfrm>
            <a:off x="7360201" y="725873"/>
            <a:ext cx="5023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 THIS PC -&gt; (D</a:t>
            </a:r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:)</a:t>
            </a:r>
            <a:endParaRPr 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6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0E06-ED8D-B39A-339D-CCB9FE089B49}"/>
              </a:ext>
            </a:extLst>
          </p:cNvPr>
          <p:cNvSpPr/>
          <p:nvPr/>
        </p:nvSpPr>
        <p:spPr>
          <a:xfrm>
            <a:off x="0" y="-5170"/>
            <a:ext cx="123817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248657" y="5498577"/>
            <a:ext cx="1169468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Gõ tên mới </a:t>
            </a:r>
            <a:r>
              <a:rPr lang="vi-VN" sz="28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tu Ech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Nhấn phím </a:t>
            </a:r>
            <a:r>
              <a:rPr lang="vi-VN" sz="28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để kết thúc.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130310" y="-5170"/>
            <a:ext cx="543119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b) Đổi tên thư mục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" y="2296978"/>
            <a:ext cx="8085821" cy="3291243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73386" y="1496727"/>
            <a:ext cx="878136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Trong dải lệnh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, chọn lệnh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Rename</a:t>
            </a:r>
            <a:endParaRPr lang="vi-V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73386" y="749450"/>
            <a:ext cx="977041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Nháy chuột vào thư mục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Do-re-mon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để chọn.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39" r="12768" b="47784"/>
          <a:stretch/>
        </p:blipFill>
        <p:spPr>
          <a:xfrm>
            <a:off x="8697391" y="2817846"/>
            <a:ext cx="3684331" cy="13249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8159207" y="3210425"/>
            <a:ext cx="538184" cy="5137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76FB-8544-33AD-722B-26249AAA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2DB3141-F16D-DED3-C103-C4712B96014C}"/>
              </a:ext>
            </a:extLst>
          </p:cNvPr>
          <p:cNvSpPr/>
          <p:nvPr/>
        </p:nvSpPr>
        <p:spPr>
          <a:xfrm>
            <a:off x="-80387" y="1"/>
            <a:ext cx="1227238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34BB85-9DBF-5873-56F1-754309518036}"/>
              </a:ext>
            </a:extLst>
          </p:cNvPr>
          <p:cNvGrpSpPr/>
          <p:nvPr/>
        </p:nvGrpSpPr>
        <p:grpSpPr>
          <a:xfrm>
            <a:off x="4480923" y="924709"/>
            <a:ext cx="2819719" cy="817417"/>
            <a:chOff x="358672" y="1201246"/>
            <a:chExt cx="3150297" cy="817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131906-022F-3C45-ED5F-64A81157C184}"/>
                </a:ext>
              </a:extLst>
            </p:cNvPr>
            <p:cNvSpPr txBox="1"/>
            <p:nvPr/>
          </p:nvSpPr>
          <p:spPr>
            <a:xfrm>
              <a:off x="375159" y="1335822"/>
              <a:ext cx="3133810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 Black" panose="020B0A040201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600" b="1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(D:)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2776B2-AA72-1ADD-D89B-E77D8BA8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672" y="1201246"/>
              <a:ext cx="1577896" cy="81741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0B9EDB-7570-069C-E069-2220978A8615}"/>
              </a:ext>
            </a:extLst>
          </p:cNvPr>
          <p:cNvSpPr txBox="1"/>
          <p:nvPr/>
        </p:nvSpPr>
        <p:spPr>
          <a:xfrm>
            <a:off x="26907" y="200405"/>
            <a:ext cx="4048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b. Đổi tên thư mục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FA953-BE52-A74B-C5F3-A6E97C3F60A6}"/>
              </a:ext>
            </a:extLst>
          </p:cNvPr>
          <p:cNvGrpSpPr/>
          <p:nvPr/>
        </p:nvGrpSpPr>
        <p:grpSpPr>
          <a:xfrm>
            <a:off x="169168" y="4658180"/>
            <a:ext cx="3082308" cy="1682906"/>
            <a:chOff x="4877361" y="5128816"/>
            <a:chExt cx="3082308" cy="1682906"/>
          </a:xfrm>
          <a:solidFill>
            <a:srgbClr val="000099"/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88719F-5E40-DDA1-341C-34270DF5292B}"/>
                </a:ext>
              </a:extLst>
            </p:cNvPr>
            <p:cNvSpPr txBox="1"/>
            <p:nvPr/>
          </p:nvSpPr>
          <p:spPr>
            <a:xfrm>
              <a:off x="4877361" y="5857615"/>
              <a:ext cx="3082308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 be tich chu -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3A</a:t>
              </a:r>
            </a:p>
          </p:txBody>
        </p:sp>
        <p:pic>
          <p:nvPicPr>
            <p:cNvPr id="22" name="Picture 21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6AD79FDD-DE67-4DB5-1100-AB1F1639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858249" y="5128816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77B6E5-4C11-CF40-06A1-34884C0F0D8E}"/>
              </a:ext>
            </a:extLst>
          </p:cNvPr>
          <p:cNvGrpSpPr/>
          <p:nvPr/>
        </p:nvGrpSpPr>
        <p:grpSpPr>
          <a:xfrm>
            <a:off x="3428121" y="4659495"/>
            <a:ext cx="2516166" cy="1681591"/>
            <a:chOff x="5125974" y="5171466"/>
            <a:chExt cx="2662196" cy="1681591"/>
          </a:xfrm>
          <a:solidFill>
            <a:srgbClr val="00B050"/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5435A-2259-01E1-9319-BC4DA02600E0}"/>
                </a:ext>
              </a:extLst>
            </p:cNvPr>
            <p:cNvSpPr txBox="1"/>
            <p:nvPr/>
          </p:nvSpPr>
          <p:spPr>
            <a:xfrm>
              <a:off x="5125974" y="5898950"/>
              <a:ext cx="266219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Thach sanh -An 3A</a:t>
              </a:r>
            </a:p>
          </p:txBody>
        </p:sp>
        <p:pic>
          <p:nvPicPr>
            <p:cNvPr id="25" name="Picture 24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8720DC82-7554-2015-2025-810BB615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6144085" y="5171466"/>
              <a:ext cx="625976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4A2A54-36BD-67AB-D862-1D626F1AEFA7}"/>
              </a:ext>
            </a:extLst>
          </p:cNvPr>
          <p:cNvGrpSpPr/>
          <p:nvPr/>
        </p:nvGrpSpPr>
        <p:grpSpPr>
          <a:xfrm>
            <a:off x="966625" y="2431279"/>
            <a:ext cx="4425738" cy="1305816"/>
            <a:chOff x="586260" y="1513089"/>
            <a:chExt cx="4425738" cy="1305816"/>
          </a:xfrm>
          <a:solidFill>
            <a:srgbClr val="00B050"/>
          </a:solidFill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CADF82-470E-2B26-6CB9-5CB0F5E31B49}"/>
                </a:ext>
              </a:extLst>
            </p:cNvPr>
            <p:cNvSpPr txBox="1"/>
            <p:nvPr/>
          </p:nvSpPr>
          <p:spPr>
            <a:xfrm>
              <a:off x="586260" y="2295685"/>
              <a:ext cx="442573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viet nam - An 3A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3C1F834-A7EC-DC02-4798-5A4294BF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409" y="1513089"/>
              <a:ext cx="617347" cy="73745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52FC40-AB45-F51C-A460-1A915EF35CA9}"/>
              </a:ext>
            </a:extLst>
          </p:cNvPr>
          <p:cNvGrpSpPr/>
          <p:nvPr/>
        </p:nvGrpSpPr>
        <p:grpSpPr>
          <a:xfrm>
            <a:off x="3042815" y="1702908"/>
            <a:ext cx="6450560" cy="776671"/>
            <a:chOff x="2705878" y="965860"/>
            <a:chExt cx="6450560" cy="9317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BF8F1D-C4B0-317C-989B-C30811E6C389}"/>
                </a:ext>
              </a:extLst>
            </p:cNvPr>
            <p:cNvGrpSpPr/>
            <p:nvPr/>
          </p:nvGrpSpPr>
          <p:grpSpPr>
            <a:xfrm>
              <a:off x="2705878" y="965860"/>
              <a:ext cx="6450560" cy="362008"/>
              <a:chOff x="752598" y="1150893"/>
              <a:chExt cx="6450560" cy="36200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250410D-F49D-B70D-5406-FD9126E6E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FB2C855-8547-429C-DB42-31130B701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598" y="1512901"/>
                <a:ext cx="645056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46D5F6-0306-9FAF-0102-94C29270D2C8}"/>
                </a:ext>
              </a:extLst>
            </p:cNvPr>
            <p:cNvCxnSpPr>
              <a:cxnSpLocks/>
            </p:cNvCxnSpPr>
            <p:nvPr/>
          </p:nvCxnSpPr>
          <p:spPr>
            <a:xfrm>
              <a:off x="2733871" y="1317288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78DB0DC-9864-D76A-DE3A-C8C5F77E89D4}"/>
                </a:ext>
              </a:extLst>
            </p:cNvPr>
            <p:cNvCxnSpPr>
              <a:cxnSpLocks/>
            </p:cNvCxnSpPr>
            <p:nvPr/>
          </p:nvCxnSpPr>
          <p:spPr>
            <a:xfrm>
              <a:off x="9147114" y="1305475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C7010E-7CDF-9F03-4410-1443EC0C7B2A}"/>
              </a:ext>
            </a:extLst>
          </p:cNvPr>
          <p:cNvGrpSpPr/>
          <p:nvPr/>
        </p:nvGrpSpPr>
        <p:grpSpPr>
          <a:xfrm>
            <a:off x="1379772" y="3736752"/>
            <a:ext cx="3322863" cy="866550"/>
            <a:chOff x="4425118" y="965860"/>
            <a:chExt cx="3322863" cy="86655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12DCEC9-ACC1-9ACF-F96E-A70BDB4B0DE4}"/>
                </a:ext>
              </a:extLst>
            </p:cNvPr>
            <p:cNvGrpSpPr/>
            <p:nvPr/>
          </p:nvGrpSpPr>
          <p:grpSpPr>
            <a:xfrm>
              <a:off x="4425118" y="965860"/>
              <a:ext cx="3322863" cy="362008"/>
              <a:chOff x="2471838" y="1150893"/>
              <a:chExt cx="3322863" cy="36200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67B8938-38B6-2D2E-A1B6-E8E36D2CF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298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EA65EB-EE37-4FEC-CB26-7FE74A932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1838" y="1512901"/>
                <a:ext cx="3322863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7D39773-1330-00DD-3198-C2791ED4920E}"/>
                </a:ext>
              </a:extLst>
            </p:cNvPr>
            <p:cNvCxnSpPr>
              <a:cxnSpLocks/>
            </p:cNvCxnSpPr>
            <p:nvPr/>
          </p:nvCxnSpPr>
          <p:spPr>
            <a:xfrm>
              <a:off x="4443780" y="1318537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048C7A-8676-B592-88BF-0BBF1CB6DC60}"/>
                </a:ext>
              </a:extLst>
            </p:cNvPr>
            <p:cNvCxnSpPr>
              <a:cxnSpLocks/>
            </p:cNvCxnSpPr>
            <p:nvPr/>
          </p:nvCxnSpPr>
          <p:spPr>
            <a:xfrm>
              <a:off x="7747981" y="1301299"/>
              <a:ext cx="0" cy="52601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042790C-5B04-57A5-2BBD-6142724BBCB0}"/>
              </a:ext>
            </a:extLst>
          </p:cNvPr>
          <p:cNvGrpSpPr/>
          <p:nvPr/>
        </p:nvGrpSpPr>
        <p:grpSpPr>
          <a:xfrm>
            <a:off x="7178781" y="4613995"/>
            <a:ext cx="1805578" cy="1686708"/>
            <a:chOff x="4538833" y="5071907"/>
            <a:chExt cx="1805578" cy="1686708"/>
          </a:xfrm>
          <a:solidFill>
            <a:srgbClr val="000099"/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170E85-2FA2-3A57-AF15-2F481F64D849}"/>
                </a:ext>
              </a:extLst>
            </p:cNvPr>
            <p:cNvSpPr txBox="1"/>
            <p:nvPr/>
          </p:nvSpPr>
          <p:spPr>
            <a:xfrm>
              <a:off x="4538833" y="5804508"/>
              <a:ext cx="1805578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Shin -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3A</a:t>
              </a:r>
            </a:p>
          </p:txBody>
        </p:sp>
        <p:pic>
          <p:nvPicPr>
            <p:cNvPr id="71" name="Picture 70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1AC58D79-9EDB-9CF3-D5C6-44FFFB88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112037" y="5071907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7C6B176-4BB4-3653-4C1C-1769E58ED63F}"/>
              </a:ext>
            </a:extLst>
          </p:cNvPr>
          <p:cNvGrpSpPr/>
          <p:nvPr/>
        </p:nvGrpSpPr>
        <p:grpSpPr>
          <a:xfrm>
            <a:off x="7969748" y="3716252"/>
            <a:ext cx="2770266" cy="875881"/>
            <a:chOff x="4321789" y="965860"/>
            <a:chExt cx="2770266" cy="87588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2102F09-4B79-2759-6236-2B210690B107}"/>
                </a:ext>
              </a:extLst>
            </p:cNvPr>
            <p:cNvGrpSpPr/>
            <p:nvPr/>
          </p:nvGrpSpPr>
          <p:grpSpPr>
            <a:xfrm>
              <a:off x="4321789" y="965860"/>
              <a:ext cx="2770266" cy="362008"/>
              <a:chOff x="2368509" y="1150893"/>
              <a:chExt cx="2770266" cy="362008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447A3AF-F742-EF54-4A49-0D43D01CF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1598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7A79E2A-0BBD-6D97-F4AD-DF72ECA87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27702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D84AAF0-551D-2D3A-82B8-B6C109413E4C}"/>
                </a:ext>
              </a:extLst>
            </p:cNvPr>
            <p:cNvCxnSpPr>
              <a:cxnSpLocks/>
            </p:cNvCxnSpPr>
            <p:nvPr/>
          </p:nvCxnSpPr>
          <p:spPr>
            <a:xfrm>
              <a:off x="4350471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5A8F42-2D2C-AEA7-4A09-8296B032E4C0}"/>
                </a:ext>
              </a:extLst>
            </p:cNvPr>
            <p:cNvCxnSpPr>
              <a:cxnSpLocks/>
            </p:cNvCxnSpPr>
            <p:nvPr/>
          </p:nvCxnSpPr>
          <p:spPr>
            <a:xfrm>
              <a:off x="7092055" y="1306667"/>
              <a:ext cx="0" cy="525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8B36F3-3555-6979-2552-61A240B9AC97}"/>
              </a:ext>
            </a:extLst>
          </p:cNvPr>
          <p:cNvGrpSpPr/>
          <p:nvPr/>
        </p:nvGrpSpPr>
        <p:grpSpPr>
          <a:xfrm>
            <a:off x="9777237" y="4637678"/>
            <a:ext cx="1805578" cy="1687225"/>
            <a:chOff x="4314511" y="5161202"/>
            <a:chExt cx="1805578" cy="1687225"/>
          </a:xfrm>
          <a:solidFill>
            <a:srgbClr val="00B050"/>
          </a:solidFill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4C6051E-9B8B-3E01-8E19-7615F5DCF810}"/>
                </a:ext>
              </a:extLst>
            </p:cNvPr>
            <p:cNvSpPr txBox="1"/>
            <p:nvPr/>
          </p:nvSpPr>
          <p:spPr>
            <a:xfrm>
              <a:off x="4314511" y="5894320"/>
              <a:ext cx="1805578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Conan -</a:t>
              </a:r>
            </a:p>
            <a:p>
              <a:pPr algn="ctr"/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3A</a:t>
              </a:r>
            </a:p>
          </p:txBody>
        </p:sp>
        <p:pic>
          <p:nvPicPr>
            <p:cNvPr id="93" name="Picture 92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286C9619-637D-4AC0-332E-AAF759F6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985603" y="5161202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3C75F4B-6D8D-FD6D-D2F7-5D47A666EEFC}"/>
              </a:ext>
            </a:extLst>
          </p:cNvPr>
          <p:cNvGrpSpPr/>
          <p:nvPr/>
        </p:nvGrpSpPr>
        <p:grpSpPr>
          <a:xfrm>
            <a:off x="6636564" y="2480769"/>
            <a:ext cx="5436633" cy="1322228"/>
            <a:chOff x="6431283" y="2480769"/>
            <a:chExt cx="5436633" cy="13222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B62A63-7E99-776E-C4C8-0D6C9618EC93}"/>
                </a:ext>
              </a:extLst>
            </p:cNvPr>
            <p:cNvSpPr txBox="1"/>
            <p:nvPr/>
          </p:nvSpPr>
          <p:spPr>
            <a:xfrm>
              <a:off x="6431283" y="3218222"/>
              <a:ext cx="5436633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nuoc ngoai - An 3A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486FD47-CC19-A22E-51B9-D381F641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20" y="2480769"/>
              <a:ext cx="617347" cy="7374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4DB2DC-3ABA-5646-13BA-AC7C4110C662}"/>
              </a:ext>
            </a:extLst>
          </p:cNvPr>
          <p:cNvSpPr txBox="1"/>
          <p:nvPr/>
        </p:nvSpPr>
        <p:spPr>
          <a:xfrm>
            <a:off x="7882635" y="120072"/>
            <a:ext cx="4282458" cy="46166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 cam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 be tich chu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717FF-C309-1940-4B24-0C75CD4BDB85}"/>
              </a:ext>
            </a:extLst>
          </p:cNvPr>
          <p:cNvSpPr txBox="1"/>
          <p:nvPr/>
        </p:nvSpPr>
        <p:spPr>
          <a:xfrm>
            <a:off x="7876289" y="637072"/>
            <a:ext cx="2804962" cy="46166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Doremon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en-US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Shin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49851-0A0C-0443-C549-02A72F0DA4B5}"/>
              </a:ext>
            </a:extLst>
          </p:cNvPr>
          <p:cNvSpPr txBox="1"/>
          <p:nvPr/>
        </p:nvSpPr>
        <p:spPr>
          <a:xfrm>
            <a:off x="1433142" y="751130"/>
            <a:ext cx="1794274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70FC3-7628-58B0-02B1-3A46E9F20F6B}"/>
              </a:ext>
            </a:extLst>
          </p:cNvPr>
          <p:cNvSpPr txBox="1"/>
          <p:nvPr/>
        </p:nvSpPr>
        <p:spPr>
          <a:xfrm>
            <a:off x="311499" y="767330"/>
            <a:ext cx="2929156" cy="830997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Rename</a:t>
            </a: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1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373330" y="4450553"/>
            <a:ext cx="11575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en-US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vi-VN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nhắc kĩ trước khi quyết định xoá thư mục để tránh mất thông tin.</a:t>
            </a:r>
            <a:r>
              <a:rPr lang="en-US" sz="28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223936" y="432752"/>
            <a:ext cx="489223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Xóa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thư mục </a:t>
            </a:r>
            <a:r>
              <a:rPr lang="en-US" sz="32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Co-nan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79" y="155559"/>
            <a:ext cx="6864221" cy="28968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308016" y="1698214"/>
            <a:ext cx="4991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32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Nhảy chuột vào thư mục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Co-nan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223936" y="3223224"/>
            <a:ext cx="112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32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Trong dải lệnh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, chọn lệnh </a:t>
            </a:r>
            <a:r>
              <a:rPr lang="en-US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(Hình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52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3DCC-7283-9954-5C73-8BD980C8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0B647DD-7094-4288-F313-C6649F0B1F6B}"/>
              </a:ext>
            </a:extLst>
          </p:cNvPr>
          <p:cNvSpPr/>
          <p:nvPr/>
        </p:nvSpPr>
        <p:spPr>
          <a:xfrm>
            <a:off x="0" y="0"/>
            <a:ext cx="12272387" cy="6899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FC4788-203A-4CCA-2107-C4EBCACF26E6}"/>
              </a:ext>
            </a:extLst>
          </p:cNvPr>
          <p:cNvGrpSpPr/>
          <p:nvPr/>
        </p:nvGrpSpPr>
        <p:grpSpPr>
          <a:xfrm>
            <a:off x="4288434" y="320999"/>
            <a:ext cx="3922503" cy="1272879"/>
            <a:chOff x="45844" y="1075043"/>
            <a:chExt cx="3756898" cy="9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941A63-3B95-0762-75A8-BCD30477E23A}"/>
                </a:ext>
              </a:extLst>
            </p:cNvPr>
            <p:cNvSpPr txBox="1"/>
            <p:nvPr/>
          </p:nvSpPr>
          <p:spPr>
            <a:xfrm>
              <a:off x="375159" y="1335822"/>
              <a:ext cx="342758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       (D:)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2BB893-310A-6BB2-9C5D-F960D7A7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44" y="1075043"/>
              <a:ext cx="1890724" cy="9794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545B09-DD5D-1C7D-5B22-47E966DA1FDF}"/>
              </a:ext>
            </a:extLst>
          </p:cNvPr>
          <p:cNvSpPr txBox="1"/>
          <p:nvPr/>
        </p:nvSpPr>
        <p:spPr>
          <a:xfrm>
            <a:off x="94758" y="133921"/>
            <a:ext cx="7173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b. Xoá thư mục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B98ACF-F918-2D2F-4962-4AAE1C50E4D8}"/>
              </a:ext>
            </a:extLst>
          </p:cNvPr>
          <p:cNvGrpSpPr/>
          <p:nvPr/>
        </p:nvGrpSpPr>
        <p:grpSpPr>
          <a:xfrm>
            <a:off x="70779" y="4561383"/>
            <a:ext cx="3106424" cy="1739928"/>
            <a:chOff x="4838989" y="5135124"/>
            <a:chExt cx="3106424" cy="1739928"/>
          </a:xfrm>
          <a:solidFill>
            <a:srgbClr val="00B050"/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7F228B-28D7-3E5D-3CD3-E03D3BFD1B09}"/>
                </a:ext>
              </a:extLst>
            </p:cNvPr>
            <p:cNvSpPr txBox="1"/>
            <p:nvPr/>
          </p:nvSpPr>
          <p:spPr>
            <a:xfrm>
              <a:off x="4838989" y="5859389"/>
              <a:ext cx="310642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 be tich chu </a:t>
              </a:r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3A</a:t>
              </a:r>
            </a:p>
          </p:txBody>
        </p:sp>
        <p:pic>
          <p:nvPicPr>
            <p:cNvPr id="22" name="Picture 21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FC85AFC6-70E5-D6C2-738C-6F642850D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6054879" y="5135124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11D957-647D-63DA-135F-9A4CAC99BCF0}"/>
              </a:ext>
            </a:extLst>
          </p:cNvPr>
          <p:cNvGrpSpPr/>
          <p:nvPr/>
        </p:nvGrpSpPr>
        <p:grpSpPr>
          <a:xfrm>
            <a:off x="3493129" y="4561382"/>
            <a:ext cx="2709594" cy="1717735"/>
            <a:chOff x="5017376" y="5186206"/>
            <a:chExt cx="2866850" cy="1717735"/>
          </a:xfrm>
          <a:solidFill>
            <a:srgbClr val="00B050"/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EDA4A7-D004-397A-F12A-6FB1372AFEED}"/>
                </a:ext>
              </a:extLst>
            </p:cNvPr>
            <p:cNvSpPr txBox="1"/>
            <p:nvPr/>
          </p:nvSpPr>
          <p:spPr>
            <a:xfrm>
              <a:off x="5017376" y="5888278"/>
              <a:ext cx="286685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Thach sanh - An 3A</a:t>
              </a:r>
            </a:p>
          </p:txBody>
        </p:sp>
        <p:pic>
          <p:nvPicPr>
            <p:cNvPr id="25" name="Picture 24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41BD2C4A-9E07-2F0C-B672-0425CDFA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937310" y="5186206"/>
              <a:ext cx="625976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4B072A-2C81-0B7D-9ACE-6EE052F5ACFC}"/>
              </a:ext>
            </a:extLst>
          </p:cNvPr>
          <p:cNvGrpSpPr/>
          <p:nvPr/>
        </p:nvGrpSpPr>
        <p:grpSpPr>
          <a:xfrm>
            <a:off x="656528" y="2332974"/>
            <a:ext cx="4808292" cy="1330183"/>
            <a:chOff x="472272" y="1539833"/>
            <a:chExt cx="4808292" cy="1330183"/>
          </a:xfrm>
          <a:solidFill>
            <a:srgbClr val="00B050"/>
          </a:solidFill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9B378B-6A28-C8D8-ABD6-4BB0AADE8074}"/>
                </a:ext>
              </a:extLst>
            </p:cNvPr>
            <p:cNvSpPr txBox="1"/>
            <p:nvPr/>
          </p:nvSpPr>
          <p:spPr>
            <a:xfrm>
              <a:off x="472272" y="2316018"/>
              <a:ext cx="4808292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Viet Nam - An 3A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B9DBD76-7BF2-F64F-838B-096C9A769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50" y="1539833"/>
              <a:ext cx="617347" cy="73745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6E2409-8B2D-EDA4-6CED-79DF086CFCDB}"/>
              </a:ext>
            </a:extLst>
          </p:cNvPr>
          <p:cNvGrpSpPr/>
          <p:nvPr/>
        </p:nvGrpSpPr>
        <p:grpSpPr>
          <a:xfrm>
            <a:off x="2910913" y="1532737"/>
            <a:ext cx="6450560" cy="770009"/>
            <a:chOff x="2705878" y="965860"/>
            <a:chExt cx="6450560" cy="9317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7B1241-2CD8-D671-5BD7-6DF687A3586F}"/>
                </a:ext>
              </a:extLst>
            </p:cNvPr>
            <p:cNvGrpSpPr/>
            <p:nvPr/>
          </p:nvGrpSpPr>
          <p:grpSpPr>
            <a:xfrm>
              <a:off x="2705878" y="965860"/>
              <a:ext cx="6450560" cy="362008"/>
              <a:chOff x="752598" y="1150893"/>
              <a:chExt cx="6450560" cy="36200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E3DCB24-C928-BFFD-AF48-76D0268C3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390CF8-D1EC-E932-FC52-71FDB877B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598" y="1512901"/>
                <a:ext cx="645056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3BCD7-54C6-4AF9-7560-D709763F0260}"/>
                </a:ext>
              </a:extLst>
            </p:cNvPr>
            <p:cNvCxnSpPr>
              <a:cxnSpLocks/>
            </p:cNvCxnSpPr>
            <p:nvPr/>
          </p:nvCxnSpPr>
          <p:spPr>
            <a:xfrm>
              <a:off x="2724540" y="1326619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251922-A4CF-3CC8-4C90-B69B91CA2F49}"/>
                </a:ext>
              </a:extLst>
            </p:cNvPr>
            <p:cNvCxnSpPr>
              <a:cxnSpLocks/>
            </p:cNvCxnSpPr>
            <p:nvPr/>
          </p:nvCxnSpPr>
          <p:spPr>
            <a:xfrm>
              <a:off x="9147114" y="1305475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DA14F2-4860-5AF8-AD6E-19E3117D1922}"/>
              </a:ext>
            </a:extLst>
          </p:cNvPr>
          <p:cNvGrpSpPr/>
          <p:nvPr/>
        </p:nvGrpSpPr>
        <p:grpSpPr>
          <a:xfrm>
            <a:off x="1468655" y="3613065"/>
            <a:ext cx="3151031" cy="875881"/>
            <a:chOff x="4321789" y="965860"/>
            <a:chExt cx="3500838" cy="87588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DA8B8C5-F3F6-5003-22B4-424760C72A8B}"/>
                </a:ext>
              </a:extLst>
            </p:cNvPr>
            <p:cNvGrpSpPr/>
            <p:nvPr/>
          </p:nvGrpSpPr>
          <p:grpSpPr>
            <a:xfrm>
              <a:off x="4321789" y="965860"/>
              <a:ext cx="3500838" cy="362008"/>
              <a:chOff x="2368509" y="1150893"/>
              <a:chExt cx="3500838" cy="36200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C081FB5-3740-93C3-FB3F-7674F79C4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281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4A9512C-8785-7E55-4418-D694927E8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3500838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AC0CF8D-D4D9-E351-7F80-06F9EDA49F04}"/>
                </a:ext>
              </a:extLst>
            </p:cNvPr>
            <p:cNvCxnSpPr>
              <a:cxnSpLocks/>
            </p:cNvCxnSpPr>
            <p:nvPr/>
          </p:nvCxnSpPr>
          <p:spPr>
            <a:xfrm>
              <a:off x="4350471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05A8F82-660E-EE05-E854-BF166CE0ED8F}"/>
                </a:ext>
              </a:extLst>
            </p:cNvPr>
            <p:cNvCxnSpPr>
              <a:cxnSpLocks/>
            </p:cNvCxnSpPr>
            <p:nvPr/>
          </p:nvCxnSpPr>
          <p:spPr>
            <a:xfrm>
              <a:off x="7822627" y="1301299"/>
              <a:ext cx="0" cy="52601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5F0EBF-FC48-20FE-696E-91255AC860D2}"/>
              </a:ext>
            </a:extLst>
          </p:cNvPr>
          <p:cNvGrpSpPr/>
          <p:nvPr/>
        </p:nvGrpSpPr>
        <p:grpSpPr>
          <a:xfrm>
            <a:off x="7028552" y="4478303"/>
            <a:ext cx="2034079" cy="1760822"/>
            <a:chOff x="4311190" y="5071907"/>
            <a:chExt cx="2034079" cy="1760822"/>
          </a:xfrm>
          <a:solidFill>
            <a:srgbClr val="00B050"/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76F5385-7317-8338-3EE1-3C9562B729EB}"/>
                </a:ext>
              </a:extLst>
            </p:cNvPr>
            <p:cNvSpPr txBox="1"/>
            <p:nvPr/>
          </p:nvSpPr>
          <p:spPr>
            <a:xfrm>
              <a:off x="4311190" y="5817066"/>
              <a:ext cx="203407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Shin -</a:t>
              </a:r>
            </a:p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71" name="Picture 70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29E8C4FD-AF7D-9982-0272-5964DAEB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112037" y="5071907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CCCF01-1117-B5C7-627D-10F6AF9F46DF}"/>
              </a:ext>
            </a:extLst>
          </p:cNvPr>
          <p:cNvGrpSpPr/>
          <p:nvPr/>
        </p:nvGrpSpPr>
        <p:grpSpPr>
          <a:xfrm>
            <a:off x="8014034" y="3591203"/>
            <a:ext cx="2289476" cy="875881"/>
            <a:chOff x="4321789" y="965860"/>
            <a:chExt cx="2770266" cy="87588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D35BA56-6285-C0DA-76A1-6FA4AE70FEF3}"/>
                </a:ext>
              </a:extLst>
            </p:cNvPr>
            <p:cNvGrpSpPr/>
            <p:nvPr/>
          </p:nvGrpSpPr>
          <p:grpSpPr>
            <a:xfrm>
              <a:off x="4321789" y="965860"/>
              <a:ext cx="2770266" cy="362008"/>
              <a:chOff x="2368509" y="1150893"/>
              <a:chExt cx="2770266" cy="362008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8B5D9E5-B8E9-4FA9-10BC-53C4C25C5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612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541B2EA-C1A1-56A9-9F55-D69BCF400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27702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4ADA9B8-00CF-14B0-0E6D-C1910D99BF40}"/>
                </a:ext>
              </a:extLst>
            </p:cNvPr>
            <p:cNvCxnSpPr>
              <a:cxnSpLocks/>
            </p:cNvCxnSpPr>
            <p:nvPr/>
          </p:nvCxnSpPr>
          <p:spPr>
            <a:xfrm>
              <a:off x="4350471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F417133-C233-8C2F-0AD7-BCEA38422BAA}"/>
                </a:ext>
              </a:extLst>
            </p:cNvPr>
            <p:cNvCxnSpPr>
              <a:cxnSpLocks/>
            </p:cNvCxnSpPr>
            <p:nvPr/>
          </p:nvCxnSpPr>
          <p:spPr>
            <a:xfrm>
              <a:off x="7092055" y="1306667"/>
              <a:ext cx="0" cy="525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F3EC5C8-8CFD-8A8A-EC7D-FDE68F16F36A}"/>
              </a:ext>
            </a:extLst>
          </p:cNvPr>
          <p:cNvGrpSpPr/>
          <p:nvPr/>
        </p:nvGrpSpPr>
        <p:grpSpPr>
          <a:xfrm>
            <a:off x="9276385" y="4513828"/>
            <a:ext cx="2034079" cy="1737139"/>
            <a:chOff x="4207916" y="5161202"/>
            <a:chExt cx="2034079" cy="1737139"/>
          </a:xfrm>
          <a:solidFill>
            <a:srgbClr val="FF0000"/>
          </a:solidFill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97887D3-38A6-16C5-4B1A-EBCE6A4638AF}"/>
                </a:ext>
              </a:extLst>
            </p:cNvPr>
            <p:cNvSpPr txBox="1"/>
            <p:nvPr/>
          </p:nvSpPr>
          <p:spPr>
            <a:xfrm>
              <a:off x="4207916" y="5882678"/>
              <a:ext cx="203407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Conan -</a:t>
              </a:r>
            </a:p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93" name="Picture 92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9F70F7DD-1C71-1F0A-950E-2D06794A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985603" y="5161202"/>
              <a:ext cx="591639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641725F-63A5-3DDD-9A9E-096E4BBF6E4F}"/>
              </a:ext>
            </a:extLst>
          </p:cNvPr>
          <p:cNvGrpSpPr/>
          <p:nvPr/>
        </p:nvGrpSpPr>
        <p:grpSpPr>
          <a:xfrm>
            <a:off x="6557515" y="2355720"/>
            <a:ext cx="5479499" cy="1290612"/>
            <a:chOff x="6548343" y="2480769"/>
            <a:chExt cx="5479499" cy="12906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56CCFA-AFAE-9148-6229-6FF6EAC27DAA}"/>
                </a:ext>
              </a:extLst>
            </p:cNvPr>
            <p:cNvSpPr txBox="1"/>
            <p:nvPr/>
          </p:nvSpPr>
          <p:spPr>
            <a:xfrm>
              <a:off x="6548343" y="3217383"/>
              <a:ext cx="5479499" cy="55399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nuoc ngoai - Linh 3A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08F14E5-9D23-F939-4AD9-219B51305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20" y="2480769"/>
              <a:ext cx="617347" cy="7374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12556C-0B44-79AA-7690-09A95910F237}"/>
              </a:ext>
            </a:extLst>
          </p:cNvPr>
          <p:cNvSpPr txBox="1"/>
          <p:nvPr/>
        </p:nvSpPr>
        <p:spPr>
          <a:xfrm>
            <a:off x="154608" y="717448"/>
            <a:ext cx="232007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endParaRPr lang="en-US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0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418322" y="1371869"/>
            <a:ext cx="11355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/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Mở cửa sổ làm việc với tệp và thư mục, nháy chuột vào ổ đĩa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ở khung bên trái. 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61950"/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61950"/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Tìm thư mục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 tranh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ở khung bên phải, nháy đúp chuột vào thư mục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 tranh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để mở, ta sẽ thấy tệp </a:t>
            </a:r>
            <a:r>
              <a:rPr lang="vi-VN" sz="3200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Anh.jpg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61950"/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Lưu ý: Mỗi máy tính sẽ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ó tên tệp và thư mục khác nhau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EB7D24-DE19-AE79-C988-0BE63671D749}"/>
              </a:ext>
            </a:extLst>
          </p:cNvPr>
          <p:cNvSpPr/>
          <p:nvPr/>
        </p:nvSpPr>
        <p:spPr>
          <a:xfrm>
            <a:off x="559242" y="337021"/>
            <a:ext cx="322898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</a:t>
            </a:r>
            <a:endParaRPr lang="vi-VN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">
            <a:extLst>
              <a:ext uri="{FF2B5EF4-FFF2-40B4-BE49-F238E27FC236}">
                <a16:creationId xmlns:a16="http://schemas.microsoft.com/office/drawing/2014/main" id="{A3EF7070-6B10-9AFC-1B47-C1EB26D2E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2601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34E48-DFC0-012D-EA29-AD5FEF40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88" y="958491"/>
            <a:ext cx="7117623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293"/>
            <a:ext cx="11961845" cy="2639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47B5F-D2AD-98AD-450F-66D21CACA1C5}"/>
              </a:ext>
            </a:extLst>
          </p:cNvPr>
          <p:cNvSpPr txBox="1"/>
          <p:nvPr/>
        </p:nvSpPr>
        <p:spPr>
          <a:xfrm>
            <a:off x="1035697" y="428151"/>
            <a:ext cx="10599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TỔ CHỨC, LƯU TRỮ, TÌM KIẾM VÀ TRAO ĐỔI THÔNG TIN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58DD2-4E4B-2D71-9C30-1D789006F8C9}"/>
              </a:ext>
            </a:extLst>
          </p:cNvPr>
          <p:cNvSpPr txBox="1"/>
          <p:nvPr/>
        </p:nvSpPr>
        <p:spPr>
          <a:xfrm>
            <a:off x="933061" y="2432244"/>
            <a:ext cx="10944807" cy="1767007"/>
          </a:xfrm>
          <a:prstGeom prst="roundRect">
            <a:avLst>
              <a:gd name="adj" fmla="val 19891"/>
            </a:avLst>
          </a:prstGeom>
          <a:solidFill>
            <a:srgbClr val="FEF8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9. THỰC HÀNH VỚI TỆP VÀ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THƯ MỤC TRONG MÁY TÍNH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136352" y="44426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571993" y="807253"/>
            <a:ext cx="3610478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7262918" y="0"/>
            <a:ext cx="1849450" cy="3638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112368" y="202353"/>
            <a:ext cx="1994023" cy="3435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4BE1B-2C19-EE69-B187-442A93EAD6CB}"/>
              </a:ext>
            </a:extLst>
          </p:cNvPr>
          <p:cNvSpPr txBox="1"/>
          <p:nvPr/>
        </p:nvSpPr>
        <p:spPr>
          <a:xfrm>
            <a:off x="1335016" y="3426555"/>
            <a:ext cx="90133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9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7B7C8F2-5558-A06F-3AAE-3687167DD1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FA311-C90D-D064-17A8-1E63496D7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6202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96C262-55F6-1A14-58F4-8790A519F458}"/>
              </a:ext>
            </a:extLst>
          </p:cNvPr>
          <p:cNvSpPr txBox="1"/>
          <p:nvPr/>
        </p:nvSpPr>
        <p:spPr>
          <a:xfrm>
            <a:off x="7800392" y="18661"/>
            <a:ext cx="4391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9AB5161-AF7C-3E11-FD33-B1EADEA6642E}"/>
              </a:ext>
            </a:extLst>
          </p:cNvPr>
          <p:cNvSpPr/>
          <p:nvPr/>
        </p:nvSpPr>
        <p:spPr>
          <a:xfrm>
            <a:off x="195940" y="4346374"/>
            <a:ext cx="11834828" cy="2391571"/>
          </a:xfrm>
          <a:custGeom>
            <a:avLst/>
            <a:gdLst>
              <a:gd name="csX0" fmla="*/ 0 w 12192000"/>
              <a:gd name="csY0" fmla="*/ 606167 h 3636931"/>
              <a:gd name="csX1" fmla="*/ 606167 w 12192000"/>
              <a:gd name="csY1" fmla="*/ 0 h 3636931"/>
              <a:gd name="csX2" fmla="*/ 11585833 w 12192000"/>
              <a:gd name="csY2" fmla="*/ 0 h 3636931"/>
              <a:gd name="csX3" fmla="*/ 12192000 w 12192000"/>
              <a:gd name="csY3" fmla="*/ 606167 h 3636931"/>
              <a:gd name="csX4" fmla="*/ 12192000 w 12192000"/>
              <a:gd name="csY4" fmla="*/ 3030764 h 3636931"/>
              <a:gd name="csX5" fmla="*/ 11585833 w 12192000"/>
              <a:gd name="csY5" fmla="*/ 3636931 h 3636931"/>
              <a:gd name="csX6" fmla="*/ 606167 w 12192000"/>
              <a:gd name="csY6" fmla="*/ 3636931 h 3636931"/>
              <a:gd name="csX7" fmla="*/ 0 w 12192000"/>
              <a:gd name="csY7" fmla="*/ 3030764 h 3636931"/>
              <a:gd name="csX8" fmla="*/ 0 w 12192000"/>
              <a:gd name="csY8" fmla="*/ 606167 h 3636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192000" h="3636931">
                <a:moveTo>
                  <a:pt x="0" y="606167"/>
                </a:moveTo>
                <a:cubicBezTo>
                  <a:pt x="0" y="271390"/>
                  <a:pt x="271390" y="0"/>
                  <a:pt x="606167" y="0"/>
                </a:cubicBezTo>
                <a:lnTo>
                  <a:pt x="11585833" y="0"/>
                </a:lnTo>
                <a:cubicBezTo>
                  <a:pt x="11920610" y="0"/>
                  <a:pt x="12192000" y="271390"/>
                  <a:pt x="12192000" y="606167"/>
                </a:cubicBezTo>
                <a:lnTo>
                  <a:pt x="12192000" y="3030764"/>
                </a:lnTo>
                <a:cubicBezTo>
                  <a:pt x="12192000" y="3365541"/>
                  <a:pt x="11920610" y="3636931"/>
                  <a:pt x="11585833" y="3636931"/>
                </a:cubicBezTo>
                <a:lnTo>
                  <a:pt x="606167" y="3636931"/>
                </a:lnTo>
                <a:cubicBezTo>
                  <a:pt x="271390" y="3636931"/>
                  <a:pt x="0" y="3365541"/>
                  <a:pt x="0" y="3030764"/>
                </a:cubicBezTo>
                <a:lnTo>
                  <a:pt x="0" y="606167"/>
                </a:lnTo>
                <a:close/>
              </a:path>
            </a:pathLst>
          </a:custGeom>
          <a:solidFill>
            <a:srgbClr val="0000FF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930" tIns="630930" rIns="630930" bIns="630930" numCol="1" spcCol="1270" anchor="ctr" anchorCtr="0">
            <a:noAutofit/>
          </a:bodyPr>
          <a:lstStyle/>
          <a:p>
            <a:pPr marL="0" lvl="0" indent="0" algn="ctr" defTabSz="5289550">
              <a:lnSpc>
                <a:spcPct val="90000"/>
              </a:lnSpc>
              <a:spcBef>
                <a:spcPts val="100"/>
              </a:spcBef>
              <a:buNone/>
            </a:pPr>
            <a:r>
              <a:rPr lang="en-US" sz="78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CÂY THƯ MỤC</a:t>
            </a:r>
          </a:p>
          <a:p>
            <a:pPr marL="0" lvl="0" indent="0" algn="ctr" defTabSz="5289550">
              <a:lnSpc>
                <a:spcPct val="90000"/>
              </a:lnSpc>
              <a:spcBef>
                <a:spcPts val="100"/>
              </a:spcBef>
              <a:buNone/>
            </a:pPr>
            <a:r>
              <a:rPr lang="en-US" sz="7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GIA DINH</a:t>
            </a:r>
            <a:endParaRPr lang="en-US" sz="7800" kern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7FC5-A2A3-3E22-47E2-8583A0886E3C}"/>
              </a:ext>
            </a:extLst>
          </p:cNvPr>
          <p:cNvSpPr txBox="1"/>
          <p:nvPr/>
        </p:nvSpPr>
        <p:spPr>
          <a:xfrm>
            <a:off x="10319840" y="110942"/>
            <a:ext cx="1658344" cy="692516"/>
          </a:xfrm>
          <a:prstGeom prst="roundRect">
            <a:avLst>
              <a:gd name="adj" fmla="val 46352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1AB44-031B-4752-BA2F-872618EBCB6E}"/>
              </a:ext>
            </a:extLst>
          </p:cNvPr>
          <p:cNvSpPr txBox="1"/>
          <p:nvPr/>
        </p:nvSpPr>
        <p:spPr>
          <a:xfrm>
            <a:off x="10149711" y="1046933"/>
            <a:ext cx="1973494" cy="692516"/>
          </a:xfrm>
          <a:prstGeom prst="roundRect">
            <a:avLst>
              <a:gd name="adj" fmla="val 46352"/>
            </a:avLst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611A0-457A-41BE-B1A8-33600FB016D7}"/>
              </a:ext>
            </a:extLst>
          </p:cNvPr>
          <p:cNvSpPr txBox="1"/>
          <p:nvPr/>
        </p:nvSpPr>
        <p:spPr>
          <a:xfrm>
            <a:off x="10178071" y="2005571"/>
            <a:ext cx="2035001" cy="761768"/>
          </a:xfrm>
          <a:prstGeom prst="roundRect">
            <a:avLst>
              <a:gd name="adj" fmla="val 46352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B3E5F-4946-E277-3DA1-D08250EA0043}"/>
              </a:ext>
            </a:extLst>
          </p:cNvPr>
          <p:cNvCxnSpPr>
            <a:cxnSpLocks/>
          </p:cNvCxnSpPr>
          <p:nvPr/>
        </p:nvCxnSpPr>
        <p:spPr>
          <a:xfrm flipH="1" flipV="1">
            <a:off x="4287741" y="440382"/>
            <a:ext cx="6032099" cy="168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9F8979-FD81-5A4F-1753-113DE620B5F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060453"/>
            <a:ext cx="4315707" cy="7515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D65E8-DF2F-C381-3B0D-3280C62F9235}"/>
              </a:ext>
            </a:extLst>
          </p:cNvPr>
          <p:cNvCxnSpPr>
            <a:cxnSpLocks/>
          </p:cNvCxnSpPr>
          <p:nvPr/>
        </p:nvCxnSpPr>
        <p:spPr>
          <a:xfrm flipH="1" flipV="1">
            <a:off x="9104865" y="2757396"/>
            <a:ext cx="907088" cy="6328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154246-C250-D11E-DF89-36A6D8B2261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486400" y="1305542"/>
            <a:ext cx="4663311" cy="8764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326D36-4C34-B729-C4CF-4021D7711EB6}"/>
              </a:ext>
            </a:extLst>
          </p:cNvPr>
          <p:cNvGrpSpPr/>
          <p:nvPr/>
        </p:nvGrpSpPr>
        <p:grpSpPr>
          <a:xfrm>
            <a:off x="8965157" y="3126716"/>
            <a:ext cx="1263022" cy="1378505"/>
            <a:chOff x="8965157" y="3126716"/>
            <a:chExt cx="1263022" cy="137850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72384B-34E0-A7A8-44AA-172E9B8911D2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H="1" flipV="1">
              <a:off x="9313260" y="3755111"/>
              <a:ext cx="914919" cy="750110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D79B019-2B8A-D394-FB2C-4E9C591C962D}"/>
                </a:ext>
              </a:extLst>
            </p:cNvPr>
            <p:cNvSpPr/>
            <p:nvPr/>
          </p:nvSpPr>
          <p:spPr>
            <a:xfrm>
              <a:off x="8965157" y="3126716"/>
              <a:ext cx="348103" cy="1256789"/>
            </a:xfrm>
            <a:prstGeom prst="rightBrac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EA2CC4-BF89-1A4F-44FD-40D5475800CD}"/>
              </a:ext>
            </a:extLst>
          </p:cNvPr>
          <p:cNvGrpSpPr/>
          <p:nvPr/>
        </p:nvGrpSpPr>
        <p:grpSpPr>
          <a:xfrm>
            <a:off x="8914263" y="5223768"/>
            <a:ext cx="1545353" cy="683592"/>
            <a:chOff x="8914263" y="5223768"/>
            <a:chExt cx="1545353" cy="68359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1536152-52EA-7401-B849-BC3833075B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45747" y="5504859"/>
              <a:ext cx="1213869" cy="40250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8FBFB50E-A6A7-072B-E964-A731988CE13B}"/>
                </a:ext>
              </a:extLst>
            </p:cNvPr>
            <p:cNvSpPr/>
            <p:nvPr/>
          </p:nvSpPr>
          <p:spPr>
            <a:xfrm>
              <a:off x="8914263" y="5223768"/>
              <a:ext cx="348103" cy="644932"/>
            </a:xfrm>
            <a:prstGeom prst="rightBrac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AE0AEF-8CAD-7373-743E-4401D7385034}"/>
              </a:ext>
            </a:extLst>
          </p:cNvPr>
          <p:cNvGrpSpPr/>
          <p:nvPr/>
        </p:nvGrpSpPr>
        <p:grpSpPr>
          <a:xfrm>
            <a:off x="6279685" y="2135609"/>
            <a:ext cx="3948494" cy="4262001"/>
            <a:chOff x="6279685" y="2135609"/>
            <a:chExt cx="3948494" cy="42620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EBFD1D-ACBF-9DF0-916B-2B4ED6D324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28179" y="2135609"/>
              <a:ext cx="0" cy="426200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54B3D31-D283-AC03-084B-9885BE970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9685" y="6397610"/>
              <a:ext cx="3948494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93961F-A481-056F-A9CA-989B52537577}"/>
              </a:ext>
            </a:extLst>
          </p:cNvPr>
          <p:cNvGrpSpPr/>
          <p:nvPr/>
        </p:nvGrpSpPr>
        <p:grpSpPr>
          <a:xfrm>
            <a:off x="8965157" y="3391779"/>
            <a:ext cx="1051146" cy="1460139"/>
            <a:chOff x="9299899" y="3352280"/>
            <a:chExt cx="1051146" cy="146013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95E43F-4EA5-C464-16A5-A0B9D6896A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9899" y="4803088"/>
              <a:ext cx="1046796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194CB0-240B-B659-569E-584B79E40E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0938" y="3352280"/>
              <a:ext cx="20107" cy="146013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0D2CC7-4552-09FB-F1E8-BEE7C586B205}"/>
              </a:ext>
            </a:extLst>
          </p:cNvPr>
          <p:cNvSpPr txBox="1"/>
          <p:nvPr/>
        </p:nvSpPr>
        <p:spPr>
          <a:xfrm>
            <a:off x="9957782" y="3034939"/>
            <a:ext cx="2297551" cy="730463"/>
          </a:xfrm>
          <a:prstGeom prst="roundRect">
            <a:avLst>
              <a:gd name="adj" fmla="val 46352"/>
            </a:avLst>
          </a:prstGeom>
          <a:solidFill>
            <a:srgbClr val="90D57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35A8C-3772-6DB1-FAD1-C2FA7CA444C7}"/>
              </a:ext>
            </a:extLst>
          </p:cNvPr>
          <p:cNvSpPr txBox="1"/>
          <p:nvPr/>
        </p:nvSpPr>
        <p:spPr>
          <a:xfrm rot="21152335" flipH="1">
            <a:off x="10202937" y="3969905"/>
            <a:ext cx="1923729" cy="947815"/>
          </a:xfrm>
          <a:prstGeom prst="teardrop">
            <a:avLst>
              <a:gd name="adj" fmla="val 12244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38CAF-2C8F-2040-2DD6-30092653E74D}"/>
              </a:ext>
            </a:extLst>
          </p:cNvPr>
          <p:cNvSpPr txBox="1"/>
          <p:nvPr/>
        </p:nvSpPr>
        <p:spPr>
          <a:xfrm rot="20836389" flipH="1">
            <a:off x="10181344" y="5277528"/>
            <a:ext cx="1923729" cy="947815"/>
          </a:xfrm>
          <a:prstGeom prst="teardrop">
            <a:avLst>
              <a:gd name="adj" fmla="val 11775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2</a:t>
            </a:r>
          </a:p>
        </p:txBody>
      </p:sp>
    </p:spTree>
    <p:extLst>
      <p:ext uri="{BB962C8B-B14F-4D97-AF65-F5344CB8AC3E}">
        <p14:creationId xmlns:p14="http://schemas.microsoft.com/office/powerpoint/2010/main" val="20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" grpId="1" animBg="1"/>
      <p:bldP spid="4" grpId="0" animBg="1"/>
      <p:bldP spid="5" grpId="0" animBg="1"/>
      <p:bldP spid="6" grpId="0" animBg="1"/>
      <p:bldP spid="12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AB34-D091-338E-19C4-0F4A2B40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5D1799-999A-FB69-DFB1-73CE689C23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DC1B9-105E-44EA-FE2B-66A9E7A3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5132"/>
          <a:stretch/>
        </p:blipFill>
        <p:spPr>
          <a:xfrm>
            <a:off x="134407" y="620565"/>
            <a:ext cx="7199456" cy="46751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68884E-0A84-EA20-60F5-E990BAB7FC96}"/>
              </a:ext>
            </a:extLst>
          </p:cNvPr>
          <p:cNvSpPr txBox="1"/>
          <p:nvPr/>
        </p:nvSpPr>
        <p:spPr>
          <a:xfrm>
            <a:off x="6852170" y="112734"/>
            <a:ext cx="4491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555D9-A84E-D336-01FF-DB4A205F16CC}"/>
              </a:ext>
            </a:extLst>
          </p:cNvPr>
          <p:cNvSpPr txBox="1"/>
          <p:nvPr/>
        </p:nvSpPr>
        <p:spPr>
          <a:xfrm>
            <a:off x="644589" y="5126002"/>
            <a:ext cx="55447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LIEU(D:)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87E8B-3B8B-7DB7-E14C-281E32A3E7F9}"/>
              </a:ext>
            </a:extLst>
          </p:cNvPr>
          <p:cNvSpPr txBox="1"/>
          <p:nvPr/>
        </p:nvSpPr>
        <p:spPr>
          <a:xfrm>
            <a:off x="7333863" y="1371114"/>
            <a:ext cx="4774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Ổ ĐĨA D: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498868-0C6F-276E-2012-0E43538AF544}"/>
              </a:ext>
            </a:extLst>
          </p:cNvPr>
          <p:cNvSpPr/>
          <p:nvPr/>
        </p:nvSpPr>
        <p:spPr>
          <a:xfrm>
            <a:off x="0" y="4040336"/>
            <a:ext cx="12192000" cy="2743200"/>
          </a:xfrm>
          <a:custGeom>
            <a:avLst/>
            <a:gdLst>
              <a:gd name="csX0" fmla="*/ 0 w 12192000"/>
              <a:gd name="csY0" fmla="*/ 606167 h 3636931"/>
              <a:gd name="csX1" fmla="*/ 606167 w 12192000"/>
              <a:gd name="csY1" fmla="*/ 0 h 3636931"/>
              <a:gd name="csX2" fmla="*/ 11585833 w 12192000"/>
              <a:gd name="csY2" fmla="*/ 0 h 3636931"/>
              <a:gd name="csX3" fmla="*/ 12192000 w 12192000"/>
              <a:gd name="csY3" fmla="*/ 606167 h 3636931"/>
              <a:gd name="csX4" fmla="*/ 12192000 w 12192000"/>
              <a:gd name="csY4" fmla="*/ 3030764 h 3636931"/>
              <a:gd name="csX5" fmla="*/ 11585833 w 12192000"/>
              <a:gd name="csY5" fmla="*/ 3636931 h 3636931"/>
              <a:gd name="csX6" fmla="*/ 606167 w 12192000"/>
              <a:gd name="csY6" fmla="*/ 3636931 h 3636931"/>
              <a:gd name="csX7" fmla="*/ 0 w 12192000"/>
              <a:gd name="csY7" fmla="*/ 3030764 h 3636931"/>
              <a:gd name="csX8" fmla="*/ 0 w 12192000"/>
              <a:gd name="csY8" fmla="*/ 606167 h 3636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192000" h="3636931">
                <a:moveTo>
                  <a:pt x="0" y="606167"/>
                </a:moveTo>
                <a:cubicBezTo>
                  <a:pt x="0" y="271390"/>
                  <a:pt x="271390" y="0"/>
                  <a:pt x="606167" y="0"/>
                </a:cubicBezTo>
                <a:lnTo>
                  <a:pt x="11585833" y="0"/>
                </a:lnTo>
                <a:cubicBezTo>
                  <a:pt x="11920610" y="0"/>
                  <a:pt x="12192000" y="271390"/>
                  <a:pt x="12192000" y="606167"/>
                </a:cubicBezTo>
                <a:lnTo>
                  <a:pt x="12192000" y="3030764"/>
                </a:lnTo>
                <a:cubicBezTo>
                  <a:pt x="12192000" y="3365541"/>
                  <a:pt x="11920610" y="3636931"/>
                  <a:pt x="11585833" y="3636931"/>
                </a:cubicBezTo>
                <a:lnTo>
                  <a:pt x="606167" y="3636931"/>
                </a:lnTo>
                <a:cubicBezTo>
                  <a:pt x="271390" y="3636931"/>
                  <a:pt x="0" y="3365541"/>
                  <a:pt x="0" y="3030764"/>
                </a:cubicBezTo>
                <a:lnTo>
                  <a:pt x="0" y="60616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930" tIns="630930" rIns="630930" bIns="630930" numCol="1" spcCol="1270" anchor="ctr" anchorCtr="0">
            <a:noAutofit/>
          </a:bodyPr>
          <a:lstStyle/>
          <a:p>
            <a:pPr marL="0" lvl="0" indent="0" algn="ctr" defTabSz="5289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 drive (D</a:t>
            </a:r>
            <a:r>
              <a:rPr lang="en-US" sz="1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:)</a:t>
            </a:r>
            <a:endParaRPr lang="en-US" sz="11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F9972-0555-9AB1-A358-CC0AD6F7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B392BC-6217-2DBC-B94A-D993DC133B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FDD87-918C-BDE3-E448-1B12240EBCB1}"/>
              </a:ext>
            </a:extLst>
          </p:cNvPr>
          <p:cNvSpPr txBox="1"/>
          <p:nvPr/>
        </p:nvSpPr>
        <p:spPr>
          <a:xfrm>
            <a:off x="5131836" y="59435"/>
            <a:ext cx="4491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5AD559-21E3-E3A0-FBCD-16FF39E2C07F}"/>
              </a:ext>
            </a:extLst>
          </p:cNvPr>
          <p:cNvSpPr txBox="1"/>
          <p:nvPr/>
        </p:nvSpPr>
        <p:spPr>
          <a:xfrm>
            <a:off x="5684323" y="1075098"/>
            <a:ext cx="623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THƯ MỤC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9201C4-7BDA-7193-0A60-08E4CB99EA91}"/>
              </a:ext>
            </a:extLst>
          </p:cNvPr>
          <p:cNvGrpSpPr/>
          <p:nvPr/>
        </p:nvGrpSpPr>
        <p:grpSpPr>
          <a:xfrm>
            <a:off x="0" y="333878"/>
            <a:ext cx="6233136" cy="6249315"/>
            <a:chOff x="2014522" y="-1099852"/>
            <a:chExt cx="6233136" cy="6249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5E9587-68F0-1164-E529-FFA2C965D390}"/>
                </a:ext>
              </a:extLst>
            </p:cNvPr>
            <p:cNvSpPr txBox="1"/>
            <p:nvPr/>
          </p:nvSpPr>
          <p:spPr>
            <a:xfrm>
              <a:off x="2014522" y="4195356"/>
              <a:ext cx="623313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>
                  <a:latin typeface="Arial" panose="020B0604020202020204" pitchFamily="34" charset="0"/>
                  <a:cs typeface="Arial" panose="020B0604020202020204" pitchFamily="34" charset="0"/>
                </a:rPr>
                <a:t>LOP 3A - DO AN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7048C4-AA74-E8E9-6F33-62D0948CC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914" y="-1099852"/>
              <a:ext cx="5075246" cy="5497819"/>
            </a:xfrm>
            <a:prstGeom prst="rect">
              <a:avLst/>
            </a:prstGeom>
          </p:spPr>
        </p:pic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5403C0-3B11-2146-71C4-6637629CAAA7}"/>
              </a:ext>
            </a:extLst>
          </p:cNvPr>
          <p:cNvSpPr/>
          <p:nvPr/>
        </p:nvSpPr>
        <p:spPr>
          <a:xfrm>
            <a:off x="0" y="3820048"/>
            <a:ext cx="12192000" cy="3005728"/>
          </a:xfrm>
          <a:custGeom>
            <a:avLst/>
            <a:gdLst>
              <a:gd name="csX0" fmla="*/ 0 w 12192000"/>
              <a:gd name="csY0" fmla="*/ 606167 h 3636931"/>
              <a:gd name="csX1" fmla="*/ 606167 w 12192000"/>
              <a:gd name="csY1" fmla="*/ 0 h 3636931"/>
              <a:gd name="csX2" fmla="*/ 11585833 w 12192000"/>
              <a:gd name="csY2" fmla="*/ 0 h 3636931"/>
              <a:gd name="csX3" fmla="*/ 12192000 w 12192000"/>
              <a:gd name="csY3" fmla="*/ 606167 h 3636931"/>
              <a:gd name="csX4" fmla="*/ 12192000 w 12192000"/>
              <a:gd name="csY4" fmla="*/ 3030764 h 3636931"/>
              <a:gd name="csX5" fmla="*/ 11585833 w 12192000"/>
              <a:gd name="csY5" fmla="*/ 3636931 h 3636931"/>
              <a:gd name="csX6" fmla="*/ 606167 w 12192000"/>
              <a:gd name="csY6" fmla="*/ 3636931 h 3636931"/>
              <a:gd name="csX7" fmla="*/ 0 w 12192000"/>
              <a:gd name="csY7" fmla="*/ 3030764 h 3636931"/>
              <a:gd name="csX8" fmla="*/ 0 w 12192000"/>
              <a:gd name="csY8" fmla="*/ 606167 h 3636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192000" h="3636931">
                <a:moveTo>
                  <a:pt x="0" y="606167"/>
                </a:moveTo>
                <a:cubicBezTo>
                  <a:pt x="0" y="271390"/>
                  <a:pt x="271390" y="0"/>
                  <a:pt x="606167" y="0"/>
                </a:cubicBezTo>
                <a:lnTo>
                  <a:pt x="11585833" y="0"/>
                </a:lnTo>
                <a:cubicBezTo>
                  <a:pt x="11920610" y="0"/>
                  <a:pt x="12192000" y="271390"/>
                  <a:pt x="12192000" y="606167"/>
                </a:cubicBezTo>
                <a:lnTo>
                  <a:pt x="12192000" y="3030764"/>
                </a:lnTo>
                <a:cubicBezTo>
                  <a:pt x="12192000" y="3365541"/>
                  <a:pt x="11920610" y="3636931"/>
                  <a:pt x="11585833" y="3636931"/>
                </a:cubicBezTo>
                <a:lnTo>
                  <a:pt x="606167" y="3636931"/>
                </a:lnTo>
                <a:cubicBezTo>
                  <a:pt x="271390" y="3636931"/>
                  <a:pt x="0" y="3365541"/>
                  <a:pt x="0" y="3030764"/>
                </a:cubicBezTo>
                <a:lnTo>
                  <a:pt x="0" y="60616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930" tIns="630930" rIns="630930" bIns="630930" numCol="1" spcCol="1270" anchor="ctr" anchorCtr="0">
            <a:noAutofit/>
          </a:bodyPr>
          <a:lstStyle/>
          <a:p>
            <a:pPr marL="0" lvl="0" indent="0" algn="ctr" defTabSz="5289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9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  <a:endParaRPr lang="en-US" sz="16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F02D8-DBF6-D0FC-BE2B-79DE2669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BE31D64-70BD-0E1C-F9BC-C0459E61B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944EC-9A18-B5F3-73D9-FE39504FB1EC}"/>
              </a:ext>
            </a:extLst>
          </p:cNvPr>
          <p:cNvSpPr txBox="1"/>
          <p:nvPr/>
        </p:nvSpPr>
        <p:spPr>
          <a:xfrm>
            <a:off x="5370730" y="0"/>
            <a:ext cx="4491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19A62-3EFD-8781-BDDB-F45B71B0A03C}"/>
              </a:ext>
            </a:extLst>
          </p:cNvPr>
          <p:cNvGrpSpPr/>
          <p:nvPr/>
        </p:nvGrpSpPr>
        <p:grpSpPr>
          <a:xfrm>
            <a:off x="179889" y="2004059"/>
            <a:ext cx="5054978" cy="1168654"/>
            <a:chOff x="179889" y="2004059"/>
            <a:chExt cx="5054978" cy="11686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D5241D-64D2-8AFE-E68B-22A304559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216" t="21819" r="11911" b="13655"/>
            <a:stretch>
              <a:fillRect/>
            </a:stretch>
          </p:blipFill>
          <p:spPr>
            <a:xfrm>
              <a:off x="179889" y="2004059"/>
              <a:ext cx="1184988" cy="11686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B55703-7B24-9D26-50F6-13EA8D2DE5A3}"/>
                </a:ext>
              </a:extLst>
            </p:cNvPr>
            <p:cNvSpPr txBox="1"/>
            <p:nvPr/>
          </p:nvSpPr>
          <p:spPr>
            <a:xfrm>
              <a:off x="1234248" y="2331363"/>
              <a:ext cx="4000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 den truong.mp3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CB5A45-0A8F-7B25-BF87-8AEFDAE6300B}"/>
              </a:ext>
            </a:extLst>
          </p:cNvPr>
          <p:cNvGrpSpPr/>
          <p:nvPr/>
        </p:nvGrpSpPr>
        <p:grpSpPr>
          <a:xfrm>
            <a:off x="179890" y="805895"/>
            <a:ext cx="5054977" cy="1168654"/>
            <a:chOff x="179890" y="805895"/>
            <a:chExt cx="5054977" cy="11686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7190FA-A42D-EF15-DD7D-469ED06E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379" t="3485" r="75403" b="13726"/>
            <a:stretch>
              <a:fillRect/>
            </a:stretch>
          </p:blipFill>
          <p:spPr>
            <a:xfrm>
              <a:off x="179890" y="805895"/>
              <a:ext cx="1184987" cy="11686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FFC3A6-6E05-F702-A8A2-2BA3853ADDE6}"/>
                </a:ext>
              </a:extLst>
            </p:cNvPr>
            <p:cNvSpPr txBox="1"/>
            <p:nvPr/>
          </p:nvSpPr>
          <p:spPr>
            <a:xfrm>
              <a:off x="1234248" y="1220751"/>
              <a:ext cx="4000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Da Lat 1.mp3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F8EEBC-5CB3-72ED-6F09-E4120EFE26DB}"/>
              </a:ext>
            </a:extLst>
          </p:cNvPr>
          <p:cNvGrpSpPr/>
          <p:nvPr/>
        </p:nvGrpSpPr>
        <p:grpSpPr>
          <a:xfrm>
            <a:off x="179889" y="3126963"/>
            <a:ext cx="5185605" cy="835270"/>
            <a:chOff x="179889" y="3126963"/>
            <a:chExt cx="5185605" cy="8352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5A05DC-C57F-AFB2-3E28-4FE9EAEE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8504" b="36683"/>
            <a:stretch>
              <a:fillRect/>
            </a:stretch>
          </p:blipFill>
          <p:spPr>
            <a:xfrm>
              <a:off x="179889" y="3126963"/>
              <a:ext cx="1208751" cy="8352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B9472B-D1FD-A731-D63B-95F8BC014BC4}"/>
                </a:ext>
              </a:extLst>
            </p:cNvPr>
            <p:cNvSpPr txBox="1"/>
            <p:nvPr/>
          </p:nvSpPr>
          <p:spPr>
            <a:xfrm>
              <a:off x="1364875" y="3264036"/>
              <a:ext cx="4000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 ca di hoc.mp4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DAE417-68F4-868D-48E6-4E1831DF4153}"/>
              </a:ext>
            </a:extLst>
          </p:cNvPr>
          <p:cNvGrpSpPr/>
          <p:nvPr/>
        </p:nvGrpSpPr>
        <p:grpSpPr>
          <a:xfrm>
            <a:off x="111972" y="3990133"/>
            <a:ext cx="5122895" cy="1140933"/>
            <a:chOff x="111972" y="3990133"/>
            <a:chExt cx="5122895" cy="1140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FE70FD-574F-7AAC-B07A-D778D382E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972" y="3990133"/>
              <a:ext cx="1341349" cy="11409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991680-9C66-4C5C-F8E8-BE604E87324B}"/>
                </a:ext>
              </a:extLst>
            </p:cNvPr>
            <p:cNvSpPr txBox="1"/>
            <p:nvPr/>
          </p:nvSpPr>
          <p:spPr>
            <a:xfrm>
              <a:off x="1234248" y="4346448"/>
              <a:ext cx="4000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Trinh chieu.pptx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19E26E-B9A4-0C44-DAC0-59D1DBC184ED}"/>
              </a:ext>
            </a:extLst>
          </p:cNvPr>
          <p:cNvGrpSpPr/>
          <p:nvPr/>
        </p:nvGrpSpPr>
        <p:grpSpPr>
          <a:xfrm>
            <a:off x="153079" y="5176771"/>
            <a:ext cx="5081788" cy="1138261"/>
            <a:chOff x="153079" y="5176771"/>
            <a:chExt cx="5081788" cy="11382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7EA36D-5371-4E7B-7B19-394A7EBCC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079" y="5176771"/>
              <a:ext cx="1211797" cy="113826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F10385-4320-B8B9-CADF-E1EE72DB3CBE}"/>
                </a:ext>
              </a:extLst>
            </p:cNvPr>
            <p:cNvSpPr txBox="1"/>
            <p:nvPr/>
          </p:nvSpPr>
          <p:spPr>
            <a:xfrm>
              <a:off x="1234248" y="5468902"/>
              <a:ext cx="40006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 van.docx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3139C1C-094B-ECDE-5B78-42FD554E66F7}"/>
              </a:ext>
            </a:extLst>
          </p:cNvPr>
          <p:cNvSpPr txBox="1"/>
          <p:nvPr/>
        </p:nvSpPr>
        <p:spPr>
          <a:xfrm>
            <a:off x="5669881" y="1073035"/>
            <a:ext cx="51867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7306D86-AEBC-FE32-8A75-1230D7E06E52}"/>
              </a:ext>
            </a:extLst>
          </p:cNvPr>
          <p:cNvSpPr/>
          <p:nvPr/>
        </p:nvSpPr>
        <p:spPr>
          <a:xfrm>
            <a:off x="0" y="4599752"/>
            <a:ext cx="12192000" cy="2258248"/>
          </a:xfrm>
          <a:custGeom>
            <a:avLst/>
            <a:gdLst>
              <a:gd name="csX0" fmla="*/ 0 w 12192000"/>
              <a:gd name="csY0" fmla="*/ 606167 h 3636931"/>
              <a:gd name="csX1" fmla="*/ 606167 w 12192000"/>
              <a:gd name="csY1" fmla="*/ 0 h 3636931"/>
              <a:gd name="csX2" fmla="*/ 11585833 w 12192000"/>
              <a:gd name="csY2" fmla="*/ 0 h 3636931"/>
              <a:gd name="csX3" fmla="*/ 12192000 w 12192000"/>
              <a:gd name="csY3" fmla="*/ 606167 h 3636931"/>
              <a:gd name="csX4" fmla="*/ 12192000 w 12192000"/>
              <a:gd name="csY4" fmla="*/ 3030764 h 3636931"/>
              <a:gd name="csX5" fmla="*/ 11585833 w 12192000"/>
              <a:gd name="csY5" fmla="*/ 3636931 h 3636931"/>
              <a:gd name="csX6" fmla="*/ 606167 w 12192000"/>
              <a:gd name="csY6" fmla="*/ 3636931 h 3636931"/>
              <a:gd name="csX7" fmla="*/ 0 w 12192000"/>
              <a:gd name="csY7" fmla="*/ 3030764 h 3636931"/>
              <a:gd name="csX8" fmla="*/ 0 w 12192000"/>
              <a:gd name="csY8" fmla="*/ 606167 h 3636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192000" h="3636931">
                <a:moveTo>
                  <a:pt x="0" y="606167"/>
                </a:moveTo>
                <a:cubicBezTo>
                  <a:pt x="0" y="271390"/>
                  <a:pt x="271390" y="0"/>
                  <a:pt x="606167" y="0"/>
                </a:cubicBezTo>
                <a:lnTo>
                  <a:pt x="11585833" y="0"/>
                </a:lnTo>
                <a:cubicBezTo>
                  <a:pt x="11920610" y="0"/>
                  <a:pt x="12192000" y="271390"/>
                  <a:pt x="12192000" y="606167"/>
                </a:cubicBezTo>
                <a:lnTo>
                  <a:pt x="12192000" y="3030764"/>
                </a:lnTo>
                <a:cubicBezTo>
                  <a:pt x="12192000" y="3365541"/>
                  <a:pt x="11920610" y="3636931"/>
                  <a:pt x="11585833" y="3636931"/>
                </a:cubicBezTo>
                <a:lnTo>
                  <a:pt x="606167" y="3636931"/>
                </a:lnTo>
                <a:cubicBezTo>
                  <a:pt x="271390" y="3636931"/>
                  <a:pt x="0" y="3365541"/>
                  <a:pt x="0" y="3030764"/>
                </a:cubicBezTo>
                <a:lnTo>
                  <a:pt x="0" y="6061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930" tIns="630930" rIns="630930" bIns="630930" numCol="1" spcCol="1270" anchor="ctr" anchorCtr="0">
            <a:noAutofit/>
          </a:bodyPr>
          <a:lstStyle/>
          <a:p>
            <a:pPr marL="0" lvl="0" indent="0" algn="ctr" defTabSz="5289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900" b="1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en-US" sz="169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084303-0F15-C173-80D1-B9F2E81ED3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80AB1C-9795-5FD7-0948-09957885549F}"/>
              </a:ext>
            </a:extLst>
          </p:cNvPr>
          <p:cNvSpPr/>
          <p:nvPr/>
        </p:nvSpPr>
        <p:spPr>
          <a:xfrm>
            <a:off x="0" y="15036"/>
            <a:ext cx="12192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</a:p>
          <a:p>
            <a:pPr algn="ctr" defTabSz="342900">
              <a:lnSpc>
                <a:spcPct val="90000"/>
              </a:lnSpc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thư mục trong máy tính theo sơ đồ hình cây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16C660-0547-2C34-7CA0-A451EBDE7904}"/>
              </a:ext>
            </a:extLst>
          </p:cNvPr>
          <p:cNvGrpSpPr/>
          <p:nvPr/>
        </p:nvGrpSpPr>
        <p:grpSpPr>
          <a:xfrm>
            <a:off x="4170787" y="1119601"/>
            <a:ext cx="2819719" cy="864855"/>
            <a:chOff x="358672" y="1201246"/>
            <a:chExt cx="3150297" cy="8648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EC171B-D339-ACE5-1E6D-F139BD61A150}"/>
                </a:ext>
              </a:extLst>
            </p:cNvPr>
            <p:cNvSpPr txBox="1"/>
            <p:nvPr/>
          </p:nvSpPr>
          <p:spPr>
            <a:xfrm>
              <a:off x="375159" y="1335822"/>
              <a:ext cx="3133810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 Black" panose="020B0A040201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4000" b="1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(D:)</a:t>
              </a:r>
              <a:endParaRPr lang="en-US" sz="3600" b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E5D1E-1CCF-B1C3-2F58-F88208556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672" y="1201246"/>
              <a:ext cx="1577896" cy="86485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D3303A-B81D-2B1D-99AA-28EB591414B9}"/>
              </a:ext>
            </a:extLst>
          </p:cNvPr>
          <p:cNvGrpSpPr/>
          <p:nvPr/>
        </p:nvGrpSpPr>
        <p:grpSpPr>
          <a:xfrm>
            <a:off x="248076" y="4882392"/>
            <a:ext cx="2131230" cy="1789008"/>
            <a:chOff x="5058910" y="5086044"/>
            <a:chExt cx="2131230" cy="1789008"/>
          </a:xfrm>
          <a:solidFill>
            <a:srgbClr val="00B05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6D1D4B-6EF0-1B79-C658-4D91323614CD}"/>
                </a:ext>
              </a:extLst>
            </p:cNvPr>
            <p:cNvSpPr txBox="1"/>
            <p:nvPr/>
          </p:nvSpPr>
          <p:spPr>
            <a:xfrm>
              <a:off x="5058910" y="5859389"/>
              <a:ext cx="213123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 Cam -</a:t>
              </a:r>
            </a:p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3A</a:t>
              </a:r>
            </a:p>
          </p:txBody>
        </p:sp>
        <p:pic>
          <p:nvPicPr>
            <p:cNvPr id="9" name="Picture 8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22668095-FFE3-72DE-5275-BF0157F2E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5645297" y="5086044"/>
              <a:ext cx="727786" cy="718258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CDE9A1-661E-8E64-7D1E-4B0345EE44C7}"/>
              </a:ext>
            </a:extLst>
          </p:cNvPr>
          <p:cNvGrpSpPr/>
          <p:nvPr/>
        </p:nvGrpSpPr>
        <p:grpSpPr>
          <a:xfrm>
            <a:off x="2987265" y="4930380"/>
            <a:ext cx="2595839" cy="1738973"/>
            <a:chOff x="5153434" y="5171466"/>
            <a:chExt cx="2746493" cy="1738973"/>
          </a:xfrm>
          <a:solidFill>
            <a:srgbClr val="00B050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EB8B9A-A8E8-D6B2-5471-3FF41E1AC830}"/>
                </a:ext>
              </a:extLst>
            </p:cNvPr>
            <p:cNvSpPr txBox="1"/>
            <p:nvPr/>
          </p:nvSpPr>
          <p:spPr>
            <a:xfrm>
              <a:off x="5153434" y="5894776"/>
              <a:ext cx="2746493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Thach sanh - An 3A</a:t>
              </a:r>
            </a:p>
          </p:txBody>
        </p:sp>
        <p:pic>
          <p:nvPicPr>
            <p:cNvPr id="12" name="Picture 11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7D77373E-FF86-E43F-2A83-6688EB9E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6000038" y="5171466"/>
              <a:ext cx="770024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1E6F2E-CB95-EB2F-A279-383278561DE7}"/>
              </a:ext>
            </a:extLst>
          </p:cNvPr>
          <p:cNvGrpSpPr/>
          <p:nvPr/>
        </p:nvGrpSpPr>
        <p:grpSpPr>
          <a:xfrm>
            <a:off x="322251" y="2747753"/>
            <a:ext cx="4929590" cy="1297236"/>
            <a:chOff x="44527" y="1562579"/>
            <a:chExt cx="4929590" cy="1297236"/>
          </a:xfrm>
          <a:solidFill>
            <a:srgbClr val="00B050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5254E3-7F3B-E365-8FDB-43F2221B9D47}"/>
                </a:ext>
              </a:extLst>
            </p:cNvPr>
            <p:cNvSpPr txBox="1"/>
            <p:nvPr/>
          </p:nvSpPr>
          <p:spPr>
            <a:xfrm>
              <a:off x="44527" y="2305817"/>
              <a:ext cx="492959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Viet Nam - An 3A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04EB53-9FBE-4317-8BB0-03994411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336" y="1562579"/>
              <a:ext cx="724413" cy="69134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7312A1-EF43-22FA-DF7A-727476DDA00F}"/>
              </a:ext>
            </a:extLst>
          </p:cNvPr>
          <p:cNvGrpSpPr/>
          <p:nvPr/>
        </p:nvGrpSpPr>
        <p:grpSpPr>
          <a:xfrm>
            <a:off x="2940173" y="1907318"/>
            <a:ext cx="6450560" cy="931711"/>
            <a:chOff x="2705878" y="965860"/>
            <a:chExt cx="6450560" cy="931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BCAD0C-FBFC-71B3-CBDB-E07BA2EDCAE9}"/>
                </a:ext>
              </a:extLst>
            </p:cNvPr>
            <p:cNvGrpSpPr/>
            <p:nvPr/>
          </p:nvGrpSpPr>
          <p:grpSpPr>
            <a:xfrm>
              <a:off x="2705878" y="965860"/>
              <a:ext cx="6450560" cy="362008"/>
              <a:chOff x="752598" y="1150893"/>
              <a:chExt cx="6450560" cy="362008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B8B3D4-459B-33BB-4D9B-977AAD1A2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8ED7DF5-3FD2-1978-3B98-4071E967E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598" y="1512901"/>
                <a:ext cx="645056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78FBE7-2A1E-EDF5-80F5-751D8EA7BC99}"/>
                </a:ext>
              </a:extLst>
            </p:cNvPr>
            <p:cNvCxnSpPr>
              <a:cxnSpLocks/>
            </p:cNvCxnSpPr>
            <p:nvPr/>
          </p:nvCxnSpPr>
          <p:spPr>
            <a:xfrm>
              <a:off x="2724540" y="1326619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080919-3C49-5CFD-938C-7DE61B0CB0A6}"/>
                </a:ext>
              </a:extLst>
            </p:cNvPr>
            <p:cNvCxnSpPr>
              <a:cxnSpLocks/>
            </p:cNvCxnSpPr>
            <p:nvPr/>
          </p:nvCxnSpPr>
          <p:spPr>
            <a:xfrm>
              <a:off x="9147114" y="1305475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DD2E8-5214-347E-F4AF-E49B73B65F05}"/>
              </a:ext>
            </a:extLst>
          </p:cNvPr>
          <p:cNvGrpSpPr/>
          <p:nvPr/>
        </p:nvGrpSpPr>
        <p:grpSpPr>
          <a:xfrm>
            <a:off x="1173802" y="4003736"/>
            <a:ext cx="2996985" cy="875881"/>
            <a:chOff x="4321789" y="965860"/>
            <a:chExt cx="3500838" cy="87588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8B91AA-93CA-DBFA-4D56-EB720953BD86}"/>
                </a:ext>
              </a:extLst>
            </p:cNvPr>
            <p:cNvGrpSpPr/>
            <p:nvPr/>
          </p:nvGrpSpPr>
          <p:grpSpPr>
            <a:xfrm>
              <a:off x="4321789" y="965860"/>
              <a:ext cx="3500838" cy="362008"/>
              <a:chOff x="2368509" y="1150893"/>
              <a:chExt cx="3500838" cy="36200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2D2CF9-B135-5136-F032-60EC31686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281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F5B8E3D-6139-53CC-5B1B-B4FAF8458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3500838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F24C72-D6F9-30B6-D9EF-4BEE668905E6}"/>
                </a:ext>
              </a:extLst>
            </p:cNvPr>
            <p:cNvCxnSpPr>
              <a:cxnSpLocks/>
            </p:cNvCxnSpPr>
            <p:nvPr/>
          </p:nvCxnSpPr>
          <p:spPr>
            <a:xfrm>
              <a:off x="4350471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D83D3C-4220-6CBA-95C9-9EF1516EDD75}"/>
                </a:ext>
              </a:extLst>
            </p:cNvPr>
            <p:cNvCxnSpPr>
              <a:cxnSpLocks/>
            </p:cNvCxnSpPr>
            <p:nvPr/>
          </p:nvCxnSpPr>
          <p:spPr>
            <a:xfrm>
              <a:off x="7822627" y="1301299"/>
              <a:ext cx="0" cy="52601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A84AFD-EE2E-F684-7498-E5E4888288F7}"/>
              </a:ext>
            </a:extLst>
          </p:cNvPr>
          <p:cNvGrpSpPr/>
          <p:nvPr/>
        </p:nvGrpSpPr>
        <p:grpSpPr>
          <a:xfrm>
            <a:off x="6741423" y="4880979"/>
            <a:ext cx="2340637" cy="1760822"/>
            <a:chOff x="4311190" y="5071907"/>
            <a:chExt cx="2340637" cy="1760822"/>
          </a:xfrm>
          <a:solidFill>
            <a:srgbClr val="00B050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8B5505-7ABC-2D21-6B9F-73E5D0E7CDF8}"/>
                </a:ext>
              </a:extLst>
            </p:cNvPr>
            <p:cNvSpPr txBox="1"/>
            <p:nvPr/>
          </p:nvSpPr>
          <p:spPr>
            <a:xfrm>
              <a:off x="4311190" y="5817066"/>
              <a:ext cx="234063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Doremon -</a:t>
              </a:r>
            </a:p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30" name="Picture 29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C50B8BE4-02A3-4979-EF9E-82612BC8F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975891" y="5071907"/>
              <a:ext cx="727785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D60D67-3A5B-2F77-BB78-F967568F0BC5}"/>
              </a:ext>
            </a:extLst>
          </p:cNvPr>
          <p:cNvGrpSpPr/>
          <p:nvPr/>
        </p:nvGrpSpPr>
        <p:grpSpPr>
          <a:xfrm>
            <a:off x="7842347" y="3983236"/>
            <a:ext cx="2770266" cy="875881"/>
            <a:chOff x="4321789" y="965860"/>
            <a:chExt cx="2770266" cy="87588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3E382C-D7D6-1A49-77DB-08FC6593B7D1}"/>
                </a:ext>
              </a:extLst>
            </p:cNvPr>
            <p:cNvGrpSpPr/>
            <p:nvPr/>
          </p:nvGrpSpPr>
          <p:grpSpPr>
            <a:xfrm>
              <a:off x="4321789" y="965860"/>
              <a:ext cx="2770266" cy="362008"/>
              <a:chOff x="2368509" y="1150893"/>
              <a:chExt cx="2770266" cy="36200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5E066C6-6A53-8105-6D35-349EE1B64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5612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FEBB4B1-2BD0-B37E-9682-ABA01ED0D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509" y="1512901"/>
                <a:ext cx="27702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CFC258-97EE-A563-D0C8-D0E8415E8D00}"/>
                </a:ext>
              </a:extLst>
            </p:cNvPr>
            <p:cNvCxnSpPr>
              <a:cxnSpLocks/>
            </p:cNvCxnSpPr>
            <p:nvPr/>
          </p:nvCxnSpPr>
          <p:spPr>
            <a:xfrm>
              <a:off x="4341140" y="1327868"/>
              <a:ext cx="1" cy="51387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C76AA3-7F5D-A552-5234-B8E28D818ED0}"/>
                </a:ext>
              </a:extLst>
            </p:cNvPr>
            <p:cNvCxnSpPr>
              <a:cxnSpLocks/>
            </p:cNvCxnSpPr>
            <p:nvPr/>
          </p:nvCxnSpPr>
          <p:spPr>
            <a:xfrm>
              <a:off x="7092055" y="1306667"/>
              <a:ext cx="0" cy="525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FC84E9-6EF6-A869-6FFC-6FE35830D3A0}"/>
              </a:ext>
            </a:extLst>
          </p:cNvPr>
          <p:cNvGrpSpPr/>
          <p:nvPr/>
        </p:nvGrpSpPr>
        <p:grpSpPr>
          <a:xfrm>
            <a:off x="9478207" y="4904662"/>
            <a:ext cx="1914474" cy="1737139"/>
            <a:chOff x="4207916" y="5161202"/>
            <a:chExt cx="1914474" cy="1737139"/>
          </a:xfrm>
          <a:solidFill>
            <a:srgbClr val="00B050"/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88328C-9BF0-1B89-35BC-B860383BFCC1}"/>
                </a:ext>
              </a:extLst>
            </p:cNvPr>
            <p:cNvSpPr txBox="1"/>
            <p:nvPr/>
          </p:nvSpPr>
          <p:spPr>
            <a:xfrm>
              <a:off x="4207916" y="5882678"/>
              <a:ext cx="1914474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Conan -</a:t>
              </a:r>
            </a:p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39" name="Picture 38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D81DA053-6850-6762-C763-DCCC9E75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918739" y="5161202"/>
              <a:ext cx="658504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298329-6967-4C94-7492-77105A9FB7F7}"/>
              </a:ext>
            </a:extLst>
          </p:cNvPr>
          <p:cNvGrpSpPr/>
          <p:nvPr/>
        </p:nvGrpSpPr>
        <p:grpSpPr>
          <a:xfrm>
            <a:off x="6402804" y="2747753"/>
            <a:ext cx="5709549" cy="1317478"/>
            <a:chOff x="6300164" y="2480769"/>
            <a:chExt cx="5709549" cy="131747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B64BC9-902F-85A6-15B2-226FDC1D7D05}"/>
                </a:ext>
              </a:extLst>
            </p:cNvPr>
            <p:cNvSpPr txBox="1"/>
            <p:nvPr/>
          </p:nvSpPr>
          <p:spPr>
            <a:xfrm>
              <a:off x="6300164" y="3244249"/>
              <a:ext cx="5709549" cy="55399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nuoc ngoai - Linh 3A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62F2366-12D7-5565-1AC4-C7FBFFFB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20" y="2480769"/>
              <a:ext cx="724413" cy="7374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93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D4DDB-7CF4-C055-1B20-40185070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6419B8-CBA0-A4D1-85E6-2BE508D2ED45}"/>
              </a:ext>
            </a:extLst>
          </p:cNvPr>
          <p:cNvSpPr/>
          <p:nvPr/>
        </p:nvSpPr>
        <p:spPr>
          <a:xfrm>
            <a:off x="0" y="-36070"/>
            <a:ext cx="12192000" cy="687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1642D8-EA62-F420-DA10-47AB6C2EF44D}"/>
              </a:ext>
            </a:extLst>
          </p:cNvPr>
          <p:cNvGrpSpPr/>
          <p:nvPr/>
        </p:nvGrpSpPr>
        <p:grpSpPr>
          <a:xfrm>
            <a:off x="1" y="1427589"/>
            <a:ext cx="2400991" cy="1159464"/>
            <a:chOff x="203613" y="924499"/>
            <a:chExt cx="2682478" cy="11594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0B6BDD-4B66-F36B-B00A-847A77C81B5F}"/>
                </a:ext>
              </a:extLst>
            </p:cNvPr>
            <p:cNvSpPr txBox="1"/>
            <p:nvPr/>
          </p:nvSpPr>
          <p:spPr>
            <a:xfrm>
              <a:off x="375159" y="1228261"/>
              <a:ext cx="2510932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 Black" panose="020B0A040201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4000" b="1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(D:)</a:t>
              </a:r>
              <a:endParaRPr lang="en-US" sz="3600" b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CAC60-A3B6-3B87-CCB8-F4736ED5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613" y="924499"/>
              <a:ext cx="1399469" cy="115946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33D96-C094-BCF7-DBCB-803ADA58E780}"/>
              </a:ext>
            </a:extLst>
          </p:cNvPr>
          <p:cNvGrpSpPr/>
          <p:nvPr/>
        </p:nvGrpSpPr>
        <p:grpSpPr>
          <a:xfrm>
            <a:off x="7765689" y="1271942"/>
            <a:ext cx="3945373" cy="718258"/>
            <a:chOff x="4718547" y="5126129"/>
            <a:chExt cx="3884967" cy="718258"/>
          </a:xfrm>
          <a:solidFill>
            <a:srgbClr val="00B05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09C22A-1CB0-0072-B283-25F0F4749D69}"/>
                </a:ext>
              </a:extLst>
            </p:cNvPr>
            <p:cNvSpPr txBox="1"/>
            <p:nvPr/>
          </p:nvSpPr>
          <p:spPr>
            <a:xfrm>
              <a:off x="5470738" y="5191933"/>
              <a:ext cx="3132776" cy="480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 Cam - An 3A</a:t>
              </a:r>
            </a:p>
          </p:txBody>
        </p:sp>
        <p:pic>
          <p:nvPicPr>
            <p:cNvPr id="9" name="Picture 8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6CF50EBE-3F2D-6CA7-37D4-7F9A165B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718547" y="5126129"/>
              <a:ext cx="727786" cy="718258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AB906D-1055-BB97-7A4C-A86431DFE23E}"/>
              </a:ext>
            </a:extLst>
          </p:cNvPr>
          <p:cNvGrpSpPr/>
          <p:nvPr/>
        </p:nvGrpSpPr>
        <p:grpSpPr>
          <a:xfrm>
            <a:off x="7743485" y="2532793"/>
            <a:ext cx="4298204" cy="709035"/>
            <a:chOff x="6000038" y="5136352"/>
            <a:chExt cx="4547658" cy="709035"/>
          </a:xfrm>
          <a:solidFill>
            <a:srgbClr val="00B050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CD0810-E457-564D-E7A1-1C110E67BAA1}"/>
                </a:ext>
              </a:extLst>
            </p:cNvPr>
            <p:cNvSpPr txBox="1"/>
            <p:nvPr/>
          </p:nvSpPr>
          <p:spPr>
            <a:xfrm>
              <a:off x="6788283" y="5136352"/>
              <a:ext cx="375941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Thach sanh - An 3A</a:t>
              </a:r>
            </a:p>
          </p:txBody>
        </p:sp>
        <p:pic>
          <p:nvPicPr>
            <p:cNvPr id="12" name="Picture 11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78645972-784E-38BE-01AA-D0780CCA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6000038" y="5171466"/>
              <a:ext cx="770024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8F334-3F8E-F2E8-E524-4799B9FC1079}"/>
              </a:ext>
            </a:extLst>
          </p:cNvPr>
          <p:cNvGrpSpPr/>
          <p:nvPr/>
        </p:nvGrpSpPr>
        <p:grpSpPr>
          <a:xfrm rot="16200000">
            <a:off x="1305802" y="3120697"/>
            <a:ext cx="2913298" cy="738876"/>
            <a:chOff x="-1299670" y="926745"/>
            <a:chExt cx="7556342" cy="9932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06DF44-A1EE-4472-EA89-ACD8C8AA7122}"/>
                </a:ext>
              </a:extLst>
            </p:cNvPr>
            <p:cNvGrpSpPr/>
            <p:nvPr/>
          </p:nvGrpSpPr>
          <p:grpSpPr>
            <a:xfrm>
              <a:off x="-1299670" y="926745"/>
              <a:ext cx="7556342" cy="420244"/>
              <a:chOff x="-3252950" y="1111778"/>
              <a:chExt cx="7556342" cy="42024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B37A02-D494-304B-7135-D2D2EABC62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25295" y="1321900"/>
                <a:ext cx="420244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B7C90E7-69D1-A25A-1420-4D4A095934E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525221" y="-2258953"/>
                <a:ext cx="0" cy="7556342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5ADE21-95E9-1429-A0C0-417036310722}"/>
                </a:ext>
              </a:extLst>
            </p:cNvPr>
            <p:cNvCxnSpPr>
              <a:cxnSpLocks/>
            </p:cNvCxnSpPr>
            <p:nvPr/>
          </p:nvCxnSpPr>
          <p:spPr>
            <a:xfrm>
              <a:off x="-1274962" y="1327868"/>
              <a:ext cx="0" cy="534879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272681-C0FB-6A06-397F-C74FD9F8FAC8}"/>
                </a:ext>
              </a:extLst>
            </p:cNvPr>
            <p:cNvCxnSpPr>
              <a:cxnSpLocks/>
            </p:cNvCxnSpPr>
            <p:nvPr/>
          </p:nvCxnSpPr>
          <p:spPr>
            <a:xfrm>
              <a:off x="5392407" y="1327868"/>
              <a:ext cx="0" cy="59209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64F3A6-88F0-9618-9EFF-F749B99923A0}"/>
              </a:ext>
            </a:extLst>
          </p:cNvPr>
          <p:cNvGrpSpPr/>
          <p:nvPr/>
        </p:nvGrpSpPr>
        <p:grpSpPr>
          <a:xfrm rot="16200000">
            <a:off x="6804937" y="1954719"/>
            <a:ext cx="1403830" cy="537862"/>
            <a:chOff x="4546128" y="965860"/>
            <a:chExt cx="2735666" cy="95285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2D6CA1-2A52-0843-1F40-CCB61A077FD0}"/>
                </a:ext>
              </a:extLst>
            </p:cNvPr>
            <p:cNvGrpSpPr/>
            <p:nvPr/>
          </p:nvGrpSpPr>
          <p:grpSpPr>
            <a:xfrm>
              <a:off x="4546128" y="965860"/>
              <a:ext cx="2735666" cy="381129"/>
              <a:chOff x="2592848" y="1150893"/>
              <a:chExt cx="2735666" cy="381129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8ED0224-770F-2522-73B4-4B49ABBC7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03A859-EC36-E3FF-E964-51C9A326C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848" y="1532022"/>
                <a:ext cx="27356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CF570FA-C4D9-604C-AAEB-0D276AF1CF91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1326618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0CE46-1FCD-4EBE-D9E7-C800304B801F}"/>
                </a:ext>
              </a:extLst>
            </p:cNvPr>
            <p:cNvCxnSpPr>
              <a:cxnSpLocks/>
            </p:cNvCxnSpPr>
            <p:nvPr/>
          </p:nvCxnSpPr>
          <p:spPr>
            <a:xfrm>
              <a:off x="7219745" y="1326618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B8976E-849D-7CA0-C81E-5C66FF3837E8}"/>
              </a:ext>
            </a:extLst>
          </p:cNvPr>
          <p:cNvGrpSpPr/>
          <p:nvPr/>
        </p:nvGrpSpPr>
        <p:grpSpPr>
          <a:xfrm rot="16200000">
            <a:off x="7016803" y="4713911"/>
            <a:ext cx="1403830" cy="591648"/>
            <a:chOff x="4546128" y="965860"/>
            <a:chExt cx="2735666" cy="95285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9A05657-B042-05D1-B602-95B57BC62201}"/>
                </a:ext>
              </a:extLst>
            </p:cNvPr>
            <p:cNvGrpSpPr/>
            <p:nvPr/>
          </p:nvGrpSpPr>
          <p:grpSpPr>
            <a:xfrm>
              <a:off x="4546128" y="965860"/>
              <a:ext cx="2735666" cy="381129"/>
              <a:chOff x="2592848" y="1150893"/>
              <a:chExt cx="2735666" cy="381129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5E0A92C-A932-3060-4FF4-4A7707A1C9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679" y="1150893"/>
                <a:ext cx="0" cy="362008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B1192F5-DDB8-72DB-EAB5-65927E017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848" y="1532022"/>
                <a:ext cx="2735666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C89A0D-5BB8-7E60-06D2-5007C118E2EE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1326618"/>
              <a:ext cx="0" cy="5348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2ECE279-41FE-C787-1520-773AD850FEC8}"/>
                </a:ext>
              </a:extLst>
            </p:cNvPr>
            <p:cNvCxnSpPr>
              <a:cxnSpLocks/>
            </p:cNvCxnSpPr>
            <p:nvPr/>
          </p:nvCxnSpPr>
          <p:spPr>
            <a:xfrm>
              <a:off x="7219745" y="1326618"/>
              <a:ext cx="0" cy="59209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BB3F9FB-7448-887F-36D1-A54B402FC23E}"/>
              </a:ext>
            </a:extLst>
          </p:cNvPr>
          <p:cNvGrpSpPr/>
          <p:nvPr/>
        </p:nvGrpSpPr>
        <p:grpSpPr>
          <a:xfrm rot="16200000">
            <a:off x="4689748" y="2609070"/>
            <a:ext cx="1015663" cy="4593003"/>
            <a:chOff x="2101890" y="939846"/>
            <a:chExt cx="1015663" cy="4593003"/>
          </a:xfrm>
          <a:solidFill>
            <a:srgbClr val="00B050"/>
          </a:solidFill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CCDA775-24BD-75A1-F219-909720F0B3E0}"/>
                </a:ext>
              </a:extLst>
            </p:cNvPr>
            <p:cNvSpPr txBox="1"/>
            <p:nvPr/>
          </p:nvSpPr>
          <p:spPr>
            <a:xfrm rot="5400000">
              <a:off x="663416" y="3078711"/>
              <a:ext cx="3892612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nuoc ngoai - </a:t>
              </a:r>
            </a:p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 3A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67B0D12-A5D0-CFBF-20C6-3176E9064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35081" y="935264"/>
              <a:ext cx="682183" cy="69134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2A4E55-993F-365E-1CFC-5F6478F6DFE7}"/>
              </a:ext>
            </a:extLst>
          </p:cNvPr>
          <p:cNvGrpSpPr/>
          <p:nvPr/>
        </p:nvGrpSpPr>
        <p:grpSpPr>
          <a:xfrm>
            <a:off x="7900415" y="4036257"/>
            <a:ext cx="4256777" cy="673921"/>
            <a:chOff x="4422257" y="5373050"/>
            <a:chExt cx="3527062" cy="673921"/>
          </a:xfrm>
          <a:solidFill>
            <a:srgbClr val="00B050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EC7FB7-4AF2-C840-C819-5264131BA545}"/>
                </a:ext>
              </a:extLst>
            </p:cNvPr>
            <p:cNvSpPr txBox="1"/>
            <p:nvPr/>
          </p:nvSpPr>
          <p:spPr>
            <a:xfrm>
              <a:off x="5009537" y="5426080"/>
              <a:ext cx="2939782" cy="480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Doremon - Linh 3A</a:t>
              </a:r>
            </a:p>
          </p:txBody>
        </p:sp>
        <p:pic>
          <p:nvPicPr>
            <p:cNvPr id="30" name="Picture 29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9E026893-FBAC-1CF9-8628-68F55FF36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4422257" y="5373050"/>
              <a:ext cx="545621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DFC222-2174-D284-4CBD-FD2CEB6E6B83}"/>
              </a:ext>
            </a:extLst>
          </p:cNvPr>
          <p:cNvGrpSpPr/>
          <p:nvPr/>
        </p:nvGrpSpPr>
        <p:grpSpPr>
          <a:xfrm>
            <a:off x="7900415" y="5255258"/>
            <a:ext cx="3911395" cy="673921"/>
            <a:chOff x="2955713" y="5791298"/>
            <a:chExt cx="3911395" cy="673921"/>
          </a:xfrm>
          <a:solidFill>
            <a:srgbClr val="00B050"/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60C1D6-219F-92EE-6195-EB7DBF53F157}"/>
                </a:ext>
              </a:extLst>
            </p:cNvPr>
            <p:cNvSpPr txBox="1"/>
            <p:nvPr/>
          </p:nvSpPr>
          <p:spPr>
            <a:xfrm>
              <a:off x="3668817" y="5814418"/>
              <a:ext cx="3198291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Conan - Linh 3A</a:t>
              </a:r>
            </a:p>
          </p:txBody>
        </p:sp>
        <p:pic>
          <p:nvPicPr>
            <p:cNvPr id="39" name="Picture 38" descr="A yellow folder on a transparent background&#10;&#10;Description automatically generated">
              <a:extLst>
                <a:ext uri="{FF2B5EF4-FFF2-40B4-BE49-F238E27FC236}">
                  <a16:creationId xmlns:a16="http://schemas.microsoft.com/office/drawing/2014/main" id="{3663DED4-E7BF-86EF-A4AA-8C62D8EB4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48" b="89474" l="9797" r="89865">
                          <a14:foregroundMark x1="32770" y1="5848" x2="57432" y2="701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5" r="33784" b="6432"/>
            <a:stretch/>
          </p:blipFill>
          <p:spPr>
            <a:xfrm>
              <a:off x="2955713" y="5791298"/>
              <a:ext cx="658504" cy="67392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A28600-6FEB-7411-0782-41CC0D73DEB6}"/>
              </a:ext>
            </a:extLst>
          </p:cNvPr>
          <p:cNvGrpSpPr/>
          <p:nvPr/>
        </p:nvGrpSpPr>
        <p:grpSpPr>
          <a:xfrm rot="16200000">
            <a:off x="4672030" y="153633"/>
            <a:ext cx="1015663" cy="4171100"/>
            <a:chOff x="2223896" y="812191"/>
            <a:chExt cx="1015663" cy="4171100"/>
          </a:xfrm>
          <a:solidFill>
            <a:srgbClr val="00B050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386546-2BB7-617A-624E-926878679594}"/>
                </a:ext>
              </a:extLst>
            </p:cNvPr>
            <p:cNvSpPr txBox="1"/>
            <p:nvPr/>
          </p:nvSpPr>
          <p:spPr>
            <a:xfrm rot="5400000">
              <a:off x="1030511" y="2774243"/>
              <a:ext cx="3402433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Truyen Viet Nam - An 3A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BCDC06-64DA-B476-EA99-FB0D8A62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8" b="96000" l="9494" r="89873">
                          <a14:foregroundMark x1="26266" y1="5846" x2="19620" y2="923"/>
                          <a14:foregroundMark x1="60759" y1="71692" x2="62342" y2="80923"/>
                          <a14:foregroundMark x1="60759" y1="29231" x2="65823" y2="88308"/>
                          <a14:foregroundMark x1="45253" y1="91077" x2="49684" y2="96000"/>
                          <a14:foregroundMark x1="58228" y1="45846" x2="58228" y2="53538"/>
                          <a14:foregroundMark x1="58228" y1="24308" x2="65823" y2="27692"/>
                          <a14:foregroundMark x1="89873" y1="65846" x2="88924" y2="73538"/>
                          <a14:foregroundMark x1="54747" y1="71077" x2="56329" y2="85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27428" y="828722"/>
              <a:ext cx="724409" cy="691347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90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659</Words>
  <Application>Microsoft Office PowerPoint</Application>
  <PresentationFormat>Widescreen</PresentationFormat>
  <Paragraphs>123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等线</vt:lpstr>
      <vt:lpstr>Arial</vt:lpstr>
      <vt:lpstr>Arial Black</vt:lpstr>
      <vt:lpstr>Calibri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Nguyen Thi Linh</cp:lastModifiedBy>
  <cp:revision>379</cp:revision>
  <dcterms:created xsi:type="dcterms:W3CDTF">2021-11-14T08:33:55Z</dcterms:created>
  <dcterms:modified xsi:type="dcterms:W3CDTF">2026-04-12T05:25:56Z</dcterms:modified>
</cp:coreProperties>
</file>