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6" r:id="rId2"/>
    <p:sldId id="283" r:id="rId3"/>
    <p:sldId id="565" r:id="rId4"/>
    <p:sldId id="2975" r:id="rId5"/>
    <p:sldId id="3012" r:id="rId6"/>
    <p:sldId id="2979" r:id="rId7"/>
    <p:sldId id="2987" r:id="rId8"/>
    <p:sldId id="2995" r:id="rId9"/>
    <p:sldId id="3000" r:id="rId10"/>
    <p:sldId id="3001" r:id="rId11"/>
    <p:sldId id="3013" r:id="rId12"/>
    <p:sldId id="3002" r:id="rId13"/>
    <p:sldId id="3008" r:id="rId14"/>
    <p:sldId id="3010" r:id="rId15"/>
    <p:sldId id="3009" r:id="rId16"/>
    <p:sldId id="3004" r:id="rId17"/>
    <p:sldId id="2986" r:id="rId18"/>
    <p:sldId id="3011" r:id="rId19"/>
    <p:sldId id="3006" r:id="rId20"/>
    <p:sldId id="3005" r:id="rId21"/>
    <p:sldId id="30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CBECFF"/>
    <a:srgbClr val="E1F4FF"/>
    <a:srgbClr val="FFFFFF"/>
    <a:srgbClr val="0998D7"/>
    <a:srgbClr val="FF3399"/>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C66F5-279B-4DEA-BD95-C60EDC76F54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2E871CE4-5D04-4FDE-BF8E-9D76E77AFDDF}">
      <dgm:prSet custT="1"/>
      <dgm:spPr>
        <a:solidFill>
          <a:srgbClr val="0000FF"/>
        </a:solidFill>
      </dgm:spPr>
      <dgm:t>
        <a:bodyPr/>
        <a:lstStyle/>
        <a:p>
          <a:pPr algn="ctr"/>
          <a:r>
            <a:rPr lang="en-US" sz="4000" b="1">
              <a:solidFill>
                <a:srgbClr val="FFFF00"/>
              </a:solidFill>
              <a:latin typeface="Arial" panose="020B0604020202020204" pitchFamily="34" charset="0"/>
              <a:cs typeface="Arial" panose="020B0604020202020204" pitchFamily="34" charset="0"/>
            </a:rPr>
            <a:t>-&gt; G</a:t>
          </a:r>
          <a:r>
            <a:rPr lang="vi-VN" sz="4000" b="1">
              <a:solidFill>
                <a:srgbClr val="FFFF00"/>
              </a:solidFill>
              <a:latin typeface="Arial" panose="020B0604020202020204" pitchFamily="34" charset="0"/>
              <a:cs typeface="Arial" panose="020B0604020202020204" pitchFamily="34" charset="0"/>
            </a:rPr>
            <a:t>ọi </a:t>
          </a:r>
          <a:r>
            <a:rPr lang="en-US" sz="4000" b="1">
              <a:solidFill>
                <a:srgbClr val="FFFF00"/>
              </a:solidFill>
              <a:latin typeface="Arial" panose="020B0604020202020204" pitchFamily="34" charset="0"/>
              <a:cs typeface="Arial" panose="020B0604020202020204" pitchFamily="34" charset="0"/>
            </a:rPr>
            <a:t>đó </a:t>
          </a:r>
          <a:r>
            <a:rPr lang="vi-VN" sz="4000" b="1">
              <a:solidFill>
                <a:srgbClr val="FFFF00"/>
              </a:solidFill>
              <a:latin typeface="Arial" panose="020B0604020202020204" pitchFamily="34" charset="0"/>
              <a:cs typeface="Arial" panose="020B0604020202020204" pitchFamily="34" charset="0"/>
            </a:rPr>
            <a:t>là công việc có cấu trúc rẽ nhánh. </a:t>
          </a:r>
          <a:endParaRPr lang="en-US" sz="4000">
            <a:solidFill>
              <a:srgbClr val="FFFF00"/>
            </a:solidFill>
            <a:latin typeface="Arial" panose="020B0604020202020204" pitchFamily="34" charset="0"/>
            <a:cs typeface="Arial" panose="020B0604020202020204" pitchFamily="34" charset="0"/>
          </a:endParaRPr>
        </a:p>
      </dgm:t>
    </dgm:pt>
    <dgm:pt modelId="{B66F94A6-C083-4D95-8E00-D541BACC98C8}" type="parTrans" cxnId="{D8F3EA34-7B9B-4016-8473-3602978691B2}">
      <dgm:prSet/>
      <dgm:spPr/>
      <dgm:t>
        <a:bodyPr/>
        <a:lstStyle/>
        <a:p>
          <a:endParaRPr lang="en-US"/>
        </a:p>
      </dgm:t>
    </dgm:pt>
    <dgm:pt modelId="{865CBABB-46B3-4BE3-9C33-31C028AAF733}" type="sibTrans" cxnId="{D8F3EA34-7B9B-4016-8473-3602978691B2}">
      <dgm:prSet/>
      <dgm:spPr/>
      <dgm:t>
        <a:bodyPr/>
        <a:lstStyle/>
        <a:p>
          <a:endParaRPr lang="en-US"/>
        </a:p>
      </dgm:t>
    </dgm:pt>
    <dgm:pt modelId="{633615E7-37E6-4B7C-A696-2775A007A88E}" type="pres">
      <dgm:prSet presAssocID="{58DC66F5-279B-4DEA-BD95-C60EDC76F543}" presName="linear" presStyleCnt="0">
        <dgm:presLayoutVars>
          <dgm:animLvl val="lvl"/>
          <dgm:resizeHandles val="exact"/>
        </dgm:presLayoutVars>
      </dgm:prSet>
      <dgm:spPr/>
    </dgm:pt>
    <dgm:pt modelId="{262B3B7E-784D-4679-BFF4-307805EE88E2}" type="pres">
      <dgm:prSet presAssocID="{2E871CE4-5D04-4FDE-BF8E-9D76E77AFDDF}" presName="parentText" presStyleLbl="node1" presStyleIdx="0" presStyleCnt="1" custLinFactNeighborX="5032" custLinFactNeighborY="-848">
        <dgm:presLayoutVars>
          <dgm:chMax val="0"/>
          <dgm:bulletEnabled val="1"/>
        </dgm:presLayoutVars>
      </dgm:prSet>
      <dgm:spPr/>
    </dgm:pt>
  </dgm:ptLst>
  <dgm:cxnLst>
    <dgm:cxn modelId="{D8F3EA34-7B9B-4016-8473-3602978691B2}" srcId="{58DC66F5-279B-4DEA-BD95-C60EDC76F543}" destId="{2E871CE4-5D04-4FDE-BF8E-9D76E77AFDDF}" srcOrd="0" destOrd="0" parTransId="{B66F94A6-C083-4D95-8E00-D541BACC98C8}" sibTransId="{865CBABB-46B3-4BE3-9C33-31C028AAF733}"/>
    <dgm:cxn modelId="{6A4D7859-3CED-4AA6-9935-01A891657341}" type="presOf" srcId="{58DC66F5-279B-4DEA-BD95-C60EDC76F543}" destId="{633615E7-37E6-4B7C-A696-2775A007A88E}" srcOrd="0" destOrd="0" presId="urn:microsoft.com/office/officeart/2005/8/layout/vList2"/>
    <dgm:cxn modelId="{603AACBB-4CD8-4633-98FF-07C36F1E99D4}" type="presOf" srcId="{2E871CE4-5D04-4FDE-BF8E-9D76E77AFDDF}" destId="{262B3B7E-784D-4679-BFF4-307805EE88E2}" srcOrd="0" destOrd="0" presId="urn:microsoft.com/office/officeart/2005/8/layout/vList2"/>
    <dgm:cxn modelId="{EB45EA6E-8154-45C6-8078-7589F065EB30}" type="presParOf" srcId="{633615E7-37E6-4B7C-A696-2775A007A88E}" destId="{262B3B7E-784D-4679-BFF4-307805EE88E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3B7E-784D-4679-BFF4-307805EE88E2}">
      <dsp:nvSpPr>
        <dsp:cNvPr id="0" name=""/>
        <dsp:cNvSpPr/>
      </dsp:nvSpPr>
      <dsp:spPr>
        <a:xfrm>
          <a:off x="0" y="0"/>
          <a:ext cx="10992179" cy="803460"/>
        </a:xfrm>
        <a:prstGeom prst="roundRect">
          <a:avLst/>
        </a:prstGeom>
        <a:solidFill>
          <a:srgbClr val="0000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solidFill>
                <a:srgbClr val="FFFF00"/>
              </a:solidFill>
              <a:latin typeface="Arial" panose="020B0604020202020204" pitchFamily="34" charset="0"/>
              <a:cs typeface="Arial" panose="020B0604020202020204" pitchFamily="34" charset="0"/>
            </a:rPr>
            <a:t>-&gt; G</a:t>
          </a:r>
          <a:r>
            <a:rPr lang="vi-VN" sz="4000" b="1" kern="1200">
              <a:solidFill>
                <a:srgbClr val="FFFF00"/>
              </a:solidFill>
              <a:latin typeface="Arial" panose="020B0604020202020204" pitchFamily="34" charset="0"/>
              <a:cs typeface="Arial" panose="020B0604020202020204" pitchFamily="34" charset="0"/>
            </a:rPr>
            <a:t>ọi </a:t>
          </a:r>
          <a:r>
            <a:rPr lang="en-US" sz="4000" b="1" kern="1200">
              <a:solidFill>
                <a:srgbClr val="FFFF00"/>
              </a:solidFill>
              <a:latin typeface="Arial" panose="020B0604020202020204" pitchFamily="34" charset="0"/>
              <a:cs typeface="Arial" panose="020B0604020202020204" pitchFamily="34" charset="0"/>
            </a:rPr>
            <a:t>đó </a:t>
          </a:r>
          <a:r>
            <a:rPr lang="vi-VN" sz="4000" b="1" kern="1200">
              <a:solidFill>
                <a:srgbClr val="FFFF00"/>
              </a:solidFill>
              <a:latin typeface="Arial" panose="020B0604020202020204" pitchFamily="34" charset="0"/>
              <a:cs typeface="Arial" panose="020B0604020202020204" pitchFamily="34" charset="0"/>
            </a:rPr>
            <a:t>là công việc có cấu trúc rẽ nhánh. </a:t>
          </a:r>
          <a:endParaRPr lang="en-US" sz="4000" kern="1200">
            <a:solidFill>
              <a:srgbClr val="FFFF00"/>
            </a:solidFill>
            <a:latin typeface="Arial" panose="020B0604020202020204" pitchFamily="34" charset="0"/>
            <a:cs typeface="Arial" panose="020B0604020202020204" pitchFamily="34" charset="0"/>
          </a:endParaRPr>
        </a:p>
      </dsp:txBody>
      <dsp:txXfrm>
        <a:off x="39222" y="39222"/>
        <a:ext cx="10913735" cy="7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3596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24CF049A-85B1-E1C8-4B87-27F9A0060E8B}"/>
              </a:ext>
            </a:extLst>
          </p:cNvPr>
          <p:cNvSpPr txBox="1"/>
          <p:nvPr/>
        </p:nvSpPr>
        <p:spPr>
          <a:xfrm>
            <a:off x="2853125" y="466637"/>
            <a:ext cx="6269703" cy="420564"/>
          </a:xfrm>
          <a:prstGeom prst="rect">
            <a:avLst/>
          </a:prstGeom>
          <a:noFill/>
        </p:spPr>
        <p:txBody>
          <a:bodyPr wrap="square" rtlCol="0">
            <a:spAutoFit/>
          </a:bodyPr>
          <a:lstStyle/>
          <a:p>
            <a:pPr algn="ctr" defTabSz="609630">
              <a:defRPr/>
            </a:pPr>
            <a:r>
              <a:rPr lang="en-US" sz="2133">
                <a:solidFill>
                  <a:schemeClr val="tx1">
                    <a:lumMod val="85000"/>
                    <a:lumOff val="15000"/>
                  </a:schemeClr>
                </a:solidFill>
                <a:latin typeface="Arial" panose="020B0604020202020204" pitchFamily="34" charset="0"/>
                <a:ea typeface="#9Slide02 Noi dung rat dai" panose="02000000000000000000" pitchFamily="2" charset="0"/>
                <a:cs typeface="Arial" panose="020B0604020202020204" pitchFamily="34" charset="0"/>
              </a:rPr>
              <a:t>UBND PHƯỜNG HOA LƯ</a:t>
            </a:r>
            <a:endParaRPr lang="en-US" sz="2133" dirty="0">
              <a:solidFill>
                <a:schemeClr val="tx1">
                  <a:lumMod val="85000"/>
                  <a:lumOff val="15000"/>
                </a:schemeClr>
              </a:solidFill>
              <a:latin typeface="Arial" panose="020B0604020202020204" pitchFamily="34" charset="0"/>
              <a:ea typeface="#9Slide02 Noi dung rat dai" panose="02000000000000000000" pitchFamily="2" charset="0"/>
              <a:cs typeface="Arial" panose="020B0604020202020204" pitchFamily="34" charset="0"/>
            </a:endParaRPr>
          </a:p>
        </p:txBody>
      </p:sp>
      <p:sp>
        <p:nvSpPr>
          <p:cNvPr id="3" name="TextBox 9">
            <a:extLst>
              <a:ext uri="{FF2B5EF4-FFF2-40B4-BE49-F238E27FC236}">
                <a16:creationId xmlns:a16="http://schemas.microsoft.com/office/drawing/2014/main" id="{9DAE23FE-F6CE-6304-43CB-5AECCE59E4A2}"/>
              </a:ext>
            </a:extLst>
          </p:cNvPr>
          <p:cNvSpPr txBox="1">
            <a:spLocks noChangeArrowheads="1"/>
          </p:cNvSpPr>
          <p:nvPr/>
        </p:nvSpPr>
        <p:spPr bwMode="auto">
          <a:xfrm>
            <a:off x="3640525" y="828578"/>
            <a:ext cx="453433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2133" b="1" dirty="0" err="1">
                <a:solidFill>
                  <a:schemeClr val="tx1">
                    <a:lumMod val="85000"/>
                    <a:lumOff val="15000"/>
                  </a:schemeClr>
                </a:solidFill>
                <a:latin typeface="Arial" panose="020B0604020202020204" pitchFamily="34" charset="0"/>
                <a:cs typeface="Arial" panose="020B0604020202020204" pitchFamily="34" charset="0"/>
              </a:rPr>
              <a:t>TRƯỜNG</a:t>
            </a:r>
            <a:r>
              <a:rPr lang="en-US" altLang="en-US" sz="2133" b="1" dirty="0">
                <a:solidFill>
                  <a:schemeClr val="tx1">
                    <a:lumMod val="85000"/>
                    <a:lumOff val="15000"/>
                  </a:schemeClr>
                </a:solidFill>
                <a:latin typeface="Arial" panose="020B0604020202020204" pitchFamily="34" charset="0"/>
                <a:cs typeface="Arial" panose="020B0604020202020204" pitchFamily="34" charset="0"/>
              </a:rPr>
              <a:t> </a:t>
            </a:r>
            <a:r>
              <a:rPr lang="en-US" altLang="en-US" sz="2133" b="1" err="1">
                <a:solidFill>
                  <a:schemeClr val="tx1">
                    <a:lumMod val="85000"/>
                    <a:lumOff val="15000"/>
                  </a:schemeClr>
                </a:solidFill>
                <a:latin typeface="Arial" panose="020B0604020202020204" pitchFamily="34" charset="0"/>
                <a:cs typeface="Arial" panose="020B0604020202020204" pitchFamily="34" charset="0"/>
              </a:rPr>
              <a:t>TIỂU</a:t>
            </a:r>
            <a:r>
              <a:rPr lang="en-US" altLang="en-US" sz="2133" b="1">
                <a:solidFill>
                  <a:schemeClr val="tx1">
                    <a:lumMod val="85000"/>
                    <a:lumOff val="15000"/>
                  </a:schemeClr>
                </a:solidFill>
                <a:latin typeface="Arial" panose="020B0604020202020204" pitchFamily="34" charset="0"/>
                <a:cs typeface="Arial" panose="020B0604020202020204" pitchFamily="34" charset="0"/>
              </a:rPr>
              <a:t> HỌC NAM THÀNH</a:t>
            </a:r>
            <a:endParaRPr lang="en-US" altLang="en-US" sz="2133"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A73FC15-A4F0-33E0-EDC5-01BB0B539FB2}"/>
              </a:ext>
            </a:extLst>
          </p:cNvPr>
          <p:cNvSpPr/>
          <p:nvPr/>
        </p:nvSpPr>
        <p:spPr>
          <a:xfrm>
            <a:off x="2853125" y="2141579"/>
            <a:ext cx="9283959" cy="1394036"/>
          </a:xfrm>
          <a:prstGeom prst="rect">
            <a:avLst/>
          </a:prstGeom>
          <a:noFill/>
        </p:spPr>
        <p:txBody>
          <a:bodyPr wrap="square">
            <a:spAutoFit/>
          </a:bodyPr>
          <a:lstStyle/>
          <a:p>
            <a:pPr algn="ctr">
              <a:lnSpc>
                <a:spcPct val="110000"/>
              </a:lnSpc>
              <a:spcBef>
                <a:spcPts val="600"/>
              </a:spcBef>
              <a:spcAft>
                <a:spcPts val="600"/>
              </a:spcAft>
              <a:defRPr/>
            </a:pP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CHÀO</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MỪNG</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CÁC</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EM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SINH</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ĐẾN</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VỚI</a:t>
            </a:r>
            <a:r>
              <a:rPr lang="en-US" sz="4000" b="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MÔN </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TIN </a:t>
            </a:r>
            <a:r>
              <a:rPr lang="en-US" sz="4000" b="1" dirty="0"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4000" b="1" err="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LỚP</a:t>
            </a:r>
            <a:r>
              <a:rPr lang="en-US" sz="4000" b="1">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5</a:t>
            </a:r>
            <a:endParaRPr lang="en-US" sz="4000" b="1" dirty="0">
              <a:ln w="0"/>
              <a:solidFill>
                <a:schemeClr val="tx1">
                  <a:lumMod val="85000"/>
                  <a:lumOff val="1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5" name="TextBox 9">
            <a:extLst>
              <a:ext uri="{FF2B5EF4-FFF2-40B4-BE49-F238E27FC236}">
                <a16:creationId xmlns:a16="http://schemas.microsoft.com/office/drawing/2014/main" id="{E70E347A-C5E1-93F6-6047-F73D09877F40}"/>
              </a:ext>
            </a:extLst>
          </p:cNvPr>
          <p:cNvSpPr txBox="1">
            <a:spLocks noChangeArrowheads="1"/>
          </p:cNvSpPr>
          <p:nvPr/>
        </p:nvSpPr>
        <p:spPr bwMode="auto">
          <a:xfrm>
            <a:off x="4904188" y="3990571"/>
            <a:ext cx="628255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2667" b="1" i="1" dirty="0" err="1">
                <a:solidFill>
                  <a:schemeClr val="tx1">
                    <a:lumMod val="85000"/>
                    <a:lumOff val="15000"/>
                  </a:schemeClr>
                </a:solidFill>
                <a:latin typeface="Arial" panose="020B0604020202020204" pitchFamily="34" charset="0"/>
                <a:cs typeface="Arial" panose="020B0604020202020204" pitchFamily="34" charset="0"/>
              </a:rPr>
              <a:t>Giáo</a:t>
            </a:r>
            <a:r>
              <a:rPr lang="en-US" altLang="en-US" sz="2667" b="1" i="1" dirty="0">
                <a:solidFill>
                  <a:schemeClr val="tx1">
                    <a:lumMod val="85000"/>
                    <a:lumOff val="15000"/>
                  </a:schemeClr>
                </a:solidFill>
                <a:latin typeface="Arial" panose="020B0604020202020204" pitchFamily="34" charset="0"/>
                <a:cs typeface="Arial" panose="020B0604020202020204" pitchFamily="34" charset="0"/>
              </a:rPr>
              <a:t> </a:t>
            </a:r>
            <a:r>
              <a:rPr lang="en-US" altLang="en-US" sz="2667" b="1" i="1" err="1">
                <a:solidFill>
                  <a:schemeClr val="tx1">
                    <a:lumMod val="85000"/>
                    <a:lumOff val="15000"/>
                  </a:schemeClr>
                </a:solidFill>
                <a:latin typeface="Arial" panose="020B0604020202020204" pitchFamily="34" charset="0"/>
                <a:cs typeface="Arial" panose="020B0604020202020204" pitchFamily="34" charset="0"/>
              </a:rPr>
              <a:t>viên</a:t>
            </a:r>
            <a:r>
              <a:rPr lang="en-US" altLang="en-US" sz="2667" b="1" i="1">
                <a:solidFill>
                  <a:schemeClr val="tx1">
                    <a:lumMod val="85000"/>
                    <a:lumOff val="15000"/>
                  </a:schemeClr>
                </a:solidFill>
                <a:latin typeface="Arial" panose="020B0604020202020204" pitchFamily="34" charset="0"/>
                <a:cs typeface="Arial" panose="020B0604020202020204" pitchFamily="34" charset="0"/>
              </a:rPr>
              <a:t>: Nguyễn Thị Linh</a:t>
            </a:r>
            <a:endParaRPr lang="en-US" altLang="en-US" sz="3200" b="1" i="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5E8DCB-A59B-3856-3B2C-E707417262BC}"/>
              </a:ext>
            </a:extLst>
          </p:cNvPr>
          <p:cNvCxnSpPr/>
          <p:nvPr/>
        </p:nvCxnSpPr>
        <p:spPr>
          <a:xfrm>
            <a:off x="4726228" y="1234554"/>
            <a:ext cx="2523494" cy="0"/>
          </a:xfrm>
          <a:prstGeom prst="line">
            <a:avLst/>
          </a:prstGeom>
          <a:ln w="19050">
            <a:solidFill>
              <a:schemeClr val="tx1">
                <a:lumMod val="85000"/>
                <a:lumOff val="15000"/>
              </a:schemeClr>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DC0F0A6-73DC-4D3A-860C-0708AF5F761B}"/>
              </a:ext>
            </a:extLst>
          </p:cNvPr>
          <p:cNvPicPr>
            <a:picLocks noChangeAspect="1"/>
          </p:cNvPicPr>
          <p:nvPr/>
        </p:nvPicPr>
        <p:blipFill>
          <a:blip r:embed="rId3"/>
          <a:stretch>
            <a:fillRect/>
          </a:stretch>
        </p:blipFill>
        <p:spPr>
          <a:xfrm>
            <a:off x="507481" y="1939393"/>
            <a:ext cx="2494934" cy="2979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D79ACD-0E8C-665C-C3A8-A704271EE34C}"/>
              </a:ext>
            </a:extLst>
          </p:cNvPr>
          <p:cNvSpPr/>
          <p:nvPr/>
        </p:nvSpPr>
        <p:spPr>
          <a:xfrm>
            <a:off x="-29876"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51E3D3B-212F-AA69-6ECB-02113324D08C}"/>
              </a:ext>
            </a:extLst>
          </p:cNvPr>
          <p:cNvSpPr/>
          <p:nvPr/>
        </p:nvSpPr>
        <p:spPr>
          <a:xfrm>
            <a:off x="1348398" y="112708"/>
            <a:ext cx="9797143" cy="2498672"/>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41852A-04B8-123A-B087-1EDF16DF8131}"/>
              </a:ext>
            </a:extLst>
          </p:cNvPr>
          <p:cNvSpPr txBox="1"/>
          <p:nvPr/>
        </p:nvSpPr>
        <p:spPr>
          <a:xfrm>
            <a:off x="2193220" y="182062"/>
            <a:ext cx="8747050" cy="2419124"/>
          </a:xfrm>
          <a:prstGeom prst="rect">
            <a:avLst/>
          </a:prstGeom>
          <a:noFill/>
        </p:spPr>
        <p:txBody>
          <a:bodyPr wrap="square">
            <a:spAutoFit/>
          </a:bodyPr>
          <a:lstStyle/>
          <a:p>
            <a:pPr>
              <a:lnSpc>
                <a:spcPct val="90000"/>
              </a:lnSpc>
            </a:pPr>
            <a:r>
              <a:rPr lang="en-US" sz="2800" b="1" dirty="0" err="1">
                <a:solidFill>
                  <a:srgbClr val="002060"/>
                </a:solidFill>
                <a:effectLst/>
                <a:latin typeface="Arial" panose="020B0604020202020204" pitchFamily="34" charset="0"/>
                <a:cs typeface="Arial" panose="020B0604020202020204" pitchFamily="34" charset="0"/>
              </a:rPr>
              <a:t>Cấu</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trúc</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rẽ</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nhánh</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có</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hai</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dạng</a:t>
            </a:r>
            <a:r>
              <a:rPr lang="en-US" sz="2800" b="1" dirty="0">
                <a:solidFill>
                  <a:srgbClr val="002060"/>
                </a:solidFill>
                <a:effectLst/>
                <a:latin typeface="Arial" panose="020B0604020202020204" pitchFamily="34" charset="0"/>
                <a:cs typeface="Arial" panose="020B0604020202020204" pitchFamily="34" charset="0"/>
              </a:rPr>
              <a:t>: </a:t>
            </a:r>
            <a:endParaRPr lang="en-US" sz="2800" b="1" dirty="0">
              <a:solidFill>
                <a:srgbClr val="002060"/>
              </a:solidFill>
              <a:latin typeface="Arial" panose="020B0604020202020204" pitchFamily="34" charset="0"/>
              <a:cs typeface="Arial" panose="020B0604020202020204" pitchFamily="34" charset="0"/>
            </a:endParaRPr>
          </a:p>
          <a:p>
            <a:pPr>
              <a:lnSpc>
                <a:spcPct val="90000"/>
              </a:lnSpc>
            </a:pP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Cấu</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trúc</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rẽ</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nhánh</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dạng</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thiếu</a:t>
            </a:r>
            <a:r>
              <a:rPr lang="en-US" sz="2800" b="1" dirty="0">
                <a:solidFill>
                  <a:srgbClr val="002060"/>
                </a:solidFill>
                <a:effectLst/>
                <a:latin typeface="Arial" panose="020B0604020202020204" pitchFamily="34" charset="0"/>
                <a:cs typeface="Arial" panose="020B0604020202020204" pitchFamily="34" charset="0"/>
              </a:rPr>
              <a:t>: </a:t>
            </a:r>
            <a:endParaRPr lang="en-US" sz="2800" b="1" dirty="0">
              <a:solidFill>
                <a:srgbClr val="002060"/>
              </a:solidFill>
              <a:latin typeface="Arial" panose="020B0604020202020204" pitchFamily="34" charset="0"/>
              <a:cs typeface="Arial" panose="020B0604020202020204" pitchFamily="34" charset="0"/>
            </a:endParaRPr>
          </a:p>
          <a:p>
            <a:pPr>
              <a:lnSpc>
                <a:spcPct val="90000"/>
              </a:lnSpc>
            </a:pPr>
            <a:r>
              <a:rPr lang="vi-VN"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nếu</a:t>
            </a:r>
            <a:r>
              <a:rPr lang="en-US" sz="2800" b="1" dirty="0">
                <a:solidFill>
                  <a:srgbClr val="002060"/>
                </a:solidFill>
                <a:effectLst/>
                <a:latin typeface="Arial" panose="020B0604020202020204" pitchFamily="34" charset="0"/>
                <a:cs typeface="Arial" panose="020B0604020202020204" pitchFamily="34" charset="0"/>
              </a:rPr>
              <a:t> &lt;</a:t>
            </a:r>
            <a:r>
              <a:rPr lang="en-US" sz="2800" b="1" dirty="0" err="1">
                <a:solidFill>
                  <a:srgbClr val="002060"/>
                </a:solidFill>
                <a:effectLst/>
                <a:latin typeface="Arial" panose="020B0604020202020204" pitchFamily="34" charset="0"/>
                <a:cs typeface="Arial" panose="020B0604020202020204" pitchFamily="34" charset="0"/>
              </a:rPr>
              <a:t>điều</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kiện</a:t>
            </a:r>
            <a:r>
              <a:rPr lang="en-US" sz="2800" b="1" dirty="0">
                <a:solidFill>
                  <a:srgbClr val="002060"/>
                </a:solidFill>
                <a:effectLst/>
                <a:latin typeface="Arial" panose="020B0604020202020204" pitchFamily="34" charset="0"/>
                <a:cs typeface="Arial" panose="020B0604020202020204" pitchFamily="34" charset="0"/>
              </a:rPr>
              <a:t>&gt; </a:t>
            </a:r>
            <a:r>
              <a:rPr lang="en-US" sz="2800" b="1" dirty="0" err="1">
                <a:solidFill>
                  <a:srgbClr val="FF0000"/>
                </a:solidFill>
                <a:effectLst/>
                <a:latin typeface="Arial" panose="020B0604020202020204" pitchFamily="34" charset="0"/>
                <a:cs typeface="Arial" panose="020B0604020202020204" pitchFamily="34" charset="0"/>
              </a:rPr>
              <a:t>thì</a:t>
            </a:r>
            <a:r>
              <a:rPr lang="en-US" sz="2800" b="1" dirty="0">
                <a:solidFill>
                  <a:srgbClr val="FF0000"/>
                </a:solidFill>
                <a:effectLst/>
                <a:latin typeface="Arial" panose="020B0604020202020204" pitchFamily="34" charset="0"/>
                <a:cs typeface="Arial" panose="020B0604020202020204" pitchFamily="34" charset="0"/>
              </a:rPr>
              <a:t> </a:t>
            </a:r>
            <a:r>
              <a:rPr lang="en-US" sz="2800" b="1" dirty="0">
                <a:solidFill>
                  <a:srgbClr val="002060"/>
                </a:solidFill>
                <a:effectLst/>
                <a:latin typeface="Arial" panose="020B0604020202020204" pitchFamily="34" charset="0"/>
                <a:cs typeface="Arial" panose="020B0604020202020204" pitchFamily="34" charset="0"/>
              </a:rPr>
              <a:t>&lt;</a:t>
            </a:r>
            <a:r>
              <a:rPr lang="en-US" sz="2800" b="1" dirty="0" err="1">
                <a:solidFill>
                  <a:srgbClr val="002060"/>
                </a:solidFill>
                <a:effectLst/>
                <a:latin typeface="Arial" panose="020B0604020202020204" pitchFamily="34" charset="0"/>
                <a:cs typeface="Arial" panose="020B0604020202020204" pitchFamily="34" charset="0"/>
              </a:rPr>
              <a:t>công</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việc</a:t>
            </a:r>
            <a:r>
              <a:rPr lang="en-US" sz="2800" b="1" dirty="0">
                <a:solidFill>
                  <a:srgbClr val="002060"/>
                </a:solidFill>
                <a:effectLst/>
                <a:latin typeface="Arial" panose="020B0604020202020204" pitchFamily="34" charset="0"/>
                <a:cs typeface="Arial" panose="020B0604020202020204" pitchFamily="34" charset="0"/>
              </a:rPr>
              <a:t>&gt; </a:t>
            </a:r>
            <a:endParaRPr lang="en-US" sz="2800" b="1" dirty="0">
              <a:solidFill>
                <a:srgbClr val="002060"/>
              </a:solidFill>
              <a:latin typeface="Arial" panose="020B0604020202020204" pitchFamily="34" charset="0"/>
              <a:cs typeface="Arial" panose="020B0604020202020204" pitchFamily="34" charset="0"/>
            </a:endParaRPr>
          </a:p>
          <a:p>
            <a:pPr>
              <a:lnSpc>
                <a:spcPct val="90000"/>
              </a:lnSpc>
            </a:pP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Cấu</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trúc</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rẽ</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nhánh</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dạng</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đủ</a:t>
            </a:r>
            <a:r>
              <a:rPr lang="en-US" sz="2800" b="1" dirty="0">
                <a:solidFill>
                  <a:srgbClr val="002060"/>
                </a:solidFill>
                <a:effectLst/>
                <a:latin typeface="Arial" panose="020B0604020202020204" pitchFamily="34" charset="0"/>
                <a:cs typeface="Arial" panose="020B0604020202020204" pitchFamily="34" charset="0"/>
              </a:rPr>
              <a:t>: </a:t>
            </a:r>
            <a:endParaRPr lang="en-US" sz="2800" b="1" dirty="0">
              <a:solidFill>
                <a:srgbClr val="002060"/>
              </a:solidFill>
              <a:latin typeface="Arial" panose="020B0604020202020204" pitchFamily="34" charset="0"/>
              <a:cs typeface="Arial" panose="020B0604020202020204" pitchFamily="34" charset="0"/>
            </a:endParaRPr>
          </a:p>
          <a:p>
            <a:pPr>
              <a:lnSpc>
                <a:spcPct val="90000"/>
              </a:lnSpc>
            </a:pPr>
            <a:r>
              <a:rPr lang="vi-VN"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nếu</a:t>
            </a:r>
            <a:r>
              <a:rPr lang="en-US" sz="2800" b="1" dirty="0">
                <a:solidFill>
                  <a:srgbClr val="002060"/>
                </a:solidFill>
                <a:effectLst/>
                <a:latin typeface="Arial" panose="020B0604020202020204" pitchFamily="34" charset="0"/>
                <a:cs typeface="Arial" panose="020B0604020202020204" pitchFamily="34" charset="0"/>
              </a:rPr>
              <a:t> &lt;</a:t>
            </a:r>
            <a:r>
              <a:rPr lang="en-US" sz="2800" b="1" dirty="0" err="1">
                <a:solidFill>
                  <a:srgbClr val="002060"/>
                </a:solidFill>
                <a:effectLst/>
                <a:latin typeface="Arial" panose="020B0604020202020204" pitchFamily="34" charset="0"/>
                <a:cs typeface="Arial" panose="020B0604020202020204" pitchFamily="34" charset="0"/>
              </a:rPr>
              <a:t>điều</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kiện</a:t>
            </a:r>
            <a:r>
              <a:rPr lang="en-US" sz="2800" b="1" dirty="0">
                <a:solidFill>
                  <a:srgbClr val="002060"/>
                </a:solidFill>
                <a:effectLst/>
                <a:latin typeface="Arial" panose="020B0604020202020204" pitchFamily="34" charset="0"/>
                <a:cs typeface="Arial" panose="020B0604020202020204" pitchFamily="34" charset="0"/>
              </a:rPr>
              <a:t>&gt; </a:t>
            </a:r>
            <a:r>
              <a:rPr lang="en-US" sz="2800" b="1" dirty="0" err="1">
                <a:solidFill>
                  <a:srgbClr val="FF0000"/>
                </a:solidFill>
                <a:effectLst/>
                <a:latin typeface="Arial" panose="020B0604020202020204" pitchFamily="34" charset="0"/>
                <a:cs typeface="Arial" panose="020B0604020202020204" pitchFamily="34" charset="0"/>
              </a:rPr>
              <a:t>thì</a:t>
            </a:r>
            <a:r>
              <a:rPr lang="en-US" sz="2800" b="1" dirty="0">
                <a:solidFill>
                  <a:srgbClr val="002060"/>
                </a:solidFill>
                <a:effectLst/>
                <a:latin typeface="Arial" panose="020B0604020202020204" pitchFamily="34" charset="0"/>
                <a:cs typeface="Arial" panose="020B0604020202020204" pitchFamily="34" charset="0"/>
              </a:rPr>
              <a:t> &lt;</a:t>
            </a:r>
            <a:r>
              <a:rPr lang="en-US" sz="2800" b="1" dirty="0" err="1">
                <a:solidFill>
                  <a:srgbClr val="002060"/>
                </a:solidFill>
                <a:effectLst/>
                <a:latin typeface="Arial" panose="020B0604020202020204" pitchFamily="34" charset="0"/>
                <a:cs typeface="Arial" panose="020B0604020202020204" pitchFamily="34" charset="0"/>
              </a:rPr>
              <a:t>công</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việc</a:t>
            </a:r>
            <a:r>
              <a:rPr lang="en-US" sz="2800" b="1" dirty="0">
                <a:solidFill>
                  <a:srgbClr val="002060"/>
                </a:solidFill>
                <a:effectLst/>
                <a:latin typeface="Arial" panose="020B0604020202020204" pitchFamily="34" charset="0"/>
                <a:cs typeface="Arial" panose="020B0604020202020204" pitchFamily="34" charset="0"/>
              </a:rPr>
              <a:t> 1&gt; </a:t>
            </a:r>
            <a:endParaRPr lang="en-US" sz="2800" b="1" dirty="0">
              <a:solidFill>
                <a:srgbClr val="002060"/>
              </a:solidFill>
              <a:latin typeface="Arial" panose="020B0604020202020204" pitchFamily="34" charset="0"/>
              <a:cs typeface="Arial" panose="020B0604020202020204" pitchFamily="34" charset="0"/>
            </a:endParaRPr>
          </a:p>
          <a:p>
            <a:pPr>
              <a:lnSpc>
                <a:spcPct val="90000"/>
              </a:lnSpc>
            </a:pPr>
            <a:r>
              <a:rPr lang="vi-VN" sz="2800" b="1" dirty="0">
                <a:solidFill>
                  <a:srgbClr val="002060"/>
                </a:solidFill>
                <a:effectLst/>
                <a:latin typeface="Arial" panose="020B0604020202020204" pitchFamily="34" charset="0"/>
                <a:cs typeface="Arial" panose="020B0604020202020204" pitchFamily="34" charset="0"/>
              </a:rPr>
              <a:t>	</a:t>
            </a:r>
            <a:r>
              <a:rPr lang="vi-VN"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nếu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không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thì</a:t>
            </a:r>
            <a:r>
              <a:rPr lang="en-US" sz="2800" b="1" dirty="0">
                <a:solidFill>
                  <a:srgbClr val="FF0000"/>
                </a:solidFill>
                <a:effectLst/>
                <a:latin typeface="Arial" panose="020B0604020202020204" pitchFamily="34" charset="0"/>
                <a:cs typeface="Arial" panose="020B0604020202020204" pitchFamily="34" charset="0"/>
              </a:rPr>
              <a:t> </a:t>
            </a:r>
            <a:r>
              <a:rPr lang="en-US" sz="2800" b="1" dirty="0">
                <a:solidFill>
                  <a:srgbClr val="002060"/>
                </a:solidFill>
                <a:effectLst/>
                <a:latin typeface="Arial" panose="020B0604020202020204" pitchFamily="34" charset="0"/>
                <a:cs typeface="Arial" panose="020B0604020202020204" pitchFamily="34" charset="0"/>
              </a:rPr>
              <a:t>&lt;</a:t>
            </a:r>
            <a:r>
              <a:rPr lang="en-US" sz="2800" b="1" dirty="0" err="1">
                <a:solidFill>
                  <a:srgbClr val="002060"/>
                </a:solidFill>
                <a:effectLst/>
                <a:latin typeface="Arial" panose="020B0604020202020204" pitchFamily="34" charset="0"/>
                <a:cs typeface="Arial" panose="020B0604020202020204" pitchFamily="34" charset="0"/>
              </a:rPr>
              <a:t>công</a:t>
            </a:r>
            <a:r>
              <a:rPr lang="en-US" sz="2800" b="1" dirty="0">
                <a:solidFill>
                  <a:srgbClr val="002060"/>
                </a:solidFill>
                <a:effectLst/>
                <a:latin typeface="Arial" panose="020B0604020202020204" pitchFamily="34" charset="0"/>
                <a:cs typeface="Arial" panose="020B0604020202020204" pitchFamily="34" charset="0"/>
              </a:rPr>
              <a:t> </a:t>
            </a:r>
            <a:r>
              <a:rPr lang="en-US" sz="2800" b="1" dirty="0" err="1">
                <a:solidFill>
                  <a:srgbClr val="002060"/>
                </a:solidFill>
                <a:effectLst/>
                <a:latin typeface="Arial" panose="020B0604020202020204" pitchFamily="34" charset="0"/>
                <a:cs typeface="Arial" panose="020B0604020202020204" pitchFamily="34" charset="0"/>
              </a:rPr>
              <a:t>việc</a:t>
            </a:r>
            <a:r>
              <a:rPr lang="en-US" sz="2800" b="1" dirty="0">
                <a:solidFill>
                  <a:srgbClr val="002060"/>
                </a:solidFill>
                <a:effectLst/>
                <a:latin typeface="Arial" panose="020B0604020202020204" pitchFamily="34" charset="0"/>
                <a:cs typeface="Arial" panose="020B0604020202020204" pitchFamily="34" charset="0"/>
              </a:rPr>
              <a:t> 2&gt;</a:t>
            </a:r>
            <a:endParaRPr lang="en-US" sz="2800" b="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1466726-89BD-3CD8-376C-02DD244BF19D}"/>
              </a:ext>
            </a:extLst>
          </p:cNvPr>
          <p:cNvPicPr/>
          <p:nvPr/>
        </p:nvPicPr>
        <p:blipFill>
          <a:blip r:embed="rId2"/>
          <a:stretch>
            <a:fillRect/>
          </a:stretch>
        </p:blipFill>
        <p:spPr>
          <a:xfrm>
            <a:off x="1215638" y="39883"/>
            <a:ext cx="1110343" cy="967226"/>
          </a:xfrm>
          <a:prstGeom prst="rect">
            <a:avLst/>
          </a:prstGeom>
        </p:spPr>
      </p:pic>
      <p:sp>
        <p:nvSpPr>
          <p:cNvPr id="6" name="Rectangle 5">
            <a:extLst>
              <a:ext uri="{FF2B5EF4-FFF2-40B4-BE49-F238E27FC236}">
                <a16:creationId xmlns:a16="http://schemas.microsoft.com/office/drawing/2014/main" id="{1896E120-888C-DA05-974E-BED6A2BC287A}"/>
              </a:ext>
            </a:extLst>
          </p:cNvPr>
          <p:cNvSpPr/>
          <p:nvPr/>
        </p:nvSpPr>
        <p:spPr>
          <a:xfrm>
            <a:off x="194790" y="3193519"/>
            <a:ext cx="12027086" cy="661720"/>
          </a:xfrm>
          <a:prstGeom prst="rect">
            <a:avLst/>
          </a:prstGeom>
        </p:spPr>
        <p:txBody>
          <a:bodyPr wrap="square">
            <a:spAutoFit/>
          </a:bodyPr>
          <a:lstStyle/>
          <a:p>
            <a:pPr algn="ctr" defTabSz="342900"/>
            <a:r>
              <a:rPr lang="vi-VN" altLang="vi-VN" sz="3700" b="1">
                <a:solidFill>
                  <a:srgbClr val="FF0000"/>
                </a:solidFill>
                <a:latin typeface="Arial" panose="020B0604020202020204" pitchFamily="34" charset="0"/>
                <a:cs typeface="Arial" panose="020B0604020202020204" pitchFamily="34" charset="0"/>
              </a:rPr>
              <a:t>Nếu</a:t>
            </a:r>
            <a:r>
              <a:rPr lang="vi-VN" altLang="vi-VN" sz="3700" b="1">
                <a:latin typeface="Arial" panose="020B0604020202020204" pitchFamily="34" charset="0"/>
                <a:cs typeface="Arial" panose="020B0604020202020204" pitchFamily="34" charset="0"/>
              </a:rPr>
              <a:t> </a:t>
            </a:r>
            <a:r>
              <a:rPr lang="en-US" altLang="vi-VN" sz="3700" b="1">
                <a:solidFill>
                  <a:srgbClr val="002060"/>
                </a:solidFill>
                <a:latin typeface="Arial" panose="020B0604020202020204" pitchFamily="34" charset="0"/>
                <a:cs typeface="Arial" panose="020B0604020202020204" pitchFamily="34" charset="0"/>
              </a:rPr>
              <a:t>&lt;chạm vào con trỏ chuột&gt; </a:t>
            </a:r>
            <a:r>
              <a:rPr lang="en-US" altLang="vi-VN" sz="3700" b="1">
                <a:solidFill>
                  <a:srgbClr val="FF0000"/>
                </a:solidFill>
                <a:latin typeface="Arial" panose="020B0604020202020204" pitchFamily="34" charset="0"/>
                <a:cs typeface="Arial" panose="020B0604020202020204" pitchFamily="34" charset="0"/>
              </a:rPr>
              <a:t>thì</a:t>
            </a:r>
            <a:r>
              <a:rPr lang="en-US" altLang="vi-VN" sz="3700" b="1">
                <a:latin typeface="Arial" panose="020B0604020202020204" pitchFamily="34" charset="0"/>
                <a:cs typeface="Arial" panose="020B0604020202020204" pitchFamily="34" charset="0"/>
              </a:rPr>
              <a:t> </a:t>
            </a:r>
            <a:r>
              <a:rPr lang="en-US" altLang="vi-VN" sz="3700" b="1">
                <a:solidFill>
                  <a:srgbClr val="002060"/>
                </a:solidFill>
                <a:latin typeface="Arial" panose="020B0604020202020204" pitchFamily="34" charset="0"/>
                <a:cs typeface="Arial" panose="020B0604020202020204" pitchFamily="34" charset="0"/>
              </a:rPr>
              <a:t>&lt;mèo đổi màu.&gt;</a:t>
            </a:r>
          </a:p>
        </p:txBody>
      </p:sp>
      <p:sp>
        <p:nvSpPr>
          <p:cNvPr id="7" name="Rectangle 6">
            <a:extLst>
              <a:ext uri="{FF2B5EF4-FFF2-40B4-BE49-F238E27FC236}">
                <a16:creationId xmlns:a16="http://schemas.microsoft.com/office/drawing/2014/main" id="{EA7E7B7C-CFC0-7DE1-E45D-FB5662574DD8}"/>
              </a:ext>
            </a:extLst>
          </p:cNvPr>
          <p:cNvSpPr/>
          <p:nvPr/>
        </p:nvSpPr>
        <p:spPr>
          <a:xfrm>
            <a:off x="1846084" y="4339763"/>
            <a:ext cx="10069108" cy="2002728"/>
          </a:xfrm>
          <a:prstGeom prst="rect">
            <a:avLst/>
          </a:prstGeom>
        </p:spPr>
        <p:txBody>
          <a:bodyPr wrap="square">
            <a:spAutoFit/>
          </a:bodyPr>
          <a:lstStyle/>
          <a:p>
            <a:pPr algn="just" defTabSz="342900">
              <a:lnSpc>
                <a:spcPct val="150000"/>
              </a:lnSpc>
              <a:spcBef>
                <a:spcPts val="600"/>
              </a:spcBef>
              <a:spcAft>
                <a:spcPts val="1800"/>
              </a:spcAft>
            </a:pPr>
            <a:r>
              <a:rPr lang="en-US" altLang="vi-VN" sz="3700" b="1">
                <a:solidFill>
                  <a:srgbClr val="FF0000"/>
                </a:solidFill>
                <a:latin typeface="Arial" panose="020B0604020202020204" pitchFamily="34" charset="0"/>
                <a:cs typeface="Arial" panose="020B0604020202020204" pitchFamily="34" charset="0"/>
              </a:rPr>
              <a:t>Nếu</a:t>
            </a:r>
            <a:r>
              <a:rPr lang="en-US" altLang="vi-VN" sz="3700" b="1">
                <a:latin typeface="Arial" panose="020B0604020202020204" pitchFamily="34" charset="0"/>
                <a:cs typeface="Arial" panose="020B0604020202020204" pitchFamily="34" charset="0"/>
              </a:rPr>
              <a:t> </a:t>
            </a:r>
            <a:r>
              <a:rPr lang="en-US" altLang="vi-VN" sz="3700" b="1">
                <a:solidFill>
                  <a:srgbClr val="002060"/>
                </a:solidFill>
                <a:latin typeface="Arial" panose="020B0604020202020204" pitchFamily="34" charset="0"/>
                <a:cs typeface="Arial" panose="020B0604020202020204" pitchFamily="34" charset="0"/>
              </a:rPr>
              <a:t>&lt;trời nắng&gt;</a:t>
            </a:r>
            <a:r>
              <a:rPr lang="vi-VN" altLang="vi-VN" sz="3700" b="1">
                <a:solidFill>
                  <a:srgbClr val="002060"/>
                </a:solidFill>
                <a:latin typeface="Arial" panose="020B0604020202020204" pitchFamily="34" charset="0"/>
                <a:cs typeface="Arial" panose="020B0604020202020204" pitchFamily="34" charset="0"/>
              </a:rPr>
              <a:t> </a:t>
            </a:r>
            <a:r>
              <a:rPr lang="vi-VN" altLang="vi-VN" sz="3700" b="1">
                <a:solidFill>
                  <a:srgbClr val="FF0000"/>
                </a:solidFill>
                <a:latin typeface="Arial" panose="020B0604020202020204" pitchFamily="34" charset="0"/>
                <a:cs typeface="Arial" panose="020B0604020202020204" pitchFamily="34" charset="0"/>
              </a:rPr>
              <a:t>thì </a:t>
            </a:r>
            <a:r>
              <a:rPr lang="en-US" altLang="vi-VN" sz="3700" b="1">
                <a:solidFill>
                  <a:srgbClr val="002060"/>
                </a:solidFill>
                <a:latin typeface="Arial" panose="020B0604020202020204" pitchFamily="34" charset="0"/>
                <a:cs typeface="Arial" panose="020B0604020202020204" pitchFamily="34" charset="0"/>
              </a:rPr>
              <a:t>&lt;Khoa đi đá bóng&gt;</a:t>
            </a:r>
          </a:p>
          <a:p>
            <a:pPr algn="just" defTabSz="342900">
              <a:lnSpc>
                <a:spcPct val="150000"/>
              </a:lnSpc>
              <a:spcBef>
                <a:spcPts val="600"/>
              </a:spcBef>
              <a:spcAft>
                <a:spcPts val="1800"/>
              </a:spcAft>
            </a:pPr>
            <a:r>
              <a:rPr lang="en-US" altLang="vi-VN" sz="3700" b="1">
                <a:solidFill>
                  <a:srgbClr val="FF0000"/>
                </a:solidFill>
                <a:latin typeface="Arial" panose="020B0604020202020204" pitchFamily="34" charset="0"/>
                <a:cs typeface="Arial" panose="020B0604020202020204" pitchFamily="34" charset="0"/>
              </a:rPr>
              <a:t>nếu không thì </a:t>
            </a:r>
            <a:r>
              <a:rPr lang="en-US" altLang="vi-VN" sz="3700" b="1">
                <a:solidFill>
                  <a:srgbClr val="002060"/>
                </a:solidFill>
                <a:latin typeface="Arial" panose="020B0604020202020204" pitchFamily="34" charset="0"/>
                <a:cs typeface="Arial" panose="020B0604020202020204" pitchFamily="34" charset="0"/>
              </a:rPr>
              <a:t>&lt;Khoa ở nhà.&gt;</a:t>
            </a:r>
          </a:p>
        </p:txBody>
      </p:sp>
      <p:grpSp>
        <p:nvGrpSpPr>
          <p:cNvPr id="13" name="Group 12">
            <a:extLst>
              <a:ext uri="{FF2B5EF4-FFF2-40B4-BE49-F238E27FC236}">
                <a16:creationId xmlns:a16="http://schemas.microsoft.com/office/drawing/2014/main" id="{E18C9C16-898D-A0D5-AA42-A3C0274EEF76}"/>
              </a:ext>
            </a:extLst>
          </p:cNvPr>
          <p:cNvGrpSpPr/>
          <p:nvPr/>
        </p:nvGrpSpPr>
        <p:grpSpPr>
          <a:xfrm>
            <a:off x="1935854" y="3740968"/>
            <a:ext cx="5131837" cy="762251"/>
            <a:chOff x="1633569" y="3729759"/>
            <a:chExt cx="5131837" cy="762251"/>
          </a:xfrm>
        </p:grpSpPr>
        <p:sp>
          <p:nvSpPr>
            <p:cNvPr id="9" name="Left Brace 8">
              <a:extLst>
                <a:ext uri="{FF2B5EF4-FFF2-40B4-BE49-F238E27FC236}">
                  <a16:creationId xmlns:a16="http://schemas.microsoft.com/office/drawing/2014/main" id="{82454AE4-2D9A-8F0A-3DDA-90596B8789AF}"/>
                </a:ext>
              </a:extLst>
            </p:cNvPr>
            <p:cNvSpPr/>
            <p:nvPr/>
          </p:nvSpPr>
          <p:spPr>
            <a:xfrm rot="16200000">
              <a:off x="4054443" y="1308885"/>
              <a:ext cx="290089" cy="5131837"/>
            </a:xfrm>
            <a:prstGeom prst="leftBrace">
              <a:avLst>
                <a:gd name="adj1" fmla="val 8333"/>
                <a:gd name="adj2" fmla="val 49043"/>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10" name="Rectangle 9">
              <a:extLst>
                <a:ext uri="{FF2B5EF4-FFF2-40B4-BE49-F238E27FC236}">
                  <a16:creationId xmlns:a16="http://schemas.microsoft.com/office/drawing/2014/main" id="{ED47387D-B28D-7589-8017-26E028E54023}"/>
                </a:ext>
              </a:extLst>
            </p:cNvPr>
            <p:cNvSpPr/>
            <p:nvPr/>
          </p:nvSpPr>
          <p:spPr>
            <a:xfrm>
              <a:off x="2991169" y="3907235"/>
              <a:ext cx="2479692" cy="584775"/>
            </a:xfrm>
            <a:prstGeom prst="rect">
              <a:avLst/>
            </a:prstGeom>
          </p:spPr>
          <p:txBody>
            <a:bodyPr wrap="square">
              <a:spAutoFit/>
            </a:bodyPr>
            <a:lstStyle/>
            <a:p>
              <a:pPr algn="ctr" defTabSz="342900"/>
              <a:r>
                <a:rPr lang="en-US" altLang="vi-VN" sz="3200" b="1">
                  <a:solidFill>
                    <a:srgbClr val="0000FF"/>
                  </a:solidFill>
                  <a:latin typeface="Arial" panose="020B0604020202020204" pitchFamily="34" charset="0"/>
                  <a:cs typeface="Arial" panose="020B0604020202020204" pitchFamily="34" charset="0"/>
                </a:rPr>
                <a:t>điều kiện</a:t>
              </a:r>
            </a:p>
          </p:txBody>
        </p:sp>
      </p:grpSp>
      <p:grpSp>
        <p:nvGrpSpPr>
          <p:cNvPr id="14" name="Group 13">
            <a:extLst>
              <a:ext uri="{FF2B5EF4-FFF2-40B4-BE49-F238E27FC236}">
                <a16:creationId xmlns:a16="http://schemas.microsoft.com/office/drawing/2014/main" id="{B8ABD581-A038-D77B-9D55-0F9F2C794EFC}"/>
              </a:ext>
            </a:extLst>
          </p:cNvPr>
          <p:cNvGrpSpPr/>
          <p:nvPr/>
        </p:nvGrpSpPr>
        <p:grpSpPr>
          <a:xfrm>
            <a:off x="8425291" y="3707328"/>
            <a:ext cx="3037363" cy="742360"/>
            <a:chOff x="5189485" y="3782189"/>
            <a:chExt cx="4159788" cy="742360"/>
          </a:xfrm>
        </p:grpSpPr>
        <p:sp>
          <p:nvSpPr>
            <p:cNvPr id="11" name="Rectangle 10">
              <a:extLst>
                <a:ext uri="{FF2B5EF4-FFF2-40B4-BE49-F238E27FC236}">
                  <a16:creationId xmlns:a16="http://schemas.microsoft.com/office/drawing/2014/main" id="{62AA6AD2-271E-B47D-E864-6E517C4B1593}"/>
                </a:ext>
              </a:extLst>
            </p:cNvPr>
            <p:cNvSpPr/>
            <p:nvPr/>
          </p:nvSpPr>
          <p:spPr>
            <a:xfrm>
              <a:off x="5189485" y="3939774"/>
              <a:ext cx="4082873" cy="584775"/>
            </a:xfrm>
            <a:prstGeom prst="rect">
              <a:avLst/>
            </a:prstGeom>
          </p:spPr>
          <p:txBody>
            <a:bodyPr wrap="square">
              <a:spAutoFit/>
            </a:bodyPr>
            <a:lstStyle/>
            <a:p>
              <a:pPr algn="ctr" defTabSz="342900"/>
              <a:r>
                <a:rPr lang="en-US" altLang="vi-VN" sz="3200" b="1">
                  <a:solidFill>
                    <a:srgbClr val="0000FF"/>
                  </a:solidFill>
                  <a:latin typeface="Arial" panose="020B0604020202020204" pitchFamily="34" charset="0"/>
                  <a:cs typeface="Arial" panose="020B0604020202020204" pitchFamily="34" charset="0"/>
                </a:rPr>
                <a:t>công việc</a:t>
              </a:r>
            </a:p>
          </p:txBody>
        </p:sp>
        <p:sp>
          <p:nvSpPr>
            <p:cNvPr id="12" name="Left Brace 11">
              <a:extLst>
                <a:ext uri="{FF2B5EF4-FFF2-40B4-BE49-F238E27FC236}">
                  <a16:creationId xmlns:a16="http://schemas.microsoft.com/office/drawing/2014/main" id="{3F20FEA1-63AF-E78D-1280-145BAEEFDDF2}"/>
                </a:ext>
              </a:extLst>
            </p:cNvPr>
            <p:cNvSpPr/>
            <p:nvPr/>
          </p:nvSpPr>
          <p:spPr>
            <a:xfrm rot="16200000">
              <a:off x="7226431" y="1949437"/>
              <a:ext cx="290089" cy="3955594"/>
            </a:xfrm>
            <a:prstGeom prst="leftBrace">
              <a:avLst>
                <a:gd name="adj1" fmla="val 8333"/>
                <a:gd name="adj2" fmla="val 49043"/>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F6E5B69-ED5D-2983-1A59-CE9A94E10E68}"/>
              </a:ext>
            </a:extLst>
          </p:cNvPr>
          <p:cNvGrpSpPr/>
          <p:nvPr/>
        </p:nvGrpSpPr>
        <p:grpSpPr>
          <a:xfrm>
            <a:off x="2506738" y="5096956"/>
            <a:ext cx="3526971" cy="703636"/>
            <a:chOff x="2178425" y="3724206"/>
            <a:chExt cx="2479692" cy="703636"/>
          </a:xfrm>
        </p:grpSpPr>
        <p:sp>
          <p:nvSpPr>
            <p:cNvPr id="22" name="Left Brace 21">
              <a:extLst>
                <a:ext uri="{FF2B5EF4-FFF2-40B4-BE49-F238E27FC236}">
                  <a16:creationId xmlns:a16="http://schemas.microsoft.com/office/drawing/2014/main" id="{9AAF5677-01B6-17CC-A347-30F4F3F5D975}"/>
                </a:ext>
              </a:extLst>
            </p:cNvPr>
            <p:cNvSpPr/>
            <p:nvPr/>
          </p:nvSpPr>
          <p:spPr>
            <a:xfrm rot="16200000">
              <a:off x="3299409" y="3087465"/>
              <a:ext cx="237724" cy="1511205"/>
            </a:xfrm>
            <a:prstGeom prst="leftBrace">
              <a:avLst>
                <a:gd name="adj1" fmla="val 8333"/>
                <a:gd name="adj2" fmla="val 49043"/>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23" name="Rectangle 22">
              <a:extLst>
                <a:ext uri="{FF2B5EF4-FFF2-40B4-BE49-F238E27FC236}">
                  <a16:creationId xmlns:a16="http://schemas.microsoft.com/office/drawing/2014/main" id="{61AF2D51-73F1-0E3F-AE76-F2F0DD668CF6}"/>
                </a:ext>
              </a:extLst>
            </p:cNvPr>
            <p:cNvSpPr/>
            <p:nvPr/>
          </p:nvSpPr>
          <p:spPr>
            <a:xfrm>
              <a:off x="2178425" y="3843067"/>
              <a:ext cx="2479692" cy="584775"/>
            </a:xfrm>
            <a:prstGeom prst="rect">
              <a:avLst/>
            </a:prstGeom>
          </p:spPr>
          <p:txBody>
            <a:bodyPr wrap="square">
              <a:spAutoFit/>
            </a:bodyPr>
            <a:lstStyle/>
            <a:p>
              <a:pPr algn="ctr" defTabSz="342900"/>
              <a:r>
                <a:rPr lang="en-US" altLang="vi-VN" sz="3200" b="1">
                  <a:solidFill>
                    <a:srgbClr val="0000FF"/>
                  </a:solidFill>
                  <a:latin typeface="Arial" panose="020B0604020202020204" pitchFamily="34" charset="0"/>
                  <a:cs typeface="Arial" panose="020B0604020202020204" pitchFamily="34" charset="0"/>
                </a:rPr>
                <a:t>điều kiện</a:t>
              </a:r>
            </a:p>
          </p:txBody>
        </p:sp>
      </p:grpSp>
      <p:grpSp>
        <p:nvGrpSpPr>
          <p:cNvPr id="24" name="Group 23">
            <a:extLst>
              <a:ext uri="{FF2B5EF4-FFF2-40B4-BE49-F238E27FC236}">
                <a16:creationId xmlns:a16="http://schemas.microsoft.com/office/drawing/2014/main" id="{4E101552-EA09-21A4-16D1-061249AD5F91}"/>
              </a:ext>
            </a:extLst>
          </p:cNvPr>
          <p:cNvGrpSpPr/>
          <p:nvPr/>
        </p:nvGrpSpPr>
        <p:grpSpPr>
          <a:xfrm>
            <a:off x="6749268" y="5096955"/>
            <a:ext cx="3561445" cy="774268"/>
            <a:chOff x="5393679" y="3782189"/>
            <a:chExt cx="3955594" cy="774268"/>
          </a:xfrm>
        </p:grpSpPr>
        <p:sp>
          <p:nvSpPr>
            <p:cNvPr id="25" name="Rectangle 24">
              <a:extLst>
                <a:ext uri="{FF2B5EF4-FFF2-40B4-BE49-F238E27FC236}">
                  <a16:creationId xmlns:a16="http://schemas.microsoft.com/office/drawing/2014/main" id="{9D08BB70-2C21-7E25-D764-D3C9A55EB5E5}"/>
                </a:ext>
              </a:extLst>
            </p:cNvPr>
            <p:cNvSpPr/>
            <p:nvPr/>
          </p:nvSpPr>
          <p:spPr>
            <a:xfrm>
              <a:off x="6096000" y="3971682"/>
              <a:ext cx="2823410" cy="584775"/>
            </a:xfrm>
            <a:prstGeom prst="rect">
              <a:avLst/>
            </a:prstGeom>
          </p:spPr>
          <p:txBody>
            <a:bodyPr wrap="square">
              <a:spAutoFit/>
            </a:bodyPr>
            <a:lstStyle/>
            <a:p>
              <a:pPr algn="ctr" defTabSz="342900"/>
              <a:r>
                <a:rPr lang="en-US" altLang="vi-VN" sz="3200" b="1">
                  <a:solidFill>
                    <a:srgbClr val="0000FF"/>
                  </a:solidFill>
                  <a:latin typeface="Arial" panose="020B0604020202020204" pitchFamily="34" charset="0"/>
                  <a:cs typeface="Arial" panose="020B0604020202020204" pitchFamily="34" charset="0"/>
                </a:rPr>
                <a:t>công việc 1</a:t>
              </a:r>
            </a:p>
          </p:txBody>
        </p:sp>
        <p:sp>
          <p:nvSpPr>
            <p:cNvPr id="26" name="Left Brace 25">
              <a:extLst>
                <a:ext uri="{FF2B5EF4-FFF2-40B4-BE49-F238E27FC236}">
                  <a16:creationId xmlns:a16="http://schemas.microsoft.com/office/drawing/2014/main" id="{4F418416-9D50-13A7-D911-3109256823F7}"/>
                </a:ext>
              </a:extLst>
            </p:cNvPr>
            <p:cNvSpPr/>
            <p:nvPr/>
          </p:nvSpPr>
          <p:spPr>
            <a:xfrm rot="16200000">
              <a:off x="7226431" y="1949437"/>
              <a:ext cx="290089" cy="3955594"/>
            </a:xfrm>
            <a:prstGeom prst="leftBrace">
              <a:avLst>
                <a:gd name="adj1" fmla="val 8333"/>
                <a:gd name="adj2" fmla="val 49043"/>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029476A-B9F0-C454-F79E-D030FAEE4B2D}"/>
              </a:ext>
            </a:extLst>
          </p:cNvPr>
          <p:cNvGrpSpPr/>
          <p:nvPr/>
        </p:nvGrpSpPr>
        <p:grpSpPr>
          <a:xfrm>
            <a:off x="5413293" y="6194118"/>
            <a:ext cx="2768986" cy="670181"/>
            <a:chOff x="5541370" y="3781963"/>
            <a:chExt cx="3817000" cy="670181"/>
          </a:xfrm>
        </p:grpSpPr>
        <p:sp>
          <p:nvSpPr>
            <p:cNvPr id="15" name="Rectangle 14">
              <a:extLst>
                <a:ext uri="{FF2B5EF4-FFF2-40B4-BE49-F238E27FC236}">
                  <a16:creationId xmlns:a16="http://schemas.microsoft.com/office/drawing/2014/main" id="{D2A7917E-E2BD-1DC1-7CAF-78FBDD09F5CC}"/>
                </a:ext>
              </a:extLst>
            </p:cNvPr>
            <p:cNvSpPr/>
            <p:nvPr/>
          </p:nvSpPr>
          <p:spPr>
            <a:xfrm>
              <a:off x="5675131" y="3867369"/>
              <a:ext cx="3683239" cy="584775"/>
            </a:xfrm>
            <a:prstGeom prst="rect">
              <a:avLst/>
            </a:prstGeom>
          </p:spPr>
          <p:txBody>
            <a:bodyPr wrap="square">
              <a:spAutoFit/>
            </a:bodyPr>
            <a:lstStyle/>
            <a:p>
              <a:pPr algn="ctr" defTabSz="342900"/>
              <a:r>
                <a:rPr lang="en-US" altLang="vi-VN" sz="3200" b="1">
                  <a:solidFill>
                    <a:srgbClr val="0000FF"/>
                  </a:solidFill>
                  <a:latin typeface="Arial" panose="020B0604020202020204" pitchFamily="34" charset="0"/>
                  <a:cs typeface="Arial" panose="020B0604020202020204" pitchFamily="34" charset="0"/>
                </a:rPr>
                <a:t>công việc 2</a:t>
              </a:r>
            </a:p>
          </p:txBody>
        </p:sp>
        <p:sp>
          <p:nvSpPr>
            <p:cNvPr id="16" name="Left Brace 15">
              <a:extLst>
                <a:ext uri="{FF2B5EF4-FFF2-40B4-BE49-F238E27FC236}">
                  <a16:creationId xmlns:a16="http://schemas.microsoft.com/office/drawing/2014/main" id="{512AB02D-1C5D-73D5-7163-C49CCB23FA2D}"/>
                </a:ext>
              </a:extLst>
            </p:cNvPr>
            <p:cNvSpPr/>
            <p:nvPr/>
          </p:nvSpPr>
          <p:spPr>
            <a:xfrm rot="16200000">
              <a:off x="7237944" y="2085389"/>
              <a:ext cx="290091" cy="3683239"/>
            </a:xfrm>
            <a:prstGeom prst="leftBrace">
              <a:avLst>
                <a:gd name="adj1" fmla="val 8333"/>
                <a:gd name="adj2" fmla="val 49043"/>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6672A846-C177-3653-29BD-D146A8EB096C}"/>
              </a:ext>
            </a:extLst>
          </p:cNvPr>
          <p:cNvSpPr/>
          <p:nvPr/>
        </p:nvSpPr>
        <p:spPr>
          <a:xfrm>
            <a:off x="-29876" y="2601186"/>
            <a:ext cx="1485452" cy="578568"/>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chemeClr val="bg1"/>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defTabSz="1600200">
              <a:lnSpc>
                <a:spcPct val="90000"/>
              </a:lnSpc>
              <a:spcBef>
                <a:spcPct val="0"/>
              </a:spcBef>
              <a:spcAft>
                <a:spcPct val="35000"/>
              </a:spcAft>
              <a:buNone/>
            </a:pPr>
            <a:r>
              <a:rPr lang="en-US" sz="3600" b="1" spc="-15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VD </a:t>
            </a:r>
            <a:r>
              <a:rPr lang="en-US" sz="3600" b="1" i="0" kern="1200" spc="-15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p>
        </p:txBody>
      </p:sp>
      <p:sp>
        <p:nvSpPr>
          <p:cNvPr id="18" name="Freeform: Shape 17">
            <a:extLst>
              <a:ext uri="{FF2B5EF4-FFF2-40B4-BE49-F238E27FC236}">
                <a16:creationId xmlns:a16="http://schemas.microsoft.com/office/drawing/2014/main" id="{D2435EC6-A60C-BA3E-F9F1-92A01BD1AC6A}"/>
              </a:ext>
            </a:extLst>
          </p:cNvPr>
          <p:cNvSpPr/>
          <p:nvPr/>
        </p:nvSpPr>
        <p:spPr>
          <a:xfrm>
            <a:off x="-29876" y="4160404"/>
            <a:ext cx="1485452" cy="578568"/>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chemeClr val="bg1"/>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en-US" sz="3600" b="1" i="0" kern="1200" spc="-15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VD 2: </a:t>
            </a:r>
          </a:p>
        </p:txBody>
      </p:sp>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750"/>
                                        <p:tgtEl>
                                          <p:spTgt spid="18"/>
                                        </p:tgtEl>
                                      </p:cBhvr>
                                    </p:animEffect>
                                  </p:childTnLst>
                                </p:cTn>
                              </p:par>
                            </p:childTnLst>
                          </p:cTn>
                        </p:par>
                        <p:par>
                          <p:cTn id="26" fill="hold">
                            <p:stCondLst>
                              <p:cond delay="750"/>
                            </p:stCondLst>
                            <p:childTnLst>
                              <p:par>
                                <p:cTn id="27" presetID="5"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B25B-AC2F-AC1C-233C-3453B9ADEB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70C165-A61D-5575-22BC-F95C24206355}"/>
              </a:ext>
            </a:extLst>
          </p:cNvPr>
          <p:cNvSpPr/>
          <p:nvPr/>
        </p:nvSpPr>
        <p:spPr>
          <a:xfrm>
            <a:off x="-59752"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A08EC2-5FB0-8864-9E23-8A15AE519069}"/>
              </a:ext>
            </a:extLst>
          </p:cNvPr>
          <p:cNvPicPr>
            <a:picLocks noChangeAspect="1"/>
          </p:cNvPicPr>
          <p:nvPr/>
        </p:nvPicPr>
        <p:blipFill>
          <a:blip r:embed="rId2"/>
          <a:stretch>
            <a:fillRect/>
          </a:stretch>
        </p:blipFill>
        <p:spPr>
          <a:xfrm>
            <a:off x="-29876" y="0"/>
            <a:ext cx="700768" cy="689904"/>
          </a:xfrm>
          <a:prstGeom prst="rect">
            <a:avLst/>
          </a:prstGeom>
        </p:spPr>
      </p:pic>
      <p:sp>
        <p:nvSpPr>
          <p:cNvPr id="14" name="TextBox 13">
            <a:extLst>
              <a:ext uri="{FF2B5EF4-FFF2-40B4-BE49-F238E27FC236}">
                <a16:creationId xmlns:a16="http://schemas.microsoft.com/office/drawing/2014/main" id="{FF3064CB-A749-A2BF-2055-03B28DE23BFD}"/>
              </a:ext>
            </a:extLst>
          </p:cNvPr>
          <p:cNvSpPr txBox="1"/>
          <p:nvPr/>
        </p:nvSpPr>
        <p:spPr>
          <a:xfrm>
            <a:off x="670892" y="212850"/>
            <a:ext cx="11353001" cy="954107"/>
          </a:xfrm>
          <a:prstGeom prst="rect">
            <a:avLst/>
          </a:prstGeom>
          <a:noFill/>
        </p:spPr>
        <p:txBody>
          <a:bodyPr wrap="square">
            <a:spAutoFit/>
          </a:bodyPr>
          <a:lstStyle/>
          <a:p>
            <a:r>
              <a:rPr lang="vi-VN" sz="2800">
                <a:solidFill>
                  <a:srgbClr val="002060"/>
                </a:solidFill>
                <a:effectLst/>
                <a:latin typeface="Arial" panose="020B0604020202020204" pitchFamily="34" charset="0"/>
                <a:cs typeface="Arial" panose="020B0604020202020204" pitchFamily="34" charset="0"/>
              </a:rPr>
              <a:t>Hãy sử dụng cấu trúc rẽ nhánh dạng đủ và điều kiện “đèn tín hiệu cho người đi bộ màu đỏ” để mô tả hoạt động qua đường của người đi bộ.</a:t>
            </a:r>
            <a:endParaRPr lang="en-US" sz="28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754B082-0FAC-42A2-C5FA-FB25C7C06FDA}"/>
              </a:ext>
            </a:extLst>
          </p:cNvPr>
          <p:cNvSpPr/>
          <p:nvPr/>
        </p:nvSpPr>
        <p:spPr>
          <a:xfrm>
            <a:off x="193202" y="1409411"/>
            <a:ext cx="11985190" cy="1169551"/>
          </a:xfrm>
          <a:prstGeom prst="rect">
            <a:avLst/>
          </a:prstGeom>
        </p:spPr>
        <p:txBody>
          <a:bodyPr wrap="square">
            <a:spAutoFit/>
          </a:bodyPr>
          <a:lstStyle/>
          <a:p>
            <a:pPr defTabSz="342900"/>
            <a:r>
              <a:rPr lang="vi-VN" altLang="vi-VN" sz="3400" b="1">
                <a:solidFill>
                  <a:srgbClr val="FF0000"/>
                </a:solidFill>
                <a:latin typeface="Arial" panose="020B0604020202020204" pitchFamily="34" charset="0"/>
                <a:cs typeface="Arial" panose="020B0604020202020204" pitchFamily="34" charset="0"/>
              </a:rPr>
              <a:t>Nếu</a:t>
            </a:r>
            <a:r>
              <a:rPr lang="vi-VN" altLang="vi-VN" sz="3400" b="1">
                <a:solidFill>
                  <a:srgbClr val="0000FF"/>
                </a:solidFill>
                <a:latin typeface="Arial" panose="020B0604020202020204" pitchFamily="34" charset="0"/>
                <a:cs typeface="Arial" panose="020B0604020202020204" pitchFamily="34" charset="0"/>
              </a:rPr>
              <a:t> </a:t>
            </a:r>
            <a:r>
              <a:rPr lang="vi-VN" altLang="vi-VN" sz="3400" b="1" dirty="0">
                <a:solidFill>
                  <a:srgbClr val="0000FF"/>
                </a:solidFill>
                <a:latin typeface="Arial" panose="020B0604020202020204" pitchFamily="34" charset="0"/>
                <a:cs typeface="Arial" panose="020B0604020202020204" pitchFamily="34" charset="0"/>
              </a:rPr>
              <a:t>đèn tín hiệu cho người đi bộ </a:t>
            </a:r>
            <a:r>
              <a:rPr lang="vi-VN" altLang="vi-VN" sz="3400" b="1">
                <a:solidFill>
                  <a:srgbClr val="0000FF"/>
                </a:solidFill>
                <a:latin typeface="Arial" panose="020B0604020202020204" pitchFamily="34" charset="0"/>
                <a:cs typeface="Arial" panose="020B0604020202020204" pitchFamily="34" charset="0"/>
              </a:rPr>
              <a:t>màu </a:t>
            </a:r>
            <a:r>
              <a:rPr lang="en-US" altLang="vi-VN" sz="3400" b="1">
                <a:solidFill>
                  <a:srgbClr val="0000FF"/>
                </a:solidFill>
                <a:latin typeface="Arial" panose="020B0604020202020204" pitchFamily="34" charset="0"/>
                <a:cs typeface="Arial" panose="020B0604020202020204" pitchFamily="34" charset="0"/>
              </a:rPr>
              <a:t>đỏ</a:t>
            </a:r>
            <a:r>
              <a:rPr lang="vi-VN" altLang="vi-VN" sz="3400" b="1">
                <a:solidFill>
                  <a:srgbClr val="0000FF"/>
                </a:solidFill>
                <a:latin typeface="Arial" panose="020B0604020202020204" pitchFamily="34" charset="0"/>
                <a:cs typeface="Arial" panose="020B0604020202020204" pitchFamily="34" charset="0"/>
              </a:rPr>
              <a:t> </a:t>
            </a:r>
            <a:r>
              <a:rPr lang="vi-VN" altLang="vi-VN" sz="3400" b="1" dirty="0">
                <a:solidFill>
                  <a:srgbClr val="FF0000"/>
                </a:solidFill>
                <a:latin typeface="Arial" panose="020B0604020202020204" pitchFamily="34" charset="0"/>
                <a:cs typeface="Arial" panose="020B0604020202020204" pitchFamily="34" charset="0"/>
              </a:rPr>
              <a:t>thì </a:t>
            </a:r>
            <a:r>
              <a:rPr lang="vi-VN" altLang="vi-VN" sz="3400" b="1">
                <a:solidFill>
                  <a:srgbClr val="0000FF"/>
                </a:solidFill>
                <a:latin typeface="Arial" panose="020B0604020202020204" pitchFamily="34" charset="0"/>
                <a:cs typeface="Arial" panose="020B0604020202020204" pitchFamily="34" charset="0"/>
              </a:rPr>
              <a:t>em </a:t>
            </a:r>
            <a:r>
              <a:rPr lang="en-US" altLang="vi-VN" sz="3400" b="1">
                <a:solidFill>
                  <a:srgbClr val="0000FF"/>
                </a:solidFill>
                <a:latin typeface="Arial" panose="020B0604020202020204" pitchFamily="34" charset="0"/>
                <a:cs typeface="Arial" panose="020B0604020202020204" pitchFamily="34" charset="0"/>
              </a:rPr>
              <a:t>dừng lại</a:t>
            </a:r>
          </a:p>
          <a:p>
            <a:pPr defTabSz="342900"/>
            <a:r>
              <a:rPr lang="en-US" altLang="vi-VN" sz="3400" b="1">
                <a:solidFill>
                  <a:srgbClr val="FF0000"/>
                </a:solidFill>
                <a:latin typeface="Arial" panose="020B0604020202020204" pitchFamily="34" charset="0"/>
                <a:cs typeface="Arial" panose="020B0604020202020204" pitchFamily="34" charset="0"/>
              </a:rPr>
              <a:t>nếu không thì </a:t>
            </a:r>
            <a:r>
              <a:rPr lang="en-US" altLang="vi-VN" sz="3400" b="1">
                <a:solidFill>
                  <a:srgbClr val="0000FF"/>
                </a:solidFill>
                <a:latin typeface="Arial" panose="020B0604020202020204" pitchFamily="34" charset="0"/>
                <a:cs typeface="Arial" panose="020B0604020202020204" pitchFamily="34" charset="0"/>
              </a:rPr>
              <a:t>em đi sang đường</a:t>
            </a:r>
            <a:r>
              <a:rPr lang="vi-VN" altLang="vi-VN" sz="3400" b="1">
                <a:solidFill>
                  <a:srgbClr val="0000FF"/>
                </a:solidFill>
                <a:latin typeface="Arial" panose="020B0604020202020204" pitchFamily="34" charset="0"/>
                <a:cs typeface="Arial" panose="020B0604020202020204" pitchFamily="34" charset="0"/>
              </a:rPr>
              <a:t>.</a:t>
            </a:r>
            <a:endParaRPr lang="en-US" altLang="vi-VN" sz="3400" b="1">
              <a:solidFill>
                <a:srgbClr val="0000F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7223067-1C0E-C34A-31C6-94CBDD84EC02}"/>
              </a:ext>
            </a:extLst>
          </p:cNvPr>
          <p:cNvSpPr/>
          <p:nvPr/>
        </p:nvSpPr>
        <p:spPr>
          <a:xfrm>
            <a:off x="193202" y="3775522"/>
            <a:ext cx="12192000" cy="1077218"/>
          </a:xfrm>
          <a:prstGeom prst="rect">
            <a:avLst/>
          </a:prstGeom>
        </p:spPr>
        <p:txBody>
          <a:bodyPr wrap="square">
            <a:spAutoFit/>
          </a:bodyPr>
          <a:lstStyle/>
          <a:p>
            <a:pPr defTabSz="342900"/>
            <a:r>
              <a:rPr lang="vi-VN" altLang="vi-VN" sz="3200" b="1">
                <a:solidFill>
                  <a:srgbClr val="FF0000"/>
                </a:solidFill>
                <a:latin typeface="Arial" panose="020B0604020202020204" pitchFamily="34" charset="0"/>
                <a:cs typeface="Arial" panose="020B0604020202020204" pitchFamily="34" charset="0"/>
              </a:rPr>
              <a:t>Nếu </a:t>
            </a:r>
            <a:r>
              <a:rPr lang="en-US" altLang="vi-VN" sz="3200" b="1">
                <a:solidFill>
                  <a:srgbClr val="0000FF"/>
                </a:solidFill>
                <a:latin typeface="Arial" panose="020B0604020202020204" pitchFamily="34" charset="0"/>
                <a:cs typeface="Arial" panose="020B0604020202020204" pitchFamily="34" charset="0"/>
              </a:rPr>
              <a:t>thời khoá biểu có tiết Tin</a:t>
            </a:r>
            <a:r>
              <a:rPr lang="en-US" altLang="vi-VN" sz="3200" b="1">
                <a:solidFill>
                  <a:srgbClr val="FF0000"/>
                </a:solidFill>
                <a:latin typeface="Arial" panose="020B0604020202020204" pitchFamily="34" charset="0"/>
                <a:cs typeface="Arial" panose="020B0604020202020204" pitchFamily="34" charset="0"/>
              </a:rPr>
              <a:t> </a:t>
            </a:r>
            <a:r>
              <a:rPr lang="vi-VN" altLang="vi-VN" sz="3200" b="1">
                <a:solidFill>
                  <a:srgbClr val="FF0000"/>
                </a:solidFill>
                <a:latin typeface="Arial" panose="020B0604020202020204" pitchFamily="34" charset="0"/>
                <a:cs typeface="Arial" panose="020B0604020202020204" pitchFamily="34" charset="0"/>
              </a:rPr>
              <a:t>thì </a:t>
            </a:r>
            <a:r>
              <a:rPr lang="en-US" altLang="vi-VN" sz="3200" b="1">
                <a:solidFill>
                  <a:srgbClr val="0000FF"/>
                </a:solidFill>
                <a:latin typeface="Arial" panose="020B0604020202020204" pitchFamily="34" charset="0"/>
                <a:cs typeface="Arial" panose="020B0604020202020204" pitchFamily="34" charset="0"/>
              </a:rPr>
              <a:t>cả lớp xuống phòng Tin học</a:t>
            </a:r>
            <a:endParaRPr lang="vi-VN" altLang="vi-VN" sz="3200" b="1">
              <a:solidFill>
                <a:srgbClr val="0000FF"/>
              </a:solidFill>
              <a:latin typeface="Arial" panose="020B0604020202020204" pitchFamily="34" charset="0"/>
              <a:cs typeface="Arial" panose="020B0604020202020204" pitchFamily="34" charset="0"/>
            </a:endParaRPr>
          </a:p>
          <a:p>
            <a:pPr defTabSz="342900"/>
            <a:r>
              <a:rPr lang="en-US" altLang="vi-VN" sz="3200" b="1">
                <a:solidFill>
                  <a:srgbClr val="FF0000"/>
                </a:solidFill>
                <a:latin typeface="Arial" panose="020B0604020202020204" pitchFamily="34" charset="0"/>
                <a:cs typeface="Arial" panose="020B0604020202020204" pitchFamily="34" charset="0"/>
              </a:rPr>
              <a:t>n</a:t>
            </a:r>
            <a:r>
              <a:rPr lang="vi-VN" altLang="vi-VN" sz="3200" b="1">
                <a:solidFill>
                  <a:srgbClr val="FF0000"/>
                </a:solidFill>
                <a:latin typeface="Arial" panose="020B0604020202020204" pitchFamily="34" charset="0"/>
                <a:cs typeface="Arial" panose="020B0604020202020204" pitchFamily="34" charset="0"/>
              </a:rPr>
              <a:t>ếu không</a:t>
            </a:r>
            <a:r>
              <a:rPr lang="en-US" altLang="vi-VN" sz="3200" b="1">
                <a:solidFill>
                  <a:srgbClr val="FF0000"/>
                </a:solidFill>
                <a:latin typeface="Arial" panose="020B0604020202020204" pitchFamily="34" charset="0"/>
                <a:cs typeface="Arial" panose="020B0604020202020204" pitchFamily="34" charset="0"/>
              </a:rPr>
              <a:t> thì</a:t>
            </a:r>
            <a:r>
              <a:rPr lang="vi-VN" altLang="vi-VN" sz="3200" b="1">
                <a:solidFill>
                  <a:srgbClr val="FF0000"/>
                </a:solidFill>
                <a:latin typeface="Arial" panose="020B0604020202020204" pitchFamily="34" charset="0"/>
                <a:cs typeface="Arial" panose="020B0604020202020204" pitchFamily="34" charset="0"/>
              </a:rPr>
              <a:t> </a:t>
            </a:r>
            <a:r>
              <a:rPr lang="en-US" altLang="vi-VN" sz="3200" b="1">
                <a:solidFill>
                  <a:srgbClr val="0000FF"/>
                </a:solidFill>
                <a:latin typeface="Arial" panose="020B0604020202020204" pitchFamily="34" charset="0"/>
                <a:cs typeface="Arial" panose="020B0604020202020204" pitchFamily="34" charset="0"/>
              </a:rPr>
              <a:t>ở trên lớp.</a:t>
            </a:r>
            <a:endParaRPr lang="vi-VN" sz="3200" b="1" dirty="0">
              <a:solidFill>
                <a:srgbClr val="0000F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65D5921-71CD-836A-A24D-5CB50EC410BA}"/>
              </a:ext>
            </a:extLst>
          </p:cNvPr>
          <p:cNvSpPr/>
          <p:nvPr/>
        </p:nvSpPr>
        <p:spPr>
          <a:xfrm>
            <a:off x="193202" y="5260735"/>
            <a:ext cx="12192000" cy="1077218"/>
          </a:xfrm>
          <a:prstGeom prst="rect">
            <a:avLst/>
          </a:prstGeom>
        </p:spPr>
        <p:txBody>
          <a:bodyPr wrap="square">
            <a:spAutoFit/>
          </a:bodyPr>
          <a:lstStyle/>
          <a:p>
            <a:pPr defTabSz="342900"/>
            <a:r>
              <a:rPr lang="vi-VN" altLang="vi-VN" sz="3200" b="1">
                <a:solidFill>
                  <a:srgbClr val="FF0000"/>
                </a:solidFill>
                <a:latin typeface="Arial" panose="020B0604020202020204" pitchFamily="34" charset="0"/>
                <a:cs typeface="Arial" panose="020B0604020202020204" pitchFamily="34" charset="0"/>
              </a:rPr>
              <a:t>Nếu </a:t>
            </a:r>
            <a:r>
              <a:rPr lang="en-US" altLang="vi-VN" sz="3200" b="1">
                <a:solidFill>
                  <a:srgbClr val="0000FF"/>
                </a:solidFill>
                <a:latin typeface="Arial" panose="020B0604020202020204" pitchFamily="34" charset="0"/>
                <a:cs typeface="Arial" panose="020B0604020202020204" pitchFamily="34" charset="0"/>
              </a:rPr>
              <a:t>cô giáo yêu cầu </a:t>
            </a:r>
            <a:r>
              <a:rPr lang="vi-VN" altLang="vi-VN" sz="3200" b="1">
                <a:solidFill>
                  <a:srgbClr val="FF0000"/>
                </a:solidFill>
                <a:latin typeface="Arial" panose="020B0604020202020204" pitchFamily="34" charset="0"/>
                <a:cs typeface="Arial" panose="020B0604020202020204" pitchFamily="34" charset="0"/>
              </a:rPr>
              <a:t>thì </a:t>
            </a:r>
            <a:r>
              <a:rPr lang="en-US" altLang="vi-VN" sz="3200" b="1">
                <a:solidFill>
                  <a:srgbClr val="0000FF"/>
                </a:solidFill>
                <a:latin typeface="Arial" panose="020B0604020202020204" pitchFamily="34" charset="0"/>
                <a:cs typeface="Arial" panose="020B0604020202020204" pitchFamily="34" charset="0"/>
              </a:rPr>
              <a:t>cả lớp khởi động máy tính</a:t>
            </a:r>
            <a:endParaRPr lang="vi-VN" altLang="vi-VN" sz="3200" b="1">
              <a:solidFill>
                <a:srgbClr val="0000FF"/>
              </a:solidFill>
              <a:latin typeface="Arial" panose="020B0604020202020204" pitchFamily="34" charset="0"/>
              <a:cs typeface="Arial" panose="020B0604020202020204" pitchFamily="34" charset="0"/>
            </a:endParaRPr>
          </a:p>
          <a:p>
            <a:pPr defTabSz="342900"/>
            <a:r>
              <a:rPr lang="en-US" altLang="vi-VN" sz="3200" b="1">
                <a:solidFill>
                  <a:srgbClr val="FF0000"/>
                </a:solidFill>
                <a:latin typeface="Arial" panose="020B0604020202020204" pitchFamily="34" charset="0"/>
                <a:cs typeface="Arial" panose="020B0604020202020204" pitchFamily="34" charset="0"/>
              </a:rPr>
              <a:t>n</a:t>
            </a:r>
            <a:r>
              <a:rPr lang="vi-VN" altLang="vi-VN" sz="3200" b="1">
                <a:solidFill>
                  <a:srgbClr val="FF0000"/>
                </a:solidFill>
                <a:latin typeface="Arial" panose="020B0604020202020204" pitchFamily="34" charset="0"/>
                <a:cs typeface="Arial" panose="020B0604020202020204" pitchFamily="34" charset="0"/>
              </a:rPr>
              <a:t>ếu không</a:t>
            </a:r>
            <a:r>
              <a:rPr lang="en-US" altLang="vi-VN" sz="3200" b="1">
                <a:solidFill>
                  <a:srgbClr val="FF0000"/>
                </a:solidFill>
                <a:latin typeface="Arial" panose="020B0604020202020204" pitchFamily="34" charset="0"/>
                <a:cs typeface="Arial" panose="020B0604020202020204" pitchFamily="34" charset="0"/>
              </a:rPr>
              <a:t> thì</a:t>
            </a:r>
            <a:r>
              <a:rPr lang="vi-VN" altLang="vi-VN" sz="3200" b="1">
                <a:solidFill>
                  <a:srgbClr val="FF0000"/>
                </a:solidFill>
                <a:latin typeface="Arial" panose="020B0604020202020204" pitchFamily="34" charset="0"/>
                <a:cs typeface="Arial" panose="020B0604020202020204" pitchFamily="34" charset="0"/>
              </a:rPr>
              <a:t> </a:t>
            </a:r>
            <a:r>
              <a:rPr lang="en-US" altLang="vi-VN" sz="3200" b="1">
                <a:solidFill>
                  <a:srgbClr val="0000FF"/>
                </a:solidFill>
                <a:latin typeface="Arial" panose="020B0604020202020204" pitchFamily="34" charset="0"/>
                <a:cs typeface="Arial" panose="020B0604020202020204" pitchFamily="34" charset="0"/>
              </a:rPr>
              <a:t>chưa bật máy.</a:t>
            </a:r>
            <a:endParaRPr lang="vi-VN" sz="3200" b="1" dirty="0">
              <a:solidFill>
                <a:srgbClr val="0000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67A0EE-4838-5F66-6265-39D5E45925DA}"/>
              </a:ext>
            </a:extLst>
          </p:cNvPr>
          <p:cNvSpPr txBox="1"/>
          <p:nvPr/>
        </p:nvSpPr>
        <p:spPr>
          <a:xfrm>
            <a:off x="421803" y="2873961"/>
            <a:ext cx="2149948" cy="769441"/>
          </a:xfrm>
          <a:prstGeom prst="rect">
            <a:avLst/>
          </a:prstGeom>
          <a:noFill/>
        </p:spPr>
        <p:txBody>
          <a:bodyPr wrap="square">
            <a:spAutoFit/>
          </a:bodyPr>
          <a:lstStyle/>
          <a:p>
            <a:r>
              <a:rPr lang="en-US" sz="4400" b="1">
                <a:solidFill>
                  <a:srgbClr val="002060"/>
                </a:solidFill>
                <a:effectLst/>
                <a:latin typeface="Arial" panose="020B0604020202020204" pitchFamily="34" charset="0"/>
                <a:cs typeface="Arial" panose="020B0604020202020204" pitchFamily="34" charset="0"/>
              </a:rPr>
              <a:t>Ví dụ: </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413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anim calcmode="lin" valueType="num">
                                      <p:cBhvr>
                                        <p:cTn id="12" dur="250" fill="hold"/>
                                        <p:tgtEl>
                                          <p:spTgt spid="3"/>
                                        </p:tgtEl>
                                        <p:attrNameLst>
                                          <p:attrName>ppt_x</p:attrName>
                                        </p:attrNameLst>
                                      </p:cBhvr>
                                      <p:tavLst>
                                        <p:tav tm="0">
                                          <p:val>
                                            <p:strVal val="#ppt_x"/>
                                          </p:val>
                                        </p:tav>
                                        <p:tav tm="100000">
                                          <p:val>
                                            <p:strVal val="#ppt_x"/>
                                          </p:val>
                                        </p:tav>
                                      </p:tavLst>
                                    </p:anim>
                                    <p:anim calcmode="lin" valueType="num">
                                      <p:cBhvr>
                                        <p:cTn id="13"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56DD25-57A8-59E7-0A89-9A425DB164B2}"/>
              </a:ext>
            </a:extLst>
          </p:cNvPr>
          <p:cNvSpPr/>
          <p:nvPr/>
        </p:nvSpPr>
        <p:spPr>
          <a:xfrm>
            <a:off x="-37324"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4497" y="54342"/>
            <a:ext cx="8211146" cy="800412"/>
          </a:xfrm>
          <a:prstGeom prst="rect">
            <a:avLst/>
          </a:prstGeom>
        </p:spPr>
        <p:txBody>
          <a:bodyPr wrap="square">
            <a:spAutoFit/>
          </a:bodyPr>
          <a:lstStyle/>
          <a:p>
            <a:pPr defTabSz="342900">
              <a:lnSpc>
                <a:spcPct val="150000"/>
              </a:lnSpc>
            </a:pPr>
            <a:r>
              <a:rPr lang="en-US" sz="3500" b="1" dirty="0">
                <a:solidFill>
                  <a:srgbClr val="F03C69"/>
                </a:solidFill>
                <a:latin typeface="Arial" panose="020B0604020202020204" pitchFamily="34" charset="0"/>
                <a:cs typeface="Arial" panose="020B0604020202020204" pitchFamily="34" charset="0"/>
              </a:rPr>
              <a:t>2. CÁC LỆNH RẼ NHÁNH</a:t>
            </a:r>
            <a:endParaRPr lang="vi-VN" sz="3500" b="1" dirty="0">
              <a:solidFill>
                <a:srgbClr val="F03C69"/>
              </a:solidFill>
              <a:latin typeface="Arial" panose="020B0604020202020204" pitchFamily="34" charset="0"/>
              <a:cs typeface="Arial" panose="020B0604020202020204" pitchFamily="34" charset="0"/>
            </a:endParaRPr>
          </a:p>
        </p:txBody>
      </p:sp>
      <p:sp>
        <p:nvSpPr>
          <p:cNvPr id="13" name="Rectangle 12"/>
          <p:cNvSpPr/>
          <p:nvPr/>
        </p:nvSpPr>
        <p:spPr>
          <a:xfrm>
            <a:off x="125642" y="1450842"/>
            <a:ext cx="3001217" cy="4536819"/>
          </a:xfrm>
          <a:prstGeom prst="rect">
            <a:avLst/>
          </a:prstGeom>
        </p:spPr>
        <p:txBody>
          <a:bodyPr wrap="square">
            <a:spAutoFit/>
          </a:bodyPr>
          <a:lstStyle/>
          <a:p>
            <a:pPr>
              <a:lnSpc>
                <a:spcPct val="150000"/>
              </a:lnSpc>
            </a:pPr>
            <a:r>
              <a:rPr lang="vi-VN" sz="2800" b="1">
                <a:solidFill>
                  <a:srgbClr val="000099"/>
                </a:solidFill>
                <a:effectLst/>
                <a:latin typeface="Arial" panose="020B0604020202020204" pitchFamily="34" charset="0"/>
                <a:cs typeface="Arial" panose="020B0604020202020204" pitchFamily="34" charset="0"/>
              </a:rPr>
              <a:t>Scratch </a:t>
            </a:r>
            <a:r>
              <a:rPr lang="vi-VN" sz="2800" b="1" dirty="0">
                <a:solidFill>
                  <a:srgbClr val="000099"/>
                </a:solidFill>
                <a:effectLst/>
                <a:latin typeface="Arial" panose="020B0604020202020204" pitchFamily="34" charset="0"/>
                <a:cs typeface="Arial" panose="020B0604020202020204" pitchFamily="34" charset="0"/>
              </a:rPr>
              <a:t>có hai lệnh điều khiển cấu trúc rẽ nhánh thuộc nhóm lệnh </a:t>
            </a:r>
            <a:r>
              <a:rPr lang="vi-VN" sz="2800" b="1" dirty="0">
                <a:solidFill>
                  <a:srgbClr val="FF0000"/>
                </a:solidFill>
                <a:effectLst/>
                <a:latin typeface="Arial" panose="020B0604020202020204" pitchFamily="34" charset="0"/>
                <a:cs typeface="Arial" panose="020B0604020202020204" pitchFamily="34" charset="0"/>
              </a:rPr>
              <a:t>Điều khiển</a:t>
            </a:r>
            <a:r>
              <a:rPr lang="vi-VN" sz="2800" b="1" dirty="0">
                <a:solidFill>
                  <a:srgbClr val="000099"/>
                </a:solidFill>
                <a:effectLst/>
                <a:latin typeface="Arial" panose="020B0604020202020204" pitchFamily="34" charset="0"/>
                <a:cs typeface="Arial" panose="020B0604020202020204" pitchFamily="34" charset="0"/>
              </a:rPr>
              <a:t> như trong bảng sau:</a:t>
            </a:r>
            <a:endParaRPr lang="en-US" altLang="vi-VN" sz="2800" b="1" dirty="0">
              <a:solidFill>
                <a:srgbClr val="00009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D108F36-9927-1CD9-6284-860487520D86}"/>
              </a:ext>
            </a:extLst>
          </p:cNvPr>
          <p:cNvPicPr>
            <a:picLocks noChangeAspect="1"/>
          </p:cNvPicPr>
          <p:nvPr/>
        </p:nvPicPr>
        <p:blipFill>
          <a:blip r:embed="rId2"/>
          <a:stretch>
            <a:fillRect/>
          </a:stretch>
        </p:blipFill>
        <p:spPr>
          <a:xfrm>
            <a:off x="175534" y="848590"/>
            <a:ext cx="623978" cy="485688"/>
          </a:xfrm>
          <a:prstGeom prst="rect">
            <a:avLst/>
          </a:prstGeom>
        </p:spPr>
      </p:pic>
      <p:pic>
        <p:nvPicPr>
          <p:cNvPr id="6" name="Picture 5">
            <a:extLst>
              <a:ext uri="{FF2B5EF4-FFF2-40B4-BE49-F238E27FC236}">
                <a16:creationId xmlns:a16="http://schemas.microsoft.com/office/drawing/2014/main" id="{E128A7FA-9350-C0A2-A7BA-A119C026462D}"/>
              </a:ext>
            </a:extLst>
          </p:cNvPr>
          <p:cNvPicPr>
            <a:picLocks noChangeAspect="1"/>
          </p:cNvPicPr>
          <p:nvPr/>
        </p:nvPicPr>
        <p:blipFill>
          <a:blip r:embed="rId3"/>
          <a:stretch>
            <a:fillRect/>
          </a:stretch>
        </p:blipFill>
        <p:spPr>
          <a:xfrm>
            <a:off x="3413784" y="1460172"/>
            <a:ext cx="4077236" cy="3111578"/>
          </a:xfrm>
          <a:prstGeom prst="rect">
            <a:avLst/>
          </a:prstGeom>
        </p:spPr>
      </p:pic>
      <p:pic>
        <p:nvPicPr>
          <p:cNvPr id="2" name="Picture 1">
            <a:extLst>
              <a:ext uri="{FF2B5EF4-FFF2-40B4-BE49-F238E27FC236}">
                <a16:creationId xmlns:a16="http://schemas.microsoft.com/office/drawing/2014/main" id="{09B4FC52-80FD-ACDC-359A-53B0CDD58058}"/>
              </a:ext>
            </a:extLst>
          </p:cNvPr>
          <p:cNvPicPr>
            <a:picLocks noChangeAspect="1"/>
          </p:cNvPicPr>
          <p:nvPr/>
        </p:nvPicPr>
        <p:blipFill>
          <a:blip r:embed="rId4"/>
          <a:stretch>
            <a:fillRect/>
          </a:stretch>
        </p:blipFill>
        <p:spPr>
          <a:xfrm>
            <a:off x="8134167" y="946420"/>
            <a:ext cx="3793336" cy="4279567"/>
          </a:xfrm>
          <a:prstGeom prst="rect">
            <a:avLst/>
          </a:prstGeom>
        </p:spPr>
      </p:pic>
    </p:spTree>
    <p:extLst>
      <p:ext uri="{BB962C8B-B14F-4D97-AF65-F5344CB8AC3E}">
        <p14:creationId xmlns:p14="http://schemas.microsoft.com/office/powerpoint/2010/main" val="88742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065D-3862-82E7-0EA1-FD9DCFEE9B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63DC1C-4D51-C795-0801-56D15B91C5E4}"/>
              </a:ext>
            </a:extLst>
          </p:cNvPr>
          <p:cNvSpPr/>
          <p:nvPr/>
        </p:nvSpPr>
        <p:spPr>
          <a:xfrm>
            <a:off x="-37324"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AE472C5-0141-EC1E-07F0-A66661234C69}"/>
              </a:ext>
            </a:extLst>
          </p:cNvPr>
          <p:cNvPicPr>
            <a:picLocks noChangeAspect="1"/>
          </p:cNvPicPr>
          <p:nvPr/>
        </p:nvPicPr>
        <p:blipFill>
          <a:blip r:embed="rId2"/>
          <a:srcRect l="2876" t="9081" r="4305" b="5247"/>
          <a:stretch>
            <a:fillRect/>
          </a:stretch>
        </p:blipFill>
        <p:spPr>
          <a:xfrm>
            <a:off x="4646645" y="784676"/>
            <a:ext cx="7517230" cy="5261561"/>
          </a:xfrm>
          <a:prstGeom prst="rect">
            <a:avLst/>
          </a:prstGeom>
        </p:spPr>
      </p:pic>
      <p:sp>
        <p:nvSpPr>
          <p:cNvPr id="18" name="Rectangle 17">
            <a:extLst>
              <a:ext uri="{FF2B5EF4-FFF2-40B4-BE49-F238E27FC236}">
                <a16:creationId xmlns:a16="http://schemas.microsoft.com/office/drawing/2014/main" id="{3BDD9146-8315-2270-CDC7-2AD457A5B298}"/>
              </a:ext>
            </a:extLst>
          </p:cNvPr>
          <p:cNvSpPr/>
          <p:nvPr/>
        </p:nvSpPr>
        <p:spPr>
          <a:xfrm>
            <a:off x="28125" y="54504"/>
            <a:ext cx="4683834" cy="954107"/>
          </a:xfrm>
          <a:prstGeom prst="rect">
            <a:avLst/>
          </a:prstGeom>
        </p:spPr>
        <p:txBody>
          <a:bodyPr wrap="square">
            <a:spAutoFit/>
          </a:bodyPr>
          <a:lstStyle/>
          <a:p>
            <a:pPr defTabSz="342900"/>
            <a:r>
              <a:rPr lang="en-US" sz="2800" b="1">
                <a:solidFill>
                  <a:srgbClr val="F03C69"/>
                </a:solidFill>
                <a:latin typeface="Arial" panose="020B0604020202020204" pitchFamily="34" charset="0"/>
                <a:cs typeface="Arial" panose="020B0604020202020204" pitchFamily="34" charset="0"/>
              </a:rPr>
              <a:t>Ghép câu lệnh để mô tả chương trình</a:t>
            </a:r>
            <a:endParaRPr lang="vi-VN" sz="2800" b="1" dirty="0">
              <a:solidFill>
                <a:srgbClr val="F03C69"/>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B6430B3-498C-C0D2-B369-F80E52027D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519" b="80556" l="3945" r="96647">
                        <a14:foregroundMark x1="12032" y1="25926" x2="47732" y2="25926"/>
                        <a14:foregroundMark x1="11834" y1="76852" x2="24063" y2="76852"/>
                        <a14:foregroundMark x1="7101" y1="44444" x2="10651" y2="32407"/>
                        <a14:foregroundMark x1="4931" y1="51852" x2="4142" y2="51852"/>
                        <a14:foregroundMark x1="96647" y1="42593" x2="95069" y2="62037"/>
                        <a14:foregroundMark x1="10454" y1="55556" x2="10454" y2="58333"/>
                        <a14:foregroundMark x1="19724" y1="55556" x2="19724" y2="59259"/>
                      </a14:backgroundRemoval>
                    </a14:imgEffect>
                  </a14:imgLayer>
                </a14:imgProps>
              </a:ext>
            </a:extLst>
          </a:blip>
          <a:srcRect l="1536" t="13067" b="11224"/>
          <a:stretch>
            <a:fillRect/>
          </a:stretch>
        </p:blipFill>
        <p:spPr>
          <a:xfrm>
            <a:off x="158621" y="1176772"/>
            <a:ext cx="4264089" cy="1343609"/>
          </a:xfrm>
          <a:prstGeom prst="rect">
            <a:avLst/>
          </a:prstGeom>
        </p:spPr>
      </p:pic>
      <p:pic>
        <p:nvPicPr>
          <p:cNvPr id="20" name="Picture 19">
            <a:extLst>
              <a:ext uri="{FF2B5EF4-FFF2-40B4-BE49-F238E27FC236}">
                <a16:creationId xmlns:a16="http://schemas.microsoft.com/office/drawing/2014/main" id="{8CEC5808-5980-1009-FC85-49D75159C68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96" b="88696" l="4272" r="95728">
                        <a14:foregroundMark x1="4430" y1="34783" x2="4430" y2="58261"/>
                        <a14:foregroundMark x1="92722" y1="18261" x2="95728" y2="61739"/>
                        <a14:foregroundMark x1="95728" y1="61739" x2="95728" y2="65217"/>
                        <a14:foregroundMark x1="94146" y1="38261" x2="93671" y2="53043"/>
                        <a14:foregroundMark x1="90665" y1="46957" x2="87816" y2="46957"/>
                        <a14:foregroundMark x1="55538" y1="45217" x2="55538" y2="45217"/>
                      </a14:backgroundRemoval>
                    </a14:imgEffect>
                  </a14:imgLayer>
                </a14:imgProps>
              </a:ext>
            </a:extLst>
          </a:blip>
          <a:stretch>
            <a:fillRect/>
          </a:stretch>
        </p:blipFill>
        <p:spPr>
          <a:xfrm>
            <a:off x="51318" y="4701298"/>
            <a:ext cx="5405330" cy="1381234"/>
          </a:xfrm>
          <a:prstGeom prst="rect">
            <a:avLst/>
          </a:prstGeom>
        </p:spPr>
      </p:pic>
      <p:pic>
        <p:nvPicPr>
          <p:cNvPr id="21" name="Picture 20">
            <a:extLst>
              <a:ext uri="{FF2B5EF4-FFF2-40B4-BE49-F238E27FC236}">
                <a16:creationId xmlns:a16="http://schemas.microsoft.com/office/drawing/2014/main" id="{81DF5DF1-43F9-6D74-0B71-1359C8068FA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46" b="89720" l="4532" r="98489">
                        <a14:foregroundMark x1="10876" y1="33645" x2="84894" y2="50467"/>
                        <a14:foregroundMark x1="11480" y1="62617" x2="37462" y2="64486"/>
                        <a14:foregroundMark x1="37462" y1="64486" x2="64048" y2="62617"/>
                        <a14:foregroundMark x1="79758" y1="50467" x2="90030" y2="29907"/>
                        <a14:foregroundMark x1="90030" y1="29907" x2="90030" y2="29907"/>
                        <a14:foregroundMark x1="6949" y1="19626" x2="4532" y2="67290"/>
                        <a14:foregroundMark x1="4532" y1="67290" x2="5740" y2="65421"/>
                        <a14:foregroundMark x1="96073" y1="19626" x2="98489" y2="61682"/>
                        <a14:foregroundMark x1="98489" y1="61682" x2="94260" y2="71028"/>
                        <a14:foregroundMark x1="86707" y1="49533" x2="89124" y2="51402"/>
                        <a14:foregroundMark x1="92749" y1="50467" x2="93353" y2="52336"/>
                        <a14:foregroundMark x1="12689" y1="47664" x2="12689" y2="51402"/>
                        <a14:foregroundMark x1="7855" y1="47664" x2="9366" y2="55140"/>
                        <a14:foregroundMark x1="5740" y1="15888" x2="51964" y2="30841"/>
                        <a14:foregroundMark x1="49245" y1="17757" x2="77341" y2="17757"/>
                        <a14:foregroundMark x1="65257" y1="67290" x2="83686" y2="71028"/>
                        <a14:foregroundMark x1="6949" y1="72897" x2="18429" y2="72897"/>
                        <a14:foregroundMark x1="72508" y1="40187" x2="72205" y2="41121"/>
                      </a14:backgroundRemoval>
                    </a14:imgEffect>
                  </a14:imgLayer>
                </a14:imgProps>
              </a:ext>
            </a:extLst>
          </a:blip>
          <a:stretch>
            <a:fillRect/>
          </a:stretch>
        </p:blipFill>
        <p:spPr>
          <a:xfrm>
            <a:off x="51318" y="2960029"/>
            <a:ext cx="4506685" cy="1301621"/>
          </a:xfrm>
          <a:prstGeom prst="rect">
            <a:avLst/>
          </a:prstGeom>
        </p:spPr>
      </p:pic>
    </p:spTree>
    <p:extLst>
      <p:ext uri="{BB962C8B-B14F-4D97-AF65-F5344CB8AC3E}">
        <p14:creationId xmlns:p14="http://schemas.microsoft.com/office/powerpoint/2010/main" val="2686584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6.25E-7 -4.44444E-6 L 0.51849 0.01621 " pathEditMode="relative" rAng="0" ptsTypes="AA">
                                      <p:cBhvr>
                                        <p:cTn id="15" dur="2000" fill="hold"/>
                                        <p:tgtEl>
                                          <p:spTgt spid="19"/>
                                        </p:tgtEl>
                                        <p:attrNameLst>
                                          <p:attrName>ppt_x</p:attrName>
                                          <p:attrName>ppt_y</p:attrName>
                                        </p:attrNameLst>
                                      </p:cBhvr>
                                      <p:rCtr x="25924" y="81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25E-6 -1.11111E-6 L 0.45846 -0.25694 " pathEditMode="relative" rAng="0" ptsTypes="AA">
                                      <p:cBhvr>
                                        <p:cTn id="19" dur="2000" fill="hold"/>
                                        <p:tgtEl>
                                          <p:spTgt spid="20"/>
                                        </p:tgtEl>
                                        <p:attrNameLst>
                                          <p:attrName>ppt_x</p:attrName>
                                          <p:attrName>ppt_y</p:attrName>
                                        </p:attrNameLst>
                                      </p:cBhvr>
                                      <p:rCtr x="22917" y="-1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A6C1-71EB-9FBF-991C-264095ED12F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09BE86B-DAC1-9D66-2542-09757AB299E6}"/>
              </a:ext>
            </a:extLst>
          </p:cNvPr>
          <p:cNvSpPr/>
          <p:nvPr/>
        </p:nvSpPr>
        <p:spPr>
          <a:xfrm>
            <a:off x="-59752"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511BC0-F0ED-7D8A-A079-F7DDA3A75B54}"/>
              </a:ext>
            </a:extLst>
          </p:cNvPr>
          <p:cNvSpPr/>
          <p:nvPr/>
        </p:nvSpPr>
        <p:spPr>
          <a:xfrm>
            <a:off x="28125" y="54504"/>
            <a:ext cx="4273422" cy="954107"/>
          </a:xfrm>
          <a:prstGeom prst="rect">
            <a:avLst/>
          </a:prstGeom>
        </p:spPr>
        <p:txBody>
          <a:bodyPr wrap="square">
            <a:spAutoFit/>
          </a:bodyPr>
          <a:lstStyle/>
          <a:p>
            <a:pPr defTabSz="342900"/>
            <a:r>
              <a:rPr lang="en-US" sz="2800" b="1">
                <a:solidFill>
                  <a:srgbClr val="F03C69"/>
                </a:solidFill>
                <a:latin typeface="Arial" panose="020B0604020202020204" pitchFamily="34" charset="0"/>
                <a:cs typeface="Arial" panose="020B0604020202020204" pitchFamily="34" charset="0"/>
              </a:rPr>
              <a:t>Ghép câu lệnh để mô tả chương trình</a:t>
            </a:r>
            <a:endParaRPr lang="vi-VN" sz="2800" b="1" dirty="0">
              <a:solidFill>
                <a:srgbClr val="F03C6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318E688-F90D-76DB-1022-BCE14F8D282E}"/>
              </a:ext>
            </a:extLst>
          </p:cNvPr>
          <p:cNvPicPr>
            <a:picLocks noChangeAspect="1"/>
          </p:cNvPicPr>
          <p:nvPr/>
        </p:nvPicPr>
        <p:blipFill>
          <a:blip r:embed="rId2"/>
          <a:srcRect l="2852" t="4804" r="5349" b="3044"/>
          <a:stretch>
            <a:fillRect/>
          </a:stretch>
        </p:blipFill>
        <p:spPr>
          <a:xfrm>
            <a:off x="5405330" y="139959"/>
            <a:ext cx="6735352" cy="6718041"/>
          </a:xfrm>
          <a:prstGeom prst="rect">
            <a:avLst/>
          </a:prstGeom>
        </p:spPr>
      </p:pic>
      <p:pic>
        <p:nvPicPr>
          <p:cNvPr id="11" name="Picture 10">
            <a:extLst>
              <a:ext uri="{FF2B5EF4-FFF2-40B4-BE49-F238E27FC236}">
                <a16:creationId xmlns:a16="http://schemas.microsoft.com/office/drawing/2014/main" id="{F3910867-2301-9557-8AAC-767EDEF029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519" b="80556" l="3945" r="96647">
                        <a14:foregroundMark x1="12032" y1="25926" x2="47732" y2="25926"/>
                        <a14:foregroundMark x1="11834" y1="76852" x2="24063" y2="76852"/>
                        <a14:foregroundMark x1="7101" y1="44444" x2="10651" y2="32407"/>
                        <a14:foregroundMark x1="4931" y1="51852" x2="4142" y2="51852"/>
                        <a14:foregroundMark x1="96647" y1="42593" x2="95069" y2="62037"/>
                        <a14:foregroundMark x1="10454" y1="55556" x2="10454" y2="58333"/>
                        <a14:foregroundMark x1="19724" y1="55556" x2="19724" y2="59259"/>
                      </a14:backgroundRemoval>
                    </a14:imgEffect>
                  </a14:imgLayer>
                </a14:imgProps>
              </a:ext>
            </a:extLst>
          </a:blip>
          <a:srcRect l="1536" t="13067" b="11224"/>
          <a:stretch>
            <a:fillRect/>
          </a:stretch>
        </p:blipFill>
        <p:spPr>
          <a:xfrm>
            <a:off x="158621" y="1176772"/>
            <a:ext cx="4264089" cy="1343609"/>
          </a:xfrm>
          <a:prstGeom prst="rect">
            <a:avLst/>
          </a:prstGeom>
        </p:spPr>
      </p:pic>
      <p:pic>
        <p:nvPicPr>
          <p:cNvPr id="15" name="Picture 14">
            <a:extLst>
              <a:ext uri="{FF2B5EF4-FFF2-40B4-BE49-F238E27FC236}">
                <a16:creationId xmlns:a16="http://schemas.microsoft.com/office/drawing/2014/main" id="{9FA80F6D-3010-7388-54AC-0E9EE8A807B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96" b="88696" l="4272" r="95728">
                        <a14:foregroundMark x1="4430" y1="34783" x2="4430" y2="58261"/>
                        <a14:foregroundMark x1="92722" y1="18261" x2="95728" y2="61739"/>
                        <a14:foregroundMark x1="95728" y1="61739" x2="95728" y2="65217"/>
                        <a14:foregroundMark x1="94146" y1="38261" x2="93671" y2="53043"/>
                        <a14:foregroundMark x1="90665" y1="46957" x2="87816" y2="46957"/>
                        <a14:foregroundMark x1="55538" y1="45217" x2="55538" y2="45217"/>
                      </a14:backgroundRemoval>
                    </a14:imgEffect>
                  </a14:imgLayer>
                </a14:imgProps>
              </a:ext>
            </a:extLst>
          </a:blip>
          <a:stretch>
            <a:fillRect/>
          </a:stretch>
        </p:blipFill>
        <p:spPr>
          <a:xfrm>
            <a:off x="51318" y="4701298"/>
            <a:ext cx="5405330" cy="1381234"/>
          </a:xfrm>
          <a:prstGeom prst="rect">
            <a:avLst/>
          </a:prstGeom>
        </p:spPr>
      </p:pic>
      <p:pic>
        <p:nvPicPr>
          <p:cNvPr id="17" name="Picture 16">
            <a:extLst>
              <a:ext uri="{FF2B5EF4-FFF2-40B4-BE49-F238E27FC236}">
                <a16:creationId xmlns:a16="http://schemas.microsoft.com/office/drawing/2014/main" id="{A3E4CEEB-75EA-C0A7-47D7-C5CEDC7975E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46" b="89720" l="4532" r="98489">
                        <a14:foregroundMark x1="10876" y1="33645" x2="84894" y2="50467"/>
                        <a14:foregroundMark x1="11480" y1="62617" x2="37462" y2="64486"/>
                        <a14:foregroundMark x1="37462" y1="64486" x2="64048" y2="62617"/>
                        <a14:foregroundMark x1="79758" y1="50467" x2="90030" y2="29907"/>
                        <a14:foregroundMark x1="90030" y1="29907" x2="90030" y2="29907"/>
                        <a14:foregroundMark x1="6949" y1="19626" x2="4532" y2="67290"/>
                        <a14:foregroundMark x1="4532" y1="67290" x2="5740" y2="65421"/>
                        <a14:foregroundMark x1="96073" y1="19626" x2="98489" y2="61682"/>
                        <a14:foregroundMark x1="98489" y1="61682" x2="94260" y2="71028"/>
                        <a14:foregroundMark x1="86707" y1="49533" x2="89124" y2="51402"/>
                        <a14:foregroundMark x1="92749" y1="50467" x2="93353" y2="52336"/>
                        <a14:foregroundMark x1="12689" y1="47664" x2="12689" y2="51402"/>
                        <a14:foregroundMark x1="7855" y1="47664" x2="9366" y2="55140"/>
                        <a14:foregroundMark x1="5740" y1="15888" x2="51964" y2="30841"/>
                        <a14:foregroundMark x1="49245" y1="17757" x2="77341" y2="17757"/>
                        <a14:foregroundMark x1="65257" y1="67290" x2="83686" y2="71028"/>
                        <a14:foregroundMark x1="6949" y1="72897" x2="18429" y2="72897"/>
                        <a14:foregroundMark x1="72508" y1="40187" x2="72205" y2="41121"/>
                      </a14:backgroundRemoval>
                    </a14:imgEffect>
                  </a14:imgLayer>
                </a14:imgProps>
              </a:ext>
            </a:extLst>
          </a:blip>
          <a:stretch>
            <a:fillRect/>
          </a:stretch>
        </p:blipFill>
        <p:spPr>
          <a:xfrm>
            <a:off x="51318" y="2960029"/>
            <a:ext cx="4506685" cy="1301621"/>
          </a:xfrm>
          <a:prstGeom prst="rect">
            <a:avLst/>
          </a:prstGeom>
        </p:spPr>
      </p:pic>
    </p:spTree>
    <p:extLst>
      <p:ext uri="{BB962C8B-B14F-4D97-AF65-F5344CB8AC3E}">
        <p14:creationId xmlns:p14="http://schemas.microsoft.com/office/powerpoint/2010/main" val="3391178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6.25E-7 -4.44444E-6 L 0.56901 -0.09652 " pathEditMode="relative" rAng="0" ptsTypes="AA">
                                      <p:cBhvr>
                                        <p:cTn id="15" dur="2000" fill="hold"/>
                                        <p:tgtEl>
                                          <p:spTgt spid="11"/>
                                        </p:tgtEl>
                                        <p:attrNameLst>
                                          <p:attrName>ppt_x</p:attrName>
                                          <p:attrName>ppt_y</p:attrName>
                                        </p:attrNameLst>
                                      </p:cBhvr>
                                      <p:rCtr x="28451" y="-4838"/>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25E-6 -1.11111E-6 L 0.5181 -0.39282 " pathEditMode="relative" rAng="0" ptsTypes="AA">
                                      <p:cBhvr>
                                        <p:cTn id="19" dur="2000" fill="hold"/>
                                        <p:tgtEl>
                                          <p:spTgt spid="15"/>
                                        </p:tgtEl>
                                        <p:attrNameLst>
                                          <p:attrName>ppt_x</p:attrName>
                                          <p:attrName>ppt_y</p:attrName>
                                        </p:attrNameLst>
                                      </p:cBhvr>
                                      <p:rCtr x="25898" y="-19653"/>
                                    </p:animMotion>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2.29167E-6 -3.7037E-7 L 0.53425 0.18982 " pathEditMode="relative" rAng="0" ptsTypes="AA">
                                      <p:cBhvr>
                                        <p:cTn id="22" dur="2000" fill="hold"/>
                                        <p:tgtEl>
                                          <p:spTgt spid="17"/>
                                        </p:tgtEl>
                                        <p:attrNameLst>
                                          <p:attrName>ppt_x</p:attrName>
                                          <p:attrName>ppt_y</p:attrName>
                                        </p:attrNameLst>
                                      </p:cBhvr>
                                      <p:rCtr x="26706" y="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831E4-4EFB-6227-A5C9-BBFB121CEB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14F791-3651-A9BF-FE21-DADE54FC118F}"/>
              </a:ext>
            </a:extLst>
          </p:cNvPr>
          <p:cNvSpPr/>
          <p:nvPr/>
        </p:nvSpPr>
        <p:spPr>
          <a:xfrm>
            <a:off x="0"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8AF749-D2A1-CE5F-86A0-CF9E43CFF764}"/>
              </a:ext>
            </a:extLst>
          </p:cNvPr>
          <p:cNvSpPr/>
          <p:nvPr/>
        </p:nvSpPr>
        <p:spPr>
          <a:xfrm>
            <a:off x="0" y="-102016"/>
            <a:ext cx="5822302" cy="739754"/>
          </a:xfrm>
          <a:prstGeom prst="rect">
            <a:avLst/>
          </a:prstGeom>
        </p:spPr>
        <p:txBody>
          <a:bodyPr wrap="square">
            <a:spAutoFit/>
          </a:bodyPr>
          <a:lstStyle/>
          <a:p>
            <a:pPr defTabSz="342900">
              <a:lnSpc>
                <a:spcPct val="150000"/>
              </a:lnSpc>
            </a:pPr>
            <a:r>
              <a:rPr lang="en-US" sz="3200" b="1">
                <a:solidFill>
                  <a:srgbClr val="F03C69"/>
                </a:solidFill>
                <a:latin typeface="Arial" panose="020B0604020202020204" pitchFamily="34" charset="0"/>
                <a:cs typeface="Arial" panose="020B0604020202020204" pitchFamily="34" charset="0"/>
              </a:rPr>
              <a:t>Chương trình hoàn chỉnh</a:t>
            </a:r>
            <a:endParaRPr lang="vi-VN" sz="3200" b="1" dirty="0">
              <a:solidFill>
                <a:srgbClr val="F03C69"/>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51FFAB-2D44-F3A1-2F4F-F114936CE87D}"/>
              </a:ext>
            </a:extLst>
          </p:cNvPr>
          <p:cNvPicPr>
            <a:picLocks noChangeAspect="1"/>
          </p:cNvPicPr>
          <p:nvPr/>
        </p:nvPicPr>
        <p:blipFill>
          <a:blip r:embed="rId2"/>
          <a:stretch>
            <a:fillRect/>
          </a:stretch>
        </p:blipFill>
        <p:spPr>
          <a:xfrm>
            <a:off x="6095168" y="552752"/>
            <a:ext cx="5883717" cy="5647040"/>
          </a:xfrm>
          <a:prstGeom prst="rect">
            <a:avLst/>
          </a:prstGeom>
        </p:spPr>
      </p:pic>
      <p:pic>
        <p:nvPicPr>
          <p:cNvPr id="9" name="Picture 8">
            <a:extLst>
              <a:ext uri="{FF2B5EF4-FFF2-40B4-BE49-F238E27FC236}">
                <a16:creationId xmlns:a16="http://schemas.microsoft.com/office/drawing/2014/main" id="{6E5CD7C9-AAF1-202D-07E3-ECC765F2EAB5}"/>
              </a:ext>
            </a:extLst>
          </p:cNvPr>
          <p:cNvPicPr>
            <a:picLocks noChangeAspect="1"/>
          </p:cNvPicPr>
          <p:nvPr/>
        </p:nvPicPr>
        <p:blipFill>
          <a:blip r:embed="rId3"/>
          <a:stretch>
            <a:fillRect/>
          </a:stretch>
        </p:blipFill>
        <p:spPr>
          <a:xfrm>
            <a:off x="115297" y="1023548"/>
            <a:ext cx="5414645" cy="4201594"/>
          </a:xfrm>
          <a:prstGeom prst="rect">
            <a:avLst/>
          </a:prstGeom>
        </p:spPr>
      </p:pic>
    </p:spTree>
    <p:extLst>
      <p:ext uri="{BB962C8B-B14F-4D97-AF65-F5344CB8AC3E}">
        <p14:creationId xmlns:p14="http://schemas.microsoft.com/office/powerpoint/2010/main" val="2049824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0442D-346E-E6D2-80F9-33DBC19EE9A1}"/>
              </a:ext>
            </a:extLst>
          </p:cNvPr>
          <p:cNvSpPr/>
          <p:nvPr/>
        </p:nvSpPr>
        <p:spPr>
          <a:xfrm>
            <a:off x="0"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1887" y="232707"/>
            <a:ext cx="11609328" cy="820674"/>
          </a:xfrm>
          <a:prstGeom prst="rect">
            <a:avLst/>
          </a:prstGeom>
        </p:spPr>
        <p:txBody>
          <a:bodyPr wrap="square">
            <a:spAutoFit/>
          </a:bodyPr>
          <a:lstStyle/>
          <a:p>
            <a:pPr defTabSz="342900">
              <a:lnSpc>
                <a:spcPct val="150000"/>
              </a:lnSpc>
            </a:pPr>
            <a:r>
              <a:rPr lang="en-US" sz="3600" b="1">
                <a:solidFill>
                  <a:srgbClr val="F03C69"/>
                </a:solidFill>
                <a:latin typeface="Arial" panose="020B0604020202020204" pitchFamily="34" charset="0"/>
                <a:cs typeface="Arial" panose="020B0604020202020204" pitchFamily="34" charset="0"/>
              </a:rPr>
              <a:t>3. THỰC </a:t>
            </a:r>
            <a:r>
              <a:rPr lang="en-US" sz="3600" b="1" dirty="0">
                <a:solidFill>
                  <a:srgbClr val="F03C69"/>
                </a:solidFill>
                <a:latin typeface="Arial" panose="020B0604020202020204" pitchFamily="34" charset="0"/>
                <a:cs typeface="Arial" panose="020B0604020202020204" pitchFamily="34" charset="0"/>
              </a:rPr>
              <a:t>HÀNH SỬ DỤNG CẤU TRÚC RẼ NHÁNH</a:t>
            </a:r>
            <a:endParaRPr lang="vi-VN" sz="3600" b="1" dirty="0">
              <a:solidFill>
                <a:srgbClr val="F03C69"/>
              </a:solidFill>
              <a:latin typeface="Arial" panose="020B0604020202020204" pitchFamily="34" charset="0"/>
              <a:cs typeface="Arial" panose="020B0604020202020204" pitchFamily="34" charset="0"/>
            </a:endParaRPr>
          </a:p>
        </p:txBody>
      </p:sp>
      <p:sp>
        <p:nvSpPr>
          <p:cNvPr id="13" name="Rectangle 12"/>
          <p:cNvSpPr/>
          <p:nvPr/>
        </p:nvSpPr>
        <p:spPr>
          <a:xfrm>
            <a:off x="396880" y="1950721"/>
            <a:ext cx="11457991" cy="3226589"/>
          </a:xfrm>
          <a:prstGeom prst="rect">
            <a:avLst/>
          </a:prstGeom>
        </p:spPr>
        <p:txBody>
          <a:bodyPr wrap="square">
            <a:spAutoFit/>
          </a:bodyPr>
          <a:lstStyle/>
          <a:p>
            <a:pPr>
              <a:lnSpc>
                <a:spcPct val="130000"/>
              </a:lnSpc>
            </a:pPr>
            <a:r>
              <a:rPr lang="en-US" sz="3200" b="1">
                <a:solidFill>
                  <a:srgbClr val="FF0000"/>
                </a:solidFill>
                <a:effectLst/>
                <a:latin typeface="Arial" panose="020B0604020202020204" pitchFamily="34" charset="0"/>
                <a:cs typeface="Arial" panose="020B0604020202020204" pitchFamily="34" charset="0"/>
              </a:rPr>
              <a:t>Nhiệm vụ 1: </a:t>
            </a:r>
            <a:r>
              <a:rPr lang="en-US" sz="3200">
                <a:solidFill>
                  <a:srgbClr val="002060"/>
                </a:solidFill>
                <a:latin typeface="Arial" panose="020B0604020202020204" pitchFamily="34" charset="0"/>
                <a:cs typeface="Arial" panose="020B0604020202020204" pitchFamily="34" charset="0"/>
              </a:rPr>
              <a:t>M</a:t>
            </a:r>
            <a:r>
              <a:rPr lang="en-US" sz="3200">
                <a:solidFill>
                  <a:srgbClr val="002060"/>
                </a:solidFill>
                <a:effectLst/>
                <a:latin typeface="Arial" panose="020B0604020202020204" pitchFamily="34" charset="0"/>
                <a:cs typeface="Arial" panose="020B0604020202020204" pitchFamily="34" charset="0"/>
              </a:rPr>
              <a:t>ở Scratch để tạo</a:t>
            </a:r>
            <a:r>
              <a:rPr lang="vi-VN" sz="3200">
                <a:solidFill>
                  <a:srgbClr val="002060"/>
                </a:solidFill>
                <a:effectLst/>
                <a:latin typeface="Arial" panose="020B0604020202020204" pitchFamily="34" charset="0"/>
                <a:cs typeface="Arial" panose="020B0604020202020204" pitchFamily="34" charset="0"/>
              </a:rPr>
              <a:t> chương trình</a:t>
            </a:r>
            <a:r>
              <a:rPr lang="en-US" sz="3200">
                <a:solidFill>
                  <a:srgbClr val="002060"/>
                </a:solidFill>
                <a:effectLst/>
                <a:latin typeface="Arial" panose="020B0604020202020204" pitchFamily="34" charset="0"/>
                <a:cs typeface="Arial" panose="020B0604020202020204" pitchFamily="34" charset="0"/>
              </a:rPr>
              <a:t> </a:t>
            </a:r>
            <a:r>
              <a:rPr lang="vi-VN" sz="3200">
                <a:solidFill>
                  <a:srgbClr val="002060"/>
                </a:solidFill>
                <a:effectLst/>
                <a:latin typeface="Arial" panose="020B0604020202020204" pitchFamily="34" charset="0"/>
                <a:cs typeface="Arial" panose="020B0604020202020204" pitchFamily="34" charset="0"/>
              </a:rPr>
              <a:t>Mèo </a:t>
            </a:r>
            <a:r>
              <a:rPr lang="vi-VN" sz="3200" dirty="0">
                <a:solidFill>
                  <a:srgbClr val="002060"/>
                </a:solidFill>
                <a:effectLst/>
                <a:latin typeface="Arial" panose="020B0604020202020204" pitchFamily="34" charset="0"/>
                <a:cs typeface="Arial" panose="020B0604020202020204" pitchFamily="34" charset="0"/>
              </a:rPr>
              <a:t>đổi </a:t>
            </a:r>
            <a:r>
              <a:rPr lang="vi-VN" sz="3200">
                <a:solidFill>
                  <a:srgbClr val="002060"/>
                </a:solidFill>
                <a:effectLst/>
                <a:latin typeface="Arial" panose="020B0604020202020204" pitchFamily="34" charset="0"/>
                <a:cs typeface="Arial" panose="020B0604020202020204" pitchFamily="34" charset="0"/>
              </a:rPr>
              <a:t>màu </a:t>
            </a:r>
            <a:endParaRPr lang="en-US" sz="3200">
              <a:solidFill>
                <a:srgbClr val="002060"/>
              </a:solidFill>
              <a:effectLst/>
              <a:latin typeface="Arial" panose="020B0604020202020204" pitchFamily="34" charset="0"/>
              <a:cs typeface="Arial" panose="020B0604020202020204" pitchFamily="34" charset="0"/>
            </a:endParaRPr>
          </a:p>
          <a:p>
            <a:pPr>
              <a:lnSpc>
                <a:spcPct val="130000"/>
              </a:lnSpc>
            </a:pPr>
            <a:r>
              <a:rPr lang="en-US" sz="3200" b="1">
                <a:solidFill>
                  <a:srgbClr val="FF0000"/>
                </a:solidFill>
                <a:effectLst/>
                <a:latin typeface="Arial" panose="020B0604020202020204" pitchFamily="34" charset="0"/>
                <a:cs typeface="Arial" panose="020B0604020202020204" pitchFamily="34" charset="0"/>
              </a:rPr>
              <a:t>Nhiệm vụ 2: </a:t>
            </a:r>
            <a:r>
              <a:rPr lang="en-US" sz="3200">
                <a:solidFill>
                  <a:srgbClr val="002060"/>
                </a:solidFill>
                <a:effectLst/>
                <a:latin typeface="Arial" panose="020B0604020202020204" pitchFamily="34" charset="0"/>
                <a:cs typeface="Arial" panose="020B0604020202020204" pitchFamily="34" charset="0"/>
              </a:rPr>
              <a:t>Chạy chương trình “</a:t>
            </a:r>
            <a:r>
              <a:rPr lang="vi-VN" sz="3200">
                <a:solidFill>
                  <a:srgbClr val="002060"/>
                </a:solidFill>
                <a:effectLst/>
                <a:latin typeface="Arial" panose="020B0604020202020204" pitchFamily="34" charset="0"/>
                <a:cs typeface="Arial" panose="020B0604020202020204" pitchFamily="34" charset="0"/>
              </a:rPr>
              <a:t>Nhân </a:t>
            </a:r>
            <a:r>
              <a:rPr lang="vi-VN" sz="3200" dirty="0">
                <a:solidFill>
                  <a:srgbClr val="002060"/>
                </a:solidFill>
                <a:effectLst/>
                <a:latin typeface="Arial" panose="020B0604020202020204" pitchFamily="34" charset="0"/>
                <a:cs typeface="Arial" panose="020B0604020202020204" pitchFamily="34" charset="0"/>
              </a:rPr>
              <a:t>vật mèo thực hiện lặp liên tục "</a:t>
            </a:r>
            <a:r>
              <a:rPr lang="vi-VN" sz="3200" dirty="0">
                <a:solidFill>
                  <a:srgbClr val="FF0000"/>
                </a:solidFill>
                <a:effectLst/>
                <a:latin typeface="Arial" panose="020B0604020202020204" pitchFamily="34" charset="0"/>
                <a:cs typeface="Arial" panose="020B0604020202020204" pitchFamily="34" charset="0"/>
              </a:rPr>
              <a:t>nếu</a:t>
            </a:r>
            <a:r>
              <a:rPr lang="vi-VN" sz="3200" dirty="0">
                <a:solidFill>
                  <a:srgbClr val="002060"/>
                </a:solidFill>
                <a:effectLst/>
                <a:latin typeface="Arial" panose="020B0604020202020204" pitchFamily="34" charset="0"/>
                <a:cs typeface="Arial" panose="020B0604020202020204" pitchFamily="34" charset="0"/>
              </a:rPr>
              <a:t> chạm con trỏ chuột</a:t>
            </a:r>
            <a:r>
              <a:rPr lang="vi-VN" sz="3200" dirty="0">
                <a:solidFill>
                  <a:srgbClr val="FF0000"/>
                </a:solidFill>
                <a:effectLst/>
                <a:latin typeface="Arial" panose="020B0604020202020204" pitchFamily="34" charset="0"/>
                <a:cs typeface="Arial" panose="020B0604020202020204" pitchFamily="34" charset="0"/>
              </a:rPr>
              <a:t> </a:t>
            </a:r>
            <a:r>
              <a:rPr lang="vi-VN" sz="3200">
                <a:solidFill>
                  <a:srgbClr val="FF0000"/>
                </a:solidFill>
                <a:effectLst/>
                <a:latin typeface="Arial" panose="020B0604020202020204" pitchFamily="34" charset="0"/>
                <a:cs typeface="Arial" panose="020B0604020202020204" pitchFamily="34" charset="0"/>
              </a:rPr>
              <a:t>thì </a:t>
            </a:r>
            <a:r>
              <a:rPr lang="vi-VN" sz="3200">
                <a:solidFill>
                  <a:srgbClr val="002060"/>
                </a:solidFill>
                <a:effectLst/>
                <a:latin typeface="Arial" panose="020B0604020202020204" pitchFamily="34" charset="0"/>
                <a:cs typeface="Arial" panose="020B0604020202020204" pitchFamily="34" charset="0"/>
              </a:rPr>
              <a:t>đổi màu".</a:t>
            </a:r>
            <a:endParaRPr lang="en-US" sz="3200">
              <a:solidFill>
                <a:srgbClr val="002060"/>
              </a:solidFill>
              <a:effectLst/>
              <a:latin typeface="Arial" panose="020B0604020202020204" pitchFamily="34" charset="0"/>
              <a:cs typeface="Arial" panose="020B0604020202020204" pitchFamily="34" charset="0"/>
            </a:endParaRPr>
          </a:p>
          <a:p>
            <a:pPr>
              <a:lnSpc>
                <a:spcPct val="130000"/>
              </a:lnSpc>
            </a:pPr>
            <a:r>
              <a:rPr lang="en-US" sz="3200" b="1">
                <a:solidFill>
                  <a:srgbClr val="FF0000"/>
                </a:solidFill>
                <a:latin typeface="Arial" panose="020B0604020202020204" pitchFamily="34" charset="0"/>
                <a:cs typeface="Arial" panose="020B0604020202020204" pitchFamily="34" charset="0"/>
              </a:rPr>
              <a:t>Nhiệm vụ 3: </a:t>
            </a:r>
            <a:r>
              <a:rPr lang="en-US" sz="3200" b="1">
                <a:solidFill>
                  <a:srgbClr val="002060"/>
                </a:solidFill>
                <a:latin typeface="Arial" panose="020B0604020202020204" pitchFamily="34" charset="0"/>
                <a:cs typeface="Arial" panose="020B0604020202020204" pitchFamily="34" charset="0"/>
              </a:rPr>
              <a:t>Lưu bài “Meodoimau_Ten_lop”</a:t>
            </a:r>
          </a:p>
          <a:p>
            <a:pPr>
              <a:lnSpc>
                <a:spcPct val="130000"/>
              </a:lnSpc>
            </a:pPr>
            <a:r>
              <a:rPr lang="en-US" sz="3200" b="1">
                <a:solidFill>
                  <a:srgbClr val="FF0000"/>
                </a:solidFill>
                <a:latin typeface="Arial" panose="020B0604020202020204" pitchFamily="34" charset="0"/>
                <a:cs typeface="Arial" panose="020B0604020202020204" pitchFamily="34" charset="0"/>
              </a:rPr>
              <a:t>Nhiệm vụ 4: </a:t>
            </a:r>
            <a:r>
              <a:rPr lang="en-US" sz="3200" b="1">
                <a:solidFill>
                  <a:srgbClr val="002060"/>
                </a:solidFill>
                <a:latin typeface="Arial" panose="020B0604020202020204" pitchFamily="34" charset="0"/>
                <a:cs typeface="Arial" panose="020B0604020202020204" pitchFamily="34" charset="0"/>
              </a:rPr>
              <a:t>Thoát khỏi chương trình</a:t>
            </a:r>
            <a:endParaRPr lang="vi-VN" sz="3200" dirty="0">
              <a:solidFill>
                <a:srgbClr val="00206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F17F652-D252-2F59-5654-DFB2D3CF1AB9}"/>
              </a:ext>
            </a:extLst>
          </p:cNvPr>
          <p:cNvSpPr/>
          <p:nvPr/>
        </p:nvSpPr>
        <p:spPr>
          <a:xfrm>
            <a:off x="245543" y="1053381"/>
            <a:ext cx="3850596" cy="820674"/>
          </a:xfrm>
          <a:prstGeom prst="rect">
            <a:avLst/>
          </a:prstGeom>
        </p:spPr>
        <p:txBody>
          <a:bodyPr wrap="square">
            <a:spAutoFit/>
          </a:bodyPr>
          <a:lstStyle/>
          <a:p>
            <a:pPr defTabSz="342900">
              <a:lnSpc>
                <a:spcPct val="150000"/>
              </a:lnSpc>
            </a:pPr>
            <a:r>
              <a:rPr lang="en-US" sz="3600" b="1">
                <a:solidFill>
                  <a:srgbClr val="000099"/>
                </a:solidFill>
                <a:latin typeface="Arial" panose="020B0604020202020204" pitchFamily="34" charset="0"/>
                <a:cs typeface="Arial" panose="020B0604020202020204" pitchFamily="34" charset="0"/>
              </a:rPr>
              <a:t>Chương trình 1:</a:t>
            </a:r>
            <a:endParaRPr lang="vi-VN" sz="36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22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par>
                          <p:cTn id="12" fill="hold">
                            <p:stCondLst>
                              <p:cond delay="1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0B756B-1C30-8730-59C2-EDAD92497134}"/>
              </a:ext>
            </a:extLst>
          </p:cNvPr>
          <p:cNvSpPr/>
          <p:nvPr/>
        </p:nvSpPr>
        <p:spPr>
          <a:xfrm>
            <a:off x="0"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71924" y="384240"/>
            <a:ext cx="4741246" cy="1181202"/>
            <a:chOff x="371924" y="384240"/>
            <a:chExt cx="4741246"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696871" y="384240"/>
              <a:ext cx="3416299" cy="820674"/>
            </a:xfrm>
            <a:prstGeom prst="rect">
              <a:avLst/>
            </a:prstGeom>
          </p:spPr>
          <p:txBody>
            <a:bodyPr wrap="square">
              <a:spAutoFit/>
            </a:bodyPr>
            <a:lstStyle/>
            <a:p>
              <a:pPr defTabSz="342900">
                <a:lnSpc>
                  <a:spcPct val="150000"/>
                </a:lnSpc>
              </a:pPr>
              <a:r>
                <a:rPr lang="en-US" sz="3600" b="1">
                  <a:solidFill>
                    <a:srgbClr val="0998D7"/>
                  </a:solidFill>
                  <a:latin typeface="Arial" panose="020B0604020202020204" pitchFamily="34" charset="0"/>
                  <a:cs typeface="Arial" panose="020B0604020202020204" pitchFamily="34" charset="0"/>
                </a:rPr>
                <a:t>VẬN DỤNG</a:t>
              </a:r>
              <a:endParaRPr lang="vi-VN" sz="3600" b="1">
                <a:solidFill>
                  <a:srgbClr val="0998D7"/>
                </a:solidFill>
                <a:latin typeface="Arial" panose="020B0604020202020204" pitchFamily="34" charset="0"/>
                <a:cs typeface="Arial" panose="020B0604020202020204" pitchFamily="34" charset="0"/>
              </a:endParaRPr>
            </a:p>
          </p:txBody>
        </p:sp>
      </p:grpSp>
      <p:sp>
        <p:nvSpPr>
          <p:cNvPr id="5" name="Rectangle 4"/>
          <p:cNvSpPr/>
          <p:nvPr/>
        </p:nvSpPr>
        <p:spPr>
          <a:xfrm>
            <a:off x="1012059" y="1670564"/>
            <a:ext cx="10356303" cy="2418867"/>
          </a:xfrm>
          <a:prstGeom prst="rect">
            <a:avLst/>
          </a:prstGeom>
        </p:spPr>
        <p:txBody>
          <a:bodyPr wrap="square">
            <a:spAutoFit/>
          </a:bodyPr>
          <a:lstStyle/>
          <a:p>
            <a:pPr algn="just" defTabSz="342900">
              <a:lnSpc>
                <a:spcPct val="150000"/>
              </a:lnSpc>
            </a:pPr>
            <a:r>
              <a:rPr lang="vi-VN" sz="2600" dirty="0">
                <a:latin typeface="Arial" panose="020B0604020202020204" pitchFamily="34" charset="0"/>
                <a:cs typeface="Arial" panose="020B0604020202020204" pitchFamily="34" charset="0"/>
              </a:rPr>
              <a:t>Hãy viết chương trình mèo đổi màu như ý tưởng được mô tả trong Hoạt động 2: Nhân vật mèo thực hiện lặp liên tục "</a:t>
            </a:r>
            <a:r>
              <a:rPr lang="vi-VN" sz="2600" dirty="0">
                <a:solidFill>
                  <a:schemeClr val="accent6"/>
                </a:solidFill>
                <a:latin typeface="Arial" panose="020B0604020202020204" pitchFamily="34" charset="0"/>
                <a:cs typeface="Arial" panose="020B0604020202020204" pitchFamily="34" charset="0"/>
              </a:rPr>
              <a:t>nếu</a:t>
            </a:r>
            <a:r>
              <a:rPr lang="vi-VN" sz="2600" dirty="0">
                <a:latin typeface="Arial" panose="020B0604020202020204" pitchFamily="34" charset="0"/>
                <a:cs typeface="Arial" panose="020B0604020202020204" pitchFamily="34" charset="0"/>
              </a:rPr>
              <a:t> chạm con trỏ chuột </a:t>
            </a:r>
            <a:r>
              <a:rPr lang="vi-VN" sz="2600" dirty="0">
                <a:solidFill>
                  <a:schemeClr val="accent6"/>
                </a:solidFill>
                <a:latin typeface="Arial" panose="020B0604020202020204" pitchFamily="34" charset="0"/>
                <a:cs typeface="Arial" panose="020B0604020202020204" pitchFamily="34" charset="0"/>
              </a:rPr>
              <a:t>thì</a:t>
            </a:r>
            <a:r>
              <a:rPr lang="vi-VN" sz="2600" dirty="0">
                <a:latin typeface="Arial" panose="020B0604020202020204" pitchFamily="34" charset="0"/>
                <a:cs typeface="Arial" panose="020B0604020202020204" pitchFamily="34" charset="0"/>
              </a:rPr>
              <a:t> đổi màu </a:t>
            </a:r>
            <a:r>
              <a:rPr lang="vi-VN" sz="2600" dirty="0">
                <a:solidFill>
                  <a:schemeClr val="accent6"/>
                </a:solidFill>
                <a:latin typeface="Arial" panose="020B0604020202020204" pitchFamily="34" charset="0"/>
                <a:cs typeface="Arial" panose="020B0604020202020204" pitchFamily="34" charset="0"/>
              </a:rPr>
              <a:t>nếu không thì </a:t>
            </a:r>
            <a:r>
              <a:rPr lang="vi-VN" sz="2600" dirty="0">
                <a:latin typeface="Arial" panose="020B0604020202020204" pitchFamily="34" charset="0"/>
                <a:cs typeface="Arial" panose="020B0604020202020204" pitchFamily="34" charset="0"/>
              </a:rPr>
              <a:t>trở về màu ban đầu". Lưu chương trình với tên tệp </a:t>
            </a:r>
            <a:r>
              <a:rPr lang="vi-VN" sz="2600" dirty="0">
                <a:solidFill>
                  <a:schemeClr val="accent6"/>
                </a:solidFill>
                <a:latin typeface="Arial" panose="020B0604020202020204" pitchFamily="34" charset="0"/>
                <a:cs typeface="Arial" panose="020B0604020202020204" pitchFamily="34" charset="0"/>
              </a:rPr>
              <a:t>MeoTroVeMauVang.</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312871" y="429674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647F0-1C75-F734-BAA0-FD5B73FF6C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F0F292-C15E-FACE-0942-AE2D55F82F8E}"/>
              </a:ext>
            </a:extLst>
          </p:cNvPr>
          <p:cNvSpPr/>
          <p:nvPr/>
        </p:nvSpPr>
        <p:spPr>
          <a:xfrm>
            <a:off x="0"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F16DCD-2DA5-2655-445E-8A33A811AA0B}"/>
              </a:ext>
            </a:extLst>
          </p:cNvPr>
          <p:cNvSpPr/>
          <p:nvPr/>
        </p:nvSpPr>
        <p:spPr>
          <a:xfrm>
            <a:off x="221887" y="232707"/>
            <a:ext cx="11609328" cy="820674"/>
          </a:xfrm>
          <a:prstGeom prst="rect">
            <a:avLst/>
          </a:prstGeom>
        </p:spPr>
        <p:txBody>
          <a:bodyPr wrap="square">
            <a:spAutoFit/>
          </a:bodyPr>
          <a:lstStyle/>
          <a:p>
            <a:pPr defTabSz="342900">
              <a:lnSpc>
                <a:spcPct val="150000"/>
              </a:lnSpc>
            </a:pPr>
            <a:r>
              <a:rPr lang="en-US" sz="3600" b="1">
                <a:solidFill>
                  <a:srgbClr val="F03C69"/>
                </a:solidFill>
                <a:latin typeface="Arial" panose="020B0604020202020204" pitchFamily="34" charset="0"/>
                <a:cs typeface="Arial" panose="020B0604020202020204" pitchFamily="34" charset="0"/>
              </a:rPr>
              <a:t>3. THỰC </a:t>
            </a:r>
            <a:r>
              <a:rPr lang="en-US" sz="3600" b="1" dirty="0">
                <a:solidFill>
                  <a:srgbClr val="F03C69"/>
                </a:solidFill>
                <a:latin typeface="Arial" panose="020B0604020202020204" pitchFamily="34" charset="0"/>
                <a:cs typeface="Arial" panose="020B0604020202020204" pitchFamily="34" charset="0"/>
              </a:rPr>
              <a:t>HÀNH SỬ DỤNG CẤU TRÚC RẼ NHÁNH</a:t>
            </a:r>
            <a:endParaRPr lang="vi-VN" sz="3600" b="1" dirty="0">
              <a:solidFill>
                <a:srgbClr val="F03C6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FEB14BB-E46D-A275-2CB2-2E1EBB499FFA}"/>
              </a:ext>
            </a:extLst>
          </p:cNvPr>
          <p:cNvSpPr/>
          <p:nvPr/>
        </p:nvSpPr>
        <p:spPr>
          <a:xfrm>
            <a:off x="462194" y="2183987"/>
            <a:ext cx="11457991" cy="3866764"/>
          </a:xfrm>
          <a:prstGeom prst="rect">
            <a:avLst/>
          </a:prstGeom>
        </p:spPr>
        <p:txBody>
          <a:bodyPr wrap="square">
            <a:spAutoFit/>
          </a:bodyPr>
          <a:lstStyle/>
          <a:p>
            <a:pPr>
              <a:lnSpc>
                <a:spcPct val="130000"/>
              </a:lnSpc>
            </a:pPr>
            <a:r>
              <a:rPr lang="en-US" sz="3200" b="1">
                <a:solidFill>
                  <a:srgbClr val="FF0000"/>
                </a:solidFill>
                <a:effectLst/>
                <a:latin typeface="Arial" panose="020B0604020202020204" pitchFamily="34" charset="0"/>
                <a:cs typeface="Arial" panose="020B0604020202020204" pitchFamily="34" charset="0"/>
              </a:rPr>
              <a:t>Nhiệm vụ 1: </a:t>
            </a:r>
            <a:r>
              <a:rPr lang="en-US" sz="3200">
                <a:solidFill>
                  <a:srgbClr val="002060"/>
                </a:solidFill>
                <a:latin typeface="Arial" panose="020B0604020202020204" pitchFamily="34" charset="0"/>
                <a:cs typeface="Arial" panose="020B0604020202020204" pitchFamily="34" charset="0"/>
              </a:rPr>
              <a:t>M</a:t>
            </a:r>
            <a:r>
              <a:rPr lang="en-US" sz="3200">
                <a:solidFill>
                  <a:srgbClr val="002060"/>
                </a:solidFill>
                <a:effectLst/>
                <a:latin typeface="Arial" panose="020B0604020202020204" pitchFamily="34" charset="0"/>
                <a:cs typeface="Arial" panose="020B0604020202020204" pitchFamily="34" charset="0"/>
              </a:rPr>
              <a:t>ở Scratch để tạo</a:t>
            </a:r>
            <a:r>
              <a:rPr lang="vi-VN" sz="3200">
                <a:solidFill>
                  <a:srgbClr val="002060"/>
                </a:solidFill>
                <a:effectLst/>
                <a:latin typeface="Arial" panose="020B0604020202020204" pitchFamily="34" charset="0"/>
                <a:cs typeface="Arial" panose="020B0604020202020204" pitchFamily="34" charset="0"/>
              </a:rPr>
              <a:t> chương trình</a:t>
            </a:r>
            <a:r>
              <a:rPr lang="en-US" sz="3200">
                <a:solidFill>
                  <a:srgbClr val="002060"/>
                </a:solidFill>
                <a:effectLst/>
                <a:latin typeface="Arial" panose="020B0604020202020204" pitchFamily="34" charset="0"/>
                <a:cs typeface="Arial" panose="020B0604020202020204" pitchFamily="34" charset="0"/>
              </a:rPr>
              <a:t> </a:t>
            </a:r>
            <a:r>
              <a:rPr lang="vi-VN" sz="3200">
                <a:solidFill>
                  <a:srgbClr val="002060"/>
                </a:solidFill>
                <a:effectLst/>
                <a:latin typeface="Arial" panose="020B0604020202020204" pitchFamily="34" charset="0"/>
                <a:cs typeface="Arial" panose="020B0604020202020204" pitchFamily="34" charset="0"/>
              </a:rPr>
              <a:t>Mèo </a:t>
            </a:r>
            <a:r>
              <a:rPr lang="vi-VN" sz="3200" dirty="0">
                <a:solidFill>
                  <a:srgbClr val="002060"/>
                </a:solidFill>
                <a:effectLst/>
                <a:latin typeface="Arial" panose="020B0604020202020204" pitchFamily="34" charset="0"/>
                <a:cs typeface="Arial" panose="020B0604020202020204" pitchFamily="34" charset="0"/>
              </a:rPr>
              <a:t>đổi </a:t>
            </a:r>
            <a:r>
              <a:rPr lang="vi-VN" sz="3200">
                <a:solidFill>
                  <a:srgbClr val="002060"/>
                </a:solidFill>
                <a:effectLst/>
                <a:latin typeface="Arial" panose="020B0604020202020204" pitchFamily="34" charset="0"/>
                <a:cs typeface="Arial" panose="020B0604020202020204" pitchFamily="34" charset="0"/>
              </a:rPr>
              <a:t>màu </a:t>
            </a:r>
            <a:endParaRPr lang="en-US" sz="3200">
              <a:solidFill>
                <a:srgbClr val="002060"/>
              </a:solidFill>
              <a:effectLst/>
              <a:latin typeface="Arial" panose="020B0604020202020204" pitchFamily="34" charset="0"/>
              <a:cs typeface="Arial" panose="020B0604020202020204" pitchFamily="34" charset="0"/>
            </a:endParaRPr>
          </a:p>
          <a:p>
            <a:pPr>
              <a:lnSpc>
                <a:spcPct val="130000"/>
              </a:lnSpc>
            </a:pPr>
            <a:r>
              <a:rPr lang="en-US" sz="3200" b="1">
                <a:solidFill>
                  <a:srgbClr val="FF0000"/>
                </a:solidFill>
                <a:effectLst/>
                <a:latin typeface="Arial" panose="020B0604020202020204" pitchFamily="34" charset="0"/>
                <a:cs typeface="Arial" panose="020B0604020202020204" pitchFamily="34" charset="0"/>
              </a:rPr>
              <a:t>Nhiệm vụ 2: </a:t>
            </a:r>
            <a:r>
              <a:rPr lang="en-US" sz="3200">
                <a:solidFill>
                  <a:srgbClr val="002060"/>
                </a:solidFill>
                <a:effectLst/>
                <a:latin typeface="Arial" panose="020B0604020202020204" pitchFamily="34" charset="0"/>
                <a:cs typeface="Arial" panose="020B0604020202020204" pitchFamily="34" charset="0"/>
              </a:rPr>
              <a:t>Chạy chương trình “</a:t>
            </a:r>
            <a:r>
              <a:rPr lang="vi-VN" sz="3200">
                <a:solidFill>
                  <a:srgbClr val="002060"/>
                </a:solidFill>
                <a:effectLst/>
                <a:latin typeface="Arial" panose="020B0604020202020204" pitchFamily="34" charset="0"/>
                <a:cs typeface="Arial" panose="020B0604020202020204" pitchFamily="34" charset="0"/>
              </a:rPr>
              <a:t>Nhân </a:t>
            </a:r>
            <a:r>
              <a:rPr lang="vi-VN" sz="3200" dirty="0">
                <a:solidFill>
                  <a:srgbClr val="002060"/>
                </a:solidFill>
                <a:effectLst/>
                <a:latin typeface="Arial" panose="020B0604020202020204" pitchFamily="34" charset="0"/>
                <a:cs typeface="Arial" panose="020B0604020202020204" pitchFamily="34" charset="0"/>
              </a:rPr>
              <a:t>vật mèo thực hiện lặp liên tục "</a:t>
            </a:r>
            <a:r>
              <a:rPr lang="vi-VN" sz="3200" dirty="0">
                <a:solidFill>
                  <a:srgbClr val="FF0000"/>
                </a:solidFill>
                <a:effectLst/>
                <a:latin typeface="Arial" panose="020B0604020202020204" pitchFamily="34" charset="0"/>
                <a:cs typeface="Arial" panose="020B0604020202020204" pitchFamily="34" charset="0"/>
              </a:rPr>
              <a:t>nếu</a:t>
            </a:r>
            <a:r>
              <a:rPr lang="vi-VN" sz="3200" dirty="0">
                <a:solidFill>
                  <a:srgbClr val="002060"/>
                </a:solidFill>
                <a:effectLst/>
                <a:latin typeface="Arial" panose="020B0604020202020204" pitchFamily="34" charset="0"/>
                <a:cs typeface="Arial" panose="020B0604020202020204" pitchFamily="34" charset="0"/>
              </a:rPr>
              <a:t> chạm con trỏ chuột</a:t>
            </a:r>
            <a:r>
              <a:rPr lang="vi-VN" sz="3200" dirty="0">
                <a:solidFill>
                  <a:srgbClr val="FF0000"/>
                </a:solidFill>
                <a:effectLst/>
                <a:latin typeface="Arial" panose="020B0604020202020204" pitchFamily="34" charset="0"/>
                <a:cs typeface="Arial" panose="020B0604020202020204" pitchFamily="34" charset="0"/>
              </a:rPr>
              <a:t> </a:t>
            </a:r>
            <a:r>
              <a:rPr lang="vi-VN" sz="3200">
                <a:solidFill>
                  <a:srgbClr val="FF0000"/>
                </a:solidFill>
                <a:effectLst/>
                <a:latin typeface="Arial" panose="020B0604020202020204" pitchFamily="34" charset="0"/>
                <a:cs typeface="Arial" panose="020B0604020202020204" pitchFamily="34" charset="0"/>
              </a:rPr>
              <a:t>thì </a:t>
            </a:r>
            <a:r>
              <a:rPr lang="vi-VN" sz="3200">
                <a:solidFill>
                  <a:srgbClr val="002060"/>
                </a:solidFill>
                <a:effectLst/>
                <a:latin typeface="Arial" panose="020B0604020202020204" pitchFamily="34" charset="0"/>
                <a:cs typeface="Arial" panose="020B0604020202020204" pitchFamily="34" charset="0"/>
              </a:rPr>
              <a:t>đổi màu“</a:t>
            </a:r>
            <a:r>
              <a:rPr lang="en-US" sz="3200">
                <a:solidFill>
                  <a:srgbClr val="002060"/>
                </a:solidFill>
                <a:effectLst/>
                <a:latin typeface="Arial" panose="020B0604020202020204" pitchFamily="34" charset="0"/>
                <a:cs typeface="Arial" panose="020B0604020202020204" pitchFamily="34" charset="0"/>
              </a:rPr>
              <a:t>, nếu không thì mèo trở về màu ban đầu.</a:t>
            </a:r>
          </a:p>
          <a:p>
            <a:pPr>
              <a:lnSpc>
                <a:spcPct val="130000"/>
              </a:lnSpc>
            </a:pPr>
            <a:r>
              <a:rPr lang="en-US" sz="3200" b="1">
                <a:solidFill>
                  <a:srgbClr val="FF0000"/>
                </a:solidFill>
                <a:latin typeface="Arial" panose="020B0604020202020204" pitchFamily="34" charset="0"/>
                <a:cs typeface="Arial" panose="020B0604020202020204" pitchFamily="34" charset="0"/>
              </a:rPr>
              <a:t>Nhiệm vụ 3: </a:t>
            </a:r>
            <a:r>
              <a:rPr lang="en-US" sz="3200" b="1">
                <a:solidFill>
                  <a:srgbClr val="002060"/>
                </a:solidFill>
                <a:latin typeface="Arial" panose="020B0604020202020204" pitchFamily="34" charset="0"/>
                <a:cs typeface="Arial" panose="020B0604020202020204" pitchFamily="34" charset="0"/>
              </a:rPr>
              <a:t>Lưu bài “Meotrovebandau_Ten_lop”</a:t>
            </a:r>
          </a:p>
          <a:p>
            <a:pPr>
              <a:lnSpc>
                <a:spcPct val="130000"/>
              </a:lnSpc>
            </a:pPr>
            <a:r>
              <a:rPr lang="en-US" sz="3200" b="1">
                <a:solidFill>
                  <a:srgbClr val="FF0000"/>
                </a:solidFill>
                <a:latin typeface="Arial" panose="020B0604020202020204" pitchFamily="34" charset="0"/>
                <a:cs typeface="Arial" panose="020B0604020202020204" pitchFamily="34" charset="0"/>
              </a:rPr>
              <a:t>Nhiệm vụ 4: </a:t>
            </a:r>
            <a:r>
              <a:rPr lang="en-US" sz="3200" b="1">
                <a:solidFill>
                  <a:srgbClr val="002060"/>
                </a:solidFill>
                <a:latin typeface="Arial" panose="020B0604020202020204" pitchFamily="34" charset="0"/>
                <a:cs typeface="Arial" panose="020B0604020202020204" pitchFamily="34" charset="0"/>
              </a:rPr>
              <a:t>Thoát khỏi chương trình</a:t>
            </a:r>
            <a:endParaRPr lang="vi-VN" sz="3200" dirty="0">
              <a:solidFill>
                <a:srgbClr val="00206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C2FED3-709F-09DD-06E7-CAA79A308B84}"/>
              </a:ext>
            </a:extLst>
          </p:cNvPr>
          <p:cNvSpPr/>
          <p:nvPr/>
        </p:nvSpPr>
        <p:spPr>
          <a:xfrm>
            <a:off x="245543" y="1053381"/>
            <a:ext cx="3850596" cy="820674"/>
          </a:xfrm>
          <a:prstGeom prst="rect">
            <a:avLst/>
          </a:prstGeom>
        </p:spPr>
        <p:txBody>
          <a:bodyPr wrap="square">
            <a:spAutoFit/>
          </a:bodyPr>
          <a:lstStyle/>
          <a:p>
            <a:pPr defTabSz="342900">
              <a:lnSpc>
                <a:spcPct val="150000"/>
              </a:lnSpc>
            </a:pPr>
            <a:r>
              <a:rPr lang="en-US" sz="3600" b="1">
                <a:solidFill>
                  <a:srgbClr val="000099"/>
                </a:solidFill>
                <a:latin typeface="Arial" panose="020B0604020202020204" pitchFamily="34" charset="0"/>
                <a:cs typeface="Arial" panose="020B0604020202020204" pitchFamily="34" charset="0"/>
              </a:rPr>
              <a:t>Chương trình 2:</a:t>
            </a:r>
            <a:endParaRPr lang="vi-VN" sz="36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481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par>
                          <p:cTn id="12" fill="hold">
                            <p:stCondLst>
                              <p:cond delay="1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768D-A245-9D61-B498-030D41477B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A5162C-1041-BC29-7FEC-6EA23AC66297}"/>
              </a:ext>
            </a:extLst>
          </p:cNvPr>
          <p:cNvSpPr/>
          <p:nvPr/>
        </p:nvSpPr>
        <p:spPr>
          <a:xfrm>
            <a:off x="-37324"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D09B23-391E-DC4A-5439-5D46C9FB0782}"/>
              </a:ext>
            </a:extLst>
          </p:cNvPr>
          <p:cNvPicPr>
            <a:picLocks noChangeAspect="1"/>
          </p:cNvPicPr>
          <p:nvPr/>
        </p:nvPicPr>
        <p:blipFill>
          <a:blip r:embed="rId2"/>
          <a:stretch>
            <a:fillRect/>
          </a:stretch>
        </p:blipFill>
        <p:spPr>
          <a:xfrm>
            <a:off x="149290" y="0"/>
            <a:ext cx="11709918" cy="6858000"/>
          </a:xfrm>
          <a:prstGeom prst="rect">
            <a:avLst/>
          </a:prstGeom>
        </p:spPr>
      </p:pic>
    </p:spTree>
    <p:extLst>
      <p:ext uri="{BB962C8B-B14F-4D97-AF65-F5344CB8AC3E}">
        <p14:creationId xmlns:p14="http://schemas.microsoft.com/office/powerpoint/2010/main" val="672271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5027758"/>
            <a:ext cx="12658374" cy="1970846"/>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6989" y="1"/>
            <a:ext cx="945011" cy="858416"/>
          </a:xfrm>
          <a:prstGeom prst="rect">
            <a:avLst/>
          </a:prstGeom>
        </p:spPr>
      </p:pic>
      <p:grpSp>
        <p:nvGrpSpPr>
          <p:cNvPr id="28" name="Group 27"/>
          <p:cNvGrpSpPr/>
          <p:nvPr/>
        </p:nvGrpSpPr>
        <p:grpSpPr>
          <a:xfrm>
            <a:off x="0" y="-9887"/>
            <a:ext cx="8108303" cy="2010675"/>
            <a:chOff x="-1" y="-19802"/>
            <a:chExt cx="7315200" cy="2347042"/>
          </a:xfrm>
        </p:grpSpPr>
        <p:pic>
          <p:nvPicPr>
            <p:cNvPr id="14"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293353"/>
            </a:xfrm>
            <a:prstGeom prst="rect">
              <a:avLst/>
            </a:prstGeom>
          </p:spPr>
          <p:txBody>
            <a:bodyPr wrap="square">
              <a:spAutoFit/>
            </a:bodyPr>
            <a:lstStyle/>
            <a:p>
              <a:pPr algn="ctr" defTabSz="342900"/>
              <a:r>
                <a:rPr lang="en-US" sz="3300" b="1" dirty="0" err="1">
                  <a:solidFill>
                    <a:schemeClr val="bg1"/>
                  </a:solidFill>
                  <a:latin typeface="Arial" panose="020B0604020202020204" pitchFamily="34" charset="0"/>
                  <a:cs typeface="Arial" panose="020B0604020202020204" pitchFamily="34" charset="0"/>
                </a:rPr>
                <a:t>Chủ</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đề</a:t>
              </a:r>
              <a:r>
                <a:rPr lang="en-US" sz="3300" b="1" dirty="0">
                  <a:solidFill>
                    <a:schemeClr val="bg1"/>
                  </a:solidFill>
                  <a:latin typeface="Arial" panose="020B0604020202020204" pitchFamily="34" charset="0"/>
                  <a:cs typeface="Arial" panose="020B0604020202020204" pitchFamily="34" charset="0"/>
                </a:rPr>
                <a:t> 6. </a:t>
              </a:r>
              <a:r>
                <a:rPr lang="en-US" sz="3300" b="1" dirty="0" err="1">
                  <a:solidFill>
                    <a:schemeClr val="bg1"/>
                  </a:solidFill>
                  <a:latin typeface="Arial" panose="020B0604020202020204" pitchFamily="34" charset="0"/>
                  <a:cs typeface="Arial" panose="020B0604020202020204" pitchFamily="34" charset="0"/>
                </a:rPr>
                <a:t>Giải</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quyết</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vấn</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đề</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với</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sự</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trợ</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giúp</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của</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máy</a:t>
              </a:r>
              <a:r>
                <a:rPr lang="en-US" sz="3300" b="1" dirty="0">
                  <a:solidFill>
                    <a:schemeClr val="bg1"/>
                  </a:solidFill>
                  <a:latin typeface="Arial" panose="020B0604020202020204" pitchFamily="34" charset="0"/>
                  <a:cs typeface="Arial" panose="020B0604020202020204" pitchFamily="34" charset="0"/>
                </a:rPr>
                <a:t> </a:t>
              </a:r>
              <a:r>
                <a:rPr lang="en-US" sz="3300" b="1" dirty="0" err="1">
                  <a:solidFill>
                    <a:schemeClr val="bg1"/>
                  </a:solidFill>
                  <a:latin typeface="Arial" panose="020B0604020202020204" pitchFamily="34" charset="0"/>
                  <a:cs typeface="Arial" panose="020B0604020202020204" pitchFamily="34" charset="0"/>
                </a:rPr>
                <a:t>tính</a:t>
              </a:r>
              <a:endParaRPr lang="vi-VN" sz="3300" b="1" dirty="0">
                <a:solidFill>
                  <a:schemeClr val="bg1"/>
                </a:solidFill>
                <a:latin typeface="Arial" panose="020B0604020202020204" pitchFamily="34" charset="0"/>
                <a:cs typeface="Arial" panose="020B0604020202020204" pitchFamily="34" charset="0"/>
              </a:endParaRPr>
            </a:p>
          </p:txBody>
        </p:sp>
      </p:grpSp>
      <p:grpSp>
        <p:nvGrpSpPr>
          <p:cNvPr id="29" name="Group 28"/>
          <p:cNvGrpSpPr/>
          <p:nvPr/>
        </p:nvGrpSpPr>
        <p:grpSpPr>
          <a:xfrm>
            <a:off x="128295" y="2017142"/>
            <a:ext cx="11935409" cy="2840071"/>
            <a:chOff x="1055313" y="1366069"/>
            <a:chExt cx="7522294" cy="1940925"/>
          </a:xfrm>
        </p:grpSpPr>
        <p:sp>
          <p:nvSpPr>
            <p:cNvPr id="26" name="Rectangle: Rounded Corners 25"/>
            <p:cNvSpPr/>
            <p:nvPr/>
          </p:nvSpPr>
          <p:spPr>
            <a:xfrm>
              <a:off x="2292403" y="1573903"/>
              <a:ext cx="6285204" cy="164843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5313" y="1366069"/>
              <a:ext cx="2076866" cy="1940925"/>
            </a:xfrm>
            <a:prstGeom prst="rect">
              <a:avLst/>
            </a:prstGeom>
          </p:spPr>
        </p:pic>
        <p:sp>
          <p:nvSpPr>
            <p:cNvPr id="24" name="Rectangle 23"/>
            <p:cNvSpPr/>
            <p:nvPr/>
          </p:nvSpPr>
          <p:spPr>
            <a:xfrm>
              <a:off x="1656456" y="1493036"/>
              <a:ext cx="874580" cy="1002710"/>
            </a:xfrm>
            <a:prstGeom prst="rect">
              <a:avLst/>
            </a:prstGeom>
          </p:spPr>
          <p:txBody>
            <a:bodyPr wrap="square">
              <a:spAutoFit/>
            </a:bodyPr>
            <a:lstStyle/>
            <a:p>
              <a:pPr algn="ctr" defTabSz="342900">
                <a:lnSpc>
                  <a:spcPct val="150000"/>
                </a:lnSpc>
              </a:pPr>
              <a:r>
                <a:rPr lang="en-US" sz="4500" b="1" dirty="0">
                  <a:latin typeface="Arial" panose="020B0604020202020204" pitchFamily="34" charset="0"/>
                  <a:cs typeface="Arial" panose="020B0604020202020204" pitchFamily="34" charset="0"/>
                </a:rPr>
                <a:t>BÀI</a:t>
              </a:r>
            </a:p>
          </p:txBody>
        </p:sp>
        <p:sp>
          <p:nvSpPr>
            <p:cNvPr id="25" name="Rectangle 24"/>
            <p:cNvSpPr/>
            <p:nvPr/>
          </p:nvSpPr>
          <p:spPr>
            <a:xfrm>
              <a:off x="1491131" y="1994391"/>
              <a:ext cx="1039905" cy="1184876"/>
            </a:xfrm>
            <a:prstGeom prst="rect">
              <a:avLst/>
            </a:prstGeom>
          </p:spPr>
          <p:txBody>
            <a:bodyPr wrap="square">
              <a:spAutoFit/>
            </a:bodyPr>
            <a:lstStyle/>
            <a:p>
              <a:pPr algn="ctr" defTabSz="342900">
                <a:lnSpc>
                  <a:spcPct val="150000"/>
                </a:lnSpc>
              </a:pPr>
              <a:r>
                <a:rPr lang="vi-VN" sz="5400" b="1" dirty="0">
                  <a:latin typeface="Arial" panose="020B0604020202020204" pitchFamily="34" charset="0"/>
                  <a:cs typeface="Arial" panose="020B0604020202020204" pitchFamily="34" charset="0"/>
                </a:rPr>
                <a:t>13</a:t>
              </a:r>
            </a:p>
          </p:txBody>
        </p:sp>
        <p:sp>
          <p:nvSpPr>
            <p:cNvPr id="27" name="Rectangle 26"/>
            <p:cNvSpPr/>
            <p:nvPr/>
          </p:nvSpPr>
          <p:spPr>
            <a:xfrm>
              <a:off x="3006923" y="1688290"/>
              <a:ext cx="5518785" cy="1419662"/>
            </a:xfrm>
            <a:prstGeom prst="rect">
              <a:avLst/>
            </a:prstGeom>
          </p:spPr>
          <p:txBody>
            <a:bodyPr wrap="square">
              <a:spAutoFit/>
            </a:bodyPr>
            <a:lstStyle/>
            <a:p>
              <a:pPr algn="ctr" defTabSz="342900"/>
              <a:r>
                <a:rPr lang="vi-VN" altLang="vi-VN" sz="5600" b="1" dirty="0">
                  <a:solidFill>
                    <a:srgbClr val="F93265"/>
                  </a:solidFill>
                  <a:latin typeface="Arial" panose="020B0604020202020204" pitchFamily="34" charset="0"/>
                  <a:cs typeface="Arial" panose="020B0604020202020204" pitchFamily="34" charset="0"/>
                </a:rPr>
                <a:t>CẤU TRÚC </a:t>
              </a:r>
              <a:r>
                <a:rPr lang="vi-VN" altLang="vi-VN" sz="5600" b="1">
                  <a:solidFill>
                    <a:srgbClr val="F93265"/>
                  </a:solidFill>
                  <a:latin typeface="Arial" panose="020B0604020202020204" pitchFamily="34" charset="0"/>
                  <a:cs typeface="Arial" panose="020B0604020202020204" pitchFamily="34" charset="0"/>
                </a:rPr>
                <a:t>RẼ NHÁNH</a:t>
              </a:r>
              <a:endParaRPr lang="en-US" altLang="vi-VN" sz="5600" b="1">
                <a:solidFill>
                  <a:srgbClr val="F93265"/>
                </a:solidFill>
                <a:latin typeface="Arial" panose="020B0604020202020204" pitchFamily="34" charset="0"/>
                <a:cs typeface="Arial" panose="020B0604020202020204" pitchFamily="34" charset="0"/>
              </a:endParaRPr>
            </a:p>
            <a:p>
              <a:pPr algn="ctr" defTabSz="342900"/>
              <a:r>
                <a:rPr lang="en-US" altLang="vi-VN" sz="5600" b="1">
                  <a:solidFill>
                    <a:srgbClr val="F93265"/>
                  </a:solidFill>
                  <a:latin typeface="Arial" panose="020B0604020202020204" pitchFamily="34" charset="0"/>
                  <a:cs typeface="Arial" panose="020B0604020202020204" pitchFamily="34" charset="0"/>
                </a:rPr>
                <a:t>(Tiết 1)</a:t>
              </a:r>
              <a:endParaRPr lang="en-US" altLang="vi-VN" sz="5600" b="1" dirty="0">
                <a:solidFill>
                  <a:srgbClr val="F93265"/>
                </a:solidFill>
                <a:latin typeface="Arial" panose="020B0604020202020204" pitchFamily="34" charset="0"/>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68" name="Google Shape;868;p37"/>
          <p:cNvGrpSpPr/>
          <p:nvPr/>
        </p:nvGrpSpPr>
        <p:grpSpPr>
          <a:xfrm>
            <a:off x="1075236" y="145723"/>
            <a:ext cx="7952981" cy="6455843"/>
            <a:chOff x="0" y="-38100"/>
            <a:chExt cx="3141919" cy="2550456"/>
          </a:xfrm>
        </p:grpSpPr>
        <p:sp>
          <p:nvSpPr>
            <p:cNvPr id="869" name="Google Shape;869;p37"/>
            <p:cNvSpPr/>
            <p:nvPr/>
          </p:nvSpPr>
          <p:spPr>
            <a:xfrm>
              <a:off x="54376" y="0"/>
              <a:ext cx="3087543" cy="2512356"/>
            </a:xfrm>
            <a:custGeom>
              <a:avLst/>
              <a:gdLst/>
              <a:ahLst/>
              <a:cxnLst/>
              <a:rect l="l" t="t" r="r" b="b"/>
              <a:pathLst>
                <a:path w="3087543" h="2512356" extrusionOk="0">
                  <a:moveTo>
                    <a:pt x="0" y="0"/>
                  </a:moveTo>
                  <a:lnTo>
                    <a:pt x="3087543" y="0"/>
                  </a:lnTo>
                  <a:lnTo>
                    <a:pt x="3087543" y="2512356"/>
                  </a:lnTo>
                  <a:lnTo>
                    <a:pt x="0" y="2512356"/>
                  </a:lnTo>
                  <a:close/>
                </a:path>
              </a:pathLst>
            </a:custGeom>
            <a:solidFill>
              <a:srgbClr val="000000"/>
            </a:solidFill>
            <a:ln>
              <a:noFill/>
            </a:ln>
          </p:spPr>
          <p:txBody>
            <a:bodyPr/>
            <a:lstStyle/>
            <a:p>
              <a:endParaRPr lang="en-US" sz="1200"/>
            </a:p>
          </p:txBody>
        </p:sp>
        <p:sp>
          <p:nvSpPr>
            <p:cNvPr id="870" name="Google Shape;870;p37"/>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71222"/>
                </a:lnSpc>
              </a:pPr>
              <a:endParaRPr sz="1200">
                <a:solidFill>
                  <a:schemeClr val="dk1"/>
                </a:solidFill>
                <a:latin typeface="Calibri"/>
                <a:ea typeface="Calibri"/>
                <a:cs typeface="Calibri"/>
                <a:sym typeface="Calibri"/>
              </a:endParaRPr>
            </a:p>
          </p:txBody>
        </p:sp>
      </p:grpSp>
      <p:grpSp>
        <p:nvGrpSpPr>
          <p:cNvPr id="871" name="Google Shape;871;p37"/>
          <p:cNvGrpSpPr/>
          <p:nvPr/>
        </p:nvGrpSpPr>
        <p:grpSpPr>
          <a:xfrm>
            <a:off x="1252422" y="193944"/>
            <a:ext cx="7736266" cy="6373673"/>
            <a:chOff x="0" y="-38100"/>
            <a:chExt cx="3056303" cy="2517994"/>
          </a:xfrm>
        </p:grpSpPr>
        <p:sp>
          <p:nvSpPr>
            <p:cNvPr id="872" name="Google Shape;872;p37"/>
            <p:cNvSpPr/>
            <p:nvPr/>
          </p:nvSpPr>
          <p:spPr>
            <a:xfrm>
              <a:off x="0" y="0"/>
              <a:ext cx="3056303" cy="2479894"/>
            </a:xfrm>
            <a:custGeom>
              <a:avLst/>
              <a:gdLst/>
              <a:ahLst/>
              <a:cxnLst/>
              <a:rect l="l" t="t" r="r" b="b"/>
              <a:pathLst>
                <a:path w="3056303" h="2479894" extrusionOk="0">
                  <a:moveTo>
                    <a:pt x="0" y="0"/>
                  </a:moveTo>
                  <a:lnTo>
                    <a:pt x="3056303" y="0"/>
                  </a:lnTo>
                  <a:lnTo>
                    <a:pt x="3056303" y="2479894"/>
                  </a:lnTo>
                  <a:lnTo>
                    <a:pt x="0" y="2479894"/>
                  </a:lnTo>
                  <a:close/>
                </a:path>
              </a:pathLst>
            </a:custGeom>
            <a:solidFill>
              <a:srgbClr val="F87591"/>
            </a:solidFill>
            <a:ln>
              <a:noFill/>
            </a:ln>
          </p:spPr>
          <p:txBody>
            <a:bodyPr/>
            <a:lstStyle/>
            <a:p>
              <a:endParaRPr lang="en-US" sz="1200"/>
            </a:p>
          </p:txBody>
        </p:sp>
        <p:sp>
          <p:nvSpPr>
            <p:cNvPr id="873" name="Google Shape;873;p37"/>
            <p:cNvSpPr txBox="1"/>
            <p:nvPr/>
          </p:nvSpPr>
          <p:spPr>
            <a:xfrm>
              <a:off x="0" y="-38100"/>
              <a:ext cx="812800" cy="850900"/>
            </a:xfrm>
            <a:prstGeom prst="rect">
              <a:avLst/>
            </a:prstGeom>
            <a:noFill/>
            <a:ln>
              <a:noFill/>
            </a:ln>
          </p:spPr>
          <p:txBody>
            <a:bodyPr spcFirstLastPara="1" wrap="square" lIns="33867" tIns="33867" rIns="33867" bIns="33867" anchor="ctr" anchorCtr="0">
              <a:noAutofit/>
            </a:bodyPr>
            <a:lstStyle/>
            <a:p>
              <a:pPr algn="ctr">
                <a:lnSpc>
                  <a:spcPct val="171222"/>
                </a:lnSpc>
              </a:pPr>
              <a:endParaRPr sz="1200">
                <a:solidFill>
                  <a:schemeClr val="dk1"/>
                </a:solidFill>
                <a:latin typeface="Calibri"/>
                <a:ea typeface="Calibri"/>
                <a:cs typeface="Calibri"/>
                <a:sym typeface="Calibri"/>
              </a:endParaRPr>
            </a:p>
          </p:txBody>
        </p:sp>
      </p:grpSp>
      <p:pic>
        <p:nvPicPr>
          <p:cNvPr id="875" name="Google Shape;875;p37"/>
          <p:cNvPicPr preferRelativeResize="0"/>
          <p:nvPr/>
        </p:nvPicPr>
        <p:blipFill rotWithShape="1">
          <a:blip r:embed="rId3">
            <a:alphaModFix/>
          </a:blip>
          <a:srcRect/>
          <a:stretch/>
        </p:blipFill>
        <p:spPr>
          <a:xfrm>
            <a:off x="507564" y="498349"/>
            <a:ext cx="9167386" cy="5861302"/>
          </a:xfrm>
          <a:prstGeom prst="rect">
            <a:avLst/>
          </a:prstGeom>
          <a:noFill/>
          <a:ln>
            <a:noFill/>
          </a:ln>
        </p:spPr>
      </p:pic>
      <p:pic>
        <p:nvPicPr>
          <p:cNvPr id="876" name="Google Shape;876;p37"/>
          <p:cNvPicPr preferRelativeResize="0"/>
          <p:nvPr/>
        </p:nvPicPr>
        <p:blipFill rotWithShape="1">
          <a:blip r:embed="rId4">
            <a:alphaModFix/>
          </a:blip>
          <a:srcRect l="22875" t="19880" r="26109" b="16502"/>
          <a:stretch/>
        </p:blipFill>
        <p:spPr>
          <a:xfrm rot="1068287">
            <a:off x="-406931" y="4826875"/>
            <a:ext cx="2964333" cy="2079463"/>
          </a:xfrm>
          <a:prstGeom prst="rect">
            <a:avLst/>
          </a:prstGeom>
          <a:noFill/>
          <a:ln>
            <a:noFill/>
          </a:ln>
        </p:spPr>
      </p:pic>
      <p:grpSp>
        <p:nvGrpSpPr>
          <p:cNvPr id="883" name="Google Shape;883;p37"/>
          <p:cNvGrpSpPr/>
          <p:nvPr/>
        </p:nvGrpSpPr>
        <p:grpSpPr>
          <a:xfrm>
            <a:off x="4772511" y="889648"/>
            <a:ext cx="693295" cy="583515"/>
            <a:chOff x="-33680" y="-8369"/>
            <a:chExt cx="854946" cy="719569"/>
          </a:xfrm>
        </p:grpSpPr>
        <p:sp>
          <p:nvSpPr>
            <p:cNvPr id="884" name="Google Shape;884;p37"/>
            <p:cNvSpPr/>
            <p:nvPr/>
          </p:nvSpPr>
          <p:spPr>
            <a:xfrm>
              <a:off x="-33680" y="-8369"/>
              <a:ext cx="854946" cy="719569"/>
            </a:xfrm>
            <a:custGeom>
              <a:avLst/>
              <a:gdLst/>
              <a:ahLst/>
              <a:cxnLst/>
              <a:rect l="l" t="t" r="r" b="b"/>
              <a:pathLst>
                <a:path w="854946" h="719569" extrusionOk="0">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B0A5DB"/>
            </a:solidFill>
            <a:ln w="57150" cap="flat"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885" name="Google Shape;885;p37"/>
            <p:cNvSpPr txBox="1"/>
            <p:nvPr/>
          </p:nvSpPr>
          <p:spPr>
            <a:xfrm>
              <a:off x="76200" y="22225"/>
              <a:ext cx="660400" cy="561975"/>
            </a:xfrm>
            <a:prstGeom prst="rect">
              <a:avLst/>
            </a:prstGeom>
            <a:noFill/>
            <a:ln>
              <a:noFill/>
            </a:ln>
          </p:spPr>
          <p:txBody>
            <a:bodyPr spcFirstLastPara="1" wrap="square" lIns="33867" tIns="33867" rIns="33867" bIns="33867" anchor="ctr" anchorCtr="0">
              <a:noAutofit/>
            </a:bodyPr>
            <a:lstStyle/>
            <a:p>
              <a:pPr algn="ctr">
                <a:lnSpc>
                  <a:spcPct val="171222"/>
                </a:lnSpc>
              </a:pPr>
              <a:endParaRPr sz="1200">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92B52860-18E2-0F4F-FAEC-DCB596C13ABD}"/>
              </a:ext>
            </a:extLst>
          </p:cNvPr>
          <p:cNvSpPr/>
          <p:nvPr/>
        </p:nvSpPr>
        <p:spPr>
          <a:xfrm>
            <a:off x="1525467" y="2019733"/>
            <a:ext cx="7187381" cy="2452082"/>
          </a:xfrm>
          <a:prstGeom prst="rect">
            <a:avLst/>
          </a:prstGeom>
          <a:noFill/>
          <a:ln>
            <a:noFill/>
          </a:ln>
        </p:spPr>
        <p:txBody>
          <a:bodyPr wrap="square" lIns="91440" tIns="45720" rIns="91440" bIns="45720">
            <a:spAutoFit/>
          </a:bodyPr>
          <a:lstStyle/>
          <a:p>
            <a:pPr algn="ctr"/>
            <a:r>
              <a:rPr lang="en-US" sz="7667"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TẠM BIỆT VÀ HẸN GẶP LẠI</a:t>
            </a:r>
          </a:p>
        </p:txBody>
      </p:sp>
      <p:pic>
        <p:nvPicPr>
          <p:cNvPr id="5" name="cau3">
            <a:hlinkClick r:id="" action="ppaction://noaction"/>
            <a:extLst>
              <a:ext uri="{FF2B5EF4-FFF2-40B4-BE49-F238E27FC236}">
                <a16:creationId xmlns:a16="http://schemas.microsoft.com/office/drawing/2014/main" id="{2438B802-7EC4-1815-C94C-A9C8DE99350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3861" l="9801" r="89915">
                        <a14:foregroundMark x1="43182" y1="32879" x2="43182" y2="28786"/>
                        <a14:foregroundMark x1="61364" y1="33970" x2="59801" y2="27967"/>
                        <a14:foregroundMark x1="52415" y1="65894" x2="53267" y2="49113"/>
                        <a14:foregroundMark x1="37074" y1="56889" x2="41619" y2="50614"/>
                        <a14:foregroundMark x1="42045" y1="58799" x2="43608" y2="53206"/>
                        <a14:foregroundMark x1="57813" y1="68759" x2="55540" y2="55798"/>
                        <a14:foregroundMark x1="52841" y1="69577" x2="50568" y2="57708"/>
                        <a14:foregroundMark x1="47017" y1="70668" x2="47017" y2="61801"/>
                        <a14:foregroundMark x1="51278" y1="90723" x2="65625" y2="90723"/>
                        <a14:foregroundMark x1="49006" y1="91132" x2="41193" y2="92906"/>
                      </a14:backgroundRemoval>
                    </a14:imgEffect>
                  </a14:imgLayer>
                </a14:imgProps>
              </a:ext>
              <a:ext uri="{28A0092B-C50C-407E-A947-70E740481C1C}">
                <a14:useLocalDpi xmlns:a14="http://schemas.microsoft.com/office/drawing/2010/main" val="0"/>
              </a:ext>
            </a:extLst>
          </a:blip>
          <a:stretch>
            <a:fillRect/>
          </a:stretch>
        </p:blipFill>
        <p:spPr>
          <a:xfrm flipH="1">
            <a:off x="9586451" y="1868130"/>
            <a:ext cx="3176759" cy="5142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BCE1-DD1F-773D-3DFD-2B85A16A3EC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7D1EB3-13FB-F75B-1BFD-3E2EF2DC0A81}"/>
              </a:ext>
            </a:extLst>
          </p:cNvPr>
          <p:cNvSpPr/>
          <p:nvPr/>
        </p:nvSpPr>
        <p:spPr>
          <a:xfrm>
            <a:off x="-37324"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F18824-B5B0-0EAC-020A-0F01BF0B58C1}"/>
              </a:ext>
            </a:extLst>
          </p:cNvPr>
          <p:cNvPicPr>
            <a:picLocks noChangeAspect="1"/>
          </p:cNvPicPr>
          <p:nvPr/>
        </p:nvPicPr>
        <p:blipFill>
          <a:blip r:embed="rId2"/>
          <a:stretch>
            <a:fillRect/>
          </a:stretch>
        </p:blipFill>
        <p:spPr>
          <a:xfrm>
            <a:off x="1291123" y="207087"/>
            <a:ext cx="9609753" cy="6406502"/>
          </a:xfrm>
          <a:prstGeom prst="rect">
            <a:avLst/>
          </a:prstGeom>
        </p:spPr>
      </p:pic>
    </p:spTree>
    <p:extLst>
      <p:ext uri="{BB962C8B-B14F-4D97-AF65-F5344CB8AC3E}">
        <p14:creationId xmlns:p14="http://schemas.microsoft.com/office/powerpoint/2010/main" val="1477706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3">
            <a:extLst>
              <a:ext uri="{FF2B5EF4-FFF2-40B4-BE49-F238E27FC236}">
                <a16:creationId xmlns:a16="http://schemas.microsoft.com/office/drawing/2014/main" id="{6641EE49-C5EA-2A9C-956C-F3A78A47DE57}"/>
              </a:ext>
            </a:extLst>
          </p:cNvPr>
          <p:cNvPicPr preferRelativeResize="0"/>
          <p:nvPr/>
        </p:nvPicPr>
        <p:blipFill>
          <a:blip r:embed="rId2">
            <a:alphaModFix/>
          </a:blip>
          <a:stretch>
            <a:fillRect/>
          </a:stretch>
        </p:blipFill>
        <p:spPr>
          <a:xfrm>
            <a:off x="102637" y="36268"/>
            <a:ext cx="12192000" cy="6858000"/>
          </a:xfrm>
          <a:prstGeom prst="rect">
            <a:avLst/>
          </a:prstGeom>
          <a:noFill/>
          <a:ln>
            <a:noFill/>
          </a:ln>
        </p:spPr>
      </p:pic>
      <p:grpSp>
        <p:nvGrpSpPr>
          <p:cNvPr id="14" name="Group 13"/>
          <p:cNvGrpSpPr>
            <a:grpSpLocks/>
          </p:cNvGrpSpPr>
          <p:nvPr/>
        </p:nvGrpSpPr>
        <p:grpSpPr bwMode="auto">
          <a:xfrm>
            <a:off x="-3662363" y="-17463"/>
            <a:ext cx="7261226"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sz="1400"/>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sz="1400"/>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1400"/>
            </a:p>
          </p:txBody>
        </p:sp>
      </p:grpSp>
      <p:sp>
        <p:nvSpPr>
          <p:cNvPr id="18" name="TextBox 17"/>
          <p:cNvSpPr txBox="1">
            <a:spLocks noChangeArrowheads="1"/>
          </p:cNvSpPr>
          <p:nvPr/>
        </p:nvSpPr>
        <p:spPr bwMode="auto">
          <a:xfrm>
            <a:off x="-630238" y="3017875"/>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FF0000"/>
                </a:solidFill>
                <a:ea typeface="Verdana" panose="020B0604030504040204" pitchFamily="34" charset="0"/>
                <a:cs typeface="Arial" panose="020B0604020202020204" pitchFamily="34" charset="0"/>
              </a:rPr>
              <a:t>MỤC TIÊU</a:t>
            </a:r>
            <a:endParaRPr lang="en-US" altLang="en-US" sz="4400" b="1" dirty="0">
              <a:solidFill>
                <a:srgbClr val="FF0000"/>
              </a:solidFill>
              <a:ea typeface="Verdana" panose="020B0604030504040204" pitchFamily="34" charset="0"/>
              <a:cs typeface="Arial" panose="020B0604020202020204" pitchFamily="34" charset="0"/>
            </a:endParaRPr>
          </a:p>
        </p:txBody>
      </p:sp>
      <p:grpSp>
        <p:nvGrpSpPr>
          <p:cNvPr id="62" name="Group 61"/>
          <p:cNvGrpSpPr/>
          <p:nvPr/>
        </p:nvGrpSpPr>
        <p:grpSpPr>
          <a:xfrm>
            <a:off x="2383871" y="1488888"/>
            <a:ext cx="9220199" cy="1237609"/>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dirty="0">
                <a:latin typeface="Arial" panose="020B0604020202020204" pitchFamily="34" charset="0"/>
                <a:cs typeface="Arial" panose="020B0604020202020204" pitchFamily="34" charset="0"/>
              </a:endParaRPr>
            </a:p>
          </p:txBody>
        </p:sp>
        <p:sp>
          <p:nvSpPr>
            <p:cNvPr id="48" name="Chevron 47"/>
            <p:cNvSpPr/>
            <p:nvPr/>
          </p:nvSpPr>
          <p:spPr>
            <a:xfrm>
              <a:off x="3542941"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Arial" panose="020B0604020202020204" pitchFamily="34" charset="0"/>
                <a:cs typeface="Arial" panose="020B0604020202020204" pitchFamily="34" charset="0"/>
              </a:endParaRPr>
            </a:p>
          </p:txBody>
        </p:sp>
      </p:grpSp>
      <p:grpSp>
        <p:nvGrpSpPr>
          <p:cNvPr id="63" name="Group 62"/>
          <p:cNvGrpSpPr/>
          <p:nvPr/>
        </p:nvGrpSpPr>
        <p:grpSpPr>
          <a:xfrm>
            <a:off x="2679731" y="3170980"/>
            <a:ext cx="9368265" cy="1274641"/>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dirty="0">
                <a:latin typeface="Arial" panose="020B0604020202020204" pitchFamily="34" charset="0"/>
                <a:cs typeface="Arial" panose="020B0604020202020204" pitchFamily="34" charset="0"/>
              </a:endParaRPr>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09161BBA-F236-4373-AAB0-852212C69D9B}"/>
              </a:ext>
            </a:extLst>
          </p:cNvPr>
          <p:cNvSpPr/>
          <p:nvPr/>
        </p:nvSpPr>
        <p:spPr>
          <a:xfrm>
            <a:off x="3598862" y="1800857"/>
            <a:ext cx="7908249" cy="529569"/>
          </a:xfrm>
          <a:prstGeom prst="rect">
            <a:avLst/>
          </a:prstGeom>
        </p:spPr>
        <p:txBody>
          <a:bodyPr wrap="square">
            <a:spAutoFit/>
          </a:bodyPr>
          <a:lstStyle/>
          <a:p>
            <a:pPr>
              <a:lnSpc>
                <a:spcPct val="110000"/>
              </a:lnSpc>
            </a:pPr>
            <a:r>
              <a:rPr lang="en-US" sz="2800">
                <a:solidFill>
                  <a:schemeClr val="tx1">
                    <a:lumMod val="85000"/>
                    <a:lumOff val="15000"/>
                  </a:schemeClr>
                </a:solidFill>
                <a:latin typeface="Arial" panose="020B0604020202020204" pitchFamily="34" charset="0"/>
                <a:cs typeface="Arial" panose="020B0604020202020204" pitchFamily="34" charset="0"/>
              </a:rPr>
              <a:t>Nêu được ví dụ cụ thể mô tả cấu trúc rẽ nhánh.</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951FF41-A7A0-42CA-B480-D68F6C7F443D}"/>
              </a:ext>
            </a:extLst>
          </p:cNvPr>
          <p:cNvSpPr/>
          <p:nvPr/>
        </p:nvSpPr>
        <p:spPr>
          <a:xfrm>
            <a:off x="4236970" y="3386529"/>
            <a:ext cx="7415065" cy="954107"/>
          </a:xfrm>
          <a:prstGeom prst="rect">
            <a:avLst/>
          </a:prstGeom>
        </p:spPr>
        <p:txBody>
          <a:bodyPr wrap="square">
            <a:spAutoFit/>
          </a:bodyPr>
          <a:lstStyle/>
          <a:p>
            <a:pPr algn="just"/>
            <a:r>
              <a:rPr lang="en-US" sz="2800">
                <a:solidFill>
                  <a:schemeClr val="tx1">
                    <a:lumMod val="85000"/>
                    <a:lumOff val="15000"/>
                  </a:schemeClr>
                </a:solidFill>
                <a:latin typeface="Arial" panose="020B0604020202020204" pitchFamily="34" charset="0"/>
                <a:cs typeface="Arial" panose="020B0604020202020204" pitchFamily="34" charset="0"/>
              </a:rPr>
              <a:t>Sử dụng được cấu trúc rẽ nhánh trong một số chương trình đơn giản.</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C200EE-F227-4CB9-AF6D-9B5931E4C05C}"/>
              </a:ext>
            </a:extLst>
          </p:cNvPr>
          <p:cNvSpPr/>
          <p:nvPr/>
        </p:nvSpPr>
        <p:spPr>
          <a:xfrm>
            <a:off x="3821268" y="441568"/>
            <a:ext cx="6477173" cy="646331"/>
          </a:xfrm>
          <a:prstGeom prst="rect">
            <a:avLst/>
          </a:prstGeom>
        </p:spPr>
        <p:txBody>
          <a:bodyPr wrap="square">
            <a:spAutoFit/>
          </a:bodyPr>
          <a:lstStyle/>
          <a:p>
            <a:pPr algn="ctr"/>
            <a:r>
              <a:rPr lang="en-GB" sz="3600" b="1" dirty="0">
                <a:solidFill>
                  <a:schemeClr val="tx1">
                    <a:lumMod val="85000"/>
                    <a:lumOff val="15000"/>
                  </a:schemeClr>
                </a:solidFill>
                <a:latin typeface="Arial" panose="020B0604020202020204" pitchFamily="34" charset="0"/>
                <a:cs typeface="Arial" panose="020B0604020202020204" pitchFamily="34" charset="0"/>
              </a:rPr>
              <a:t>Sau </a:t>
            </a:r>
            <a:r>
              <a:rPr lang="en-GB" sz="3600" b="1" dirty="0" err="1">
                <a:solidFill>
                  <a:schemeClr val="tx1">
                    <a:lumMod val="85000"/>
                    <a:lumOff val="15000"/>
                  </a:schemeClr>
                </a:solidFill>
                <a:latin typeface="Arial" panose="020B0604020202020204" pitchFamily="34" charset="0"/>
                <a:cs typeface="Arial" panose="020B0604020202020204" pitchFamily="34" charset="0"/>
              </a:rPr>
              <a:t>khi</a:t>
            </a:r>
            <a:r>
              <a:rPr lang="en-GB" sz="3600" b="1" dirty="0">
                <a:solidFill>
                  <a:schemeClr val="tx1">
                    <a:lumMod val="85000"/>
                    <a:lumOff val="15000"/>
                  </a:schemeClr>
                </a:solidFill>
                <a:latin typeface="Arial" panose="020B0604020202020204" pitchFamily="34" charset="0"/>
                <a:cs typeface="Arial" panose="020B0604020202020204" pitchFamily="34" charset="0"/>
              </a:rPr>
              <a:t> </a:t>
            </a:r>
            <a:r>
              <a:rPr lang="en-GB" sz="3600" b="1" dirty="0" err="1">
                <a:solidFill>
                  <a:schemeClr val="tx1">
                    <a:lumMod val="85000"/>
                    <a:lumOff val="15000"/>
                  </a:schemeClr>
                </a:solidFill>
                <a:latin typeface="Arial" panose="020B0604020202020204" pitchFamily="34" charset="0"/>
                <a:cs typeface="Arial" panose="020B0604020202020204" pitchFamily="34" charset="0"/>
              </a:rPr>
              <a:t>bài</a:t>
            </a:r>
            <a:r>
              <a:rPr lang="en-GB" sz="3600" b="1" dirty="0">
                <a:solidFill>
                  <a:schemeClr val="tx1">
                    <a:lumMod val="85000"/>
                    <a:lumOff val="15000"/>
                  </a:schemeClr>
                </a:solidFill>
                <a:latin typeface="Arial" panose="020B0604020202020204" pitchFamily="34" charset="0"/>
                <a:cs typeface="Arial" panose="020B0604020202020204" pitchFamily="34" charset="0"/>
              </a:rPr>
              <a:t> </a:t>
            </a:r>
            <a:r>
              <a:rPr lang="en-GB" sz="3600" b="1" dirty="0" err="1">
                <a:solidFill>
                  <a:schemeClr val="tx1">
                    <a:lumMod val="85000"/>
                    <a:lumOff val="15000"/>
                  </a:schemeClr>
                </a:solidFill>
                <a:latin typeface="Arial" panose="020B0604020202020204" pitchFamily="34" charset="0"/>
                <a:cs typeface="Arial" panose="020B0604020202020204" pitchFamily="34" charset="0"/>
              </a:rPr>
              <a:t>học</a:t>
            </a:r>
            <a:r>
              <a:rPr lang="en-GB" sz="3600" b="1" dirty="0">
                <a:solidFill>
                  <a:schemeClr val="tx1">
                    <a:lumMod val="85000"/>
                    <a:lumOff val="15000"/>
                  </a:schemeClr>
                </a:solidFill>
                <a:latin typeface="Arial" panose="020B0604020202020204" pitchFamily="34" charset="0"/>
                <a:cs typeface="Arial" panose="020B0604020202020204" pitchFamily="34" charset="0"/>
              </a:rPr>
              <a:t> </a:t>
            </a:r>
            <a:r>
              <a:rPr lang="en-GB" sz="3600" b="1" dirty="0" err="1">
                <a:solidFill>
                  <a:schemeClr val="tx1">
                    <a:lumMod val="85000"/>
                    <a:lumOff val="15000"/>
                  </a:schemeClr>
                </a:solidFill>
                <a:latin typeface="Arial" panose="020B0604020202020204" pitchFamily="34" charset="0"/>
                <a:cs typeface="Arial" panose="020B0604020202020204" pitchFamily="34" charset="0"/>
              </a:rPr>
              <a:t>này</a:t>
            </a:r>
            <a:r>
              <a:rPr lang="en-GB" sz="3600" b="1" dirty="0">
                <a:solidFill>
                  <a:schemeClr val="tx1">
                    <a:lumMod val="85000"/>
                    <a:lumOff val="15000"/>
                  </a:schemeClr>
                </a:solidFill>
                <a:latin typeface="Arial" panose="020B0604020202020204" pitchFamily="34" charset="0"/>
                <a:cs typeface="Arial" panose="020B0604020202020204" pitchFamily="34" charset="0"/>
              </a:rPr>
              <a:t> </a:t>
            </a:r>
            <a:r>
              <a:rPr lang="en-GB" sz="3600" b="1" dirty="0" err="1">
                <a:solidFill>
                  <a:schemeClr val="tx1">
                    <a:lumMod val="85000"/>
                    <a:lumOff val="15000"/>
                  </a:schemeClr>
                </a:solidFill>
                <a:latin typeface="Arial" panose="020B0604020202020204" pitchFamily="34" charset="0"/>
                <a:cs typeface="Arial" panose="020B0604020202020204" pitchFamily="34" charset="0"/>
              </a:rPr>
              <a:t>em</a:t>
            </a:r>
            <a:r>
              <a:rPr lang="en-GB" sz="3600" b="1" dirty="0">
                <a:solidFill>
                  <a:schemeClr val="tx1">
                    <a:lumMod val="85000"/>
                    <a:lumOff val="15000"/>
                  </a:schemeClr>
                </a:solidFill>
                <a:latin typeface="Arial" panose="020B0604020202020204" pitchFamily="34" charset="0"/>
                <a:cs typeface="Arial" panose="020B0604020202020204" pitchFamily="34" charset="0"/>
              </a:rPr>
              <a:t> </a:t>
            </a:r>
            <a:r>
              <a:rPr lang="en-GB" sz="3600" b="1" dirty="0" err="1">
                <a:solidFill>
                  <a:schemeClr val="tx1">
                    <a:lumMod val="85000"/>
                    <a:lumOff val="15000"/>
                  </a:schemeClr>
                </a:solidFill>
                <a:latin typeface="Arial" panose="020B0604020202020204" pitchFamily="34" charset="0"/>
                <a:cs typeface="Arial" panose="020B0604020202020204" pitchFamily="34" charset="0"/>
              </a:rPr>
              <a:t>sẽ</a:t>
            </a:r>
            <a:r>
              <a:rPr lang="en-GB" sz="3600" b="1" dirty="0">
                <a:solidFill>
                  <a:schemeClr val="tx1">
                    <a:lumMod val="85000"/>
                    <a:lumOff val="15000"/>
                  </a:schemeClr>
                </a:solidFill>
                <a:latin typeface="Arial" panose="020B0604020202020204" pitchFamily="34" charset="0"/>
                <a:cs typeface="Arial" panose="020B0604020202020204" pitchFamily="34" charset="0"/>
              </a:rPr>
              <a:t>:</a:t>
            </a:r>
            <a:endParaRPr lang="en-GB" sz="3600" b="1" baseline="300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741D7E0-DA49-F348-B49C-48FDA03DB065}"/>
              </a:ext>
            </a:extLst>
          </p:cNvPr>
          <p:cNvGrpSpPr/>
          <p:nvPr/>
        </p:nvGrpSpPr>
        <p:grpSpPr>
          <a:xfrm>
            <a:off x="2233783" y="4761531"/>
            <a:ext cx="9368265" cy="1114115"/>
            <a:chOff x="3021825" y="2309513"/>
            <a:chExt cx="7755655" cy="716493"/>
          </a:xfrm>
        </p:grpSpPr>
        <p:sp>
          <p:nvSpPr>
            <p:cNvPr id="7" name="Oval 6">
              <a:extLst>
                <a:ext uri="{FF2B5EF4-FFF2-40B4-BE49-F238E27FC236}">
                  <a16:creationId xmlns:a16="http://schemas.microsoft.com/office/drawing/2014/main" id="{0D14B673-811E-E5C9-3991-7306955654ED}"/>
                </a:ext>
              </a:extLst>
            </p:cNvPr>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dirty="0">
                <a:latin typeface="Arial" panose="020B0604020202020204" pitchFamily="34" charset="0"/>
                <a:cs typeface="Arial" panose="020B0604020202020204" pitchFamily="34" charset="0"/>
              </a:endParaRPr>
            </a:p>
          </p:txBody>
        </p:sp>
        <p:sp>
          <p:nvSpPr>
            <p:cNvPr id="8" name="Chevron 64">
              <a:extLst>
                <a:ext uri="{FF2B5EF4-FFF2-40B4-BE49-F238E27FC236}">
                  <a16:creationId xmlns:a16="http://schemas.microsoft.com/office/drawing/2014/main" id="{FDBF5CD8-FB2E-3573-D8E5-E006EE5FC68E}"/>
                </a:ext>
              </a:extLst>
            </p:cNvPr>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9" name="AutoShape 47">
              <a:extLst>
                <a:ext uri="{FF2B5EF4-FFF2-40B4-BE49-F238E27FC236}">
                  <a16:creationId xmlns:a16="http://schemas.microsoft.com/office/drawing/2014/main" id="{161976C9-54BB-71D4-16EA-8625A5836ADD}"/>
                </a:ext>
              </a:extLst>
            </p:cNvPr>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8F04304E-08CB-E05D-BD11-62427A1B5F3A}"/>
              </a:ext>
            </a:extLst>
          </p:cNvPr>
          <p:cNvSpPr/>
          <p:nvPr/>
        </p:nvSpPr>
        <p:spPr>
          <a:xfrm>
            <a:off x="4153232" y="5068735"/>
            <a:ext cx="7415065" cy="523220"/>
          </a:xfrm>
          <a:prstGeom prst="rect">
            <a:avLst/>
          </a:prstGeom>
        </p:spPr>
        <p:txBody>
          <a:bodyPr wrap="square">
            <a:spAutoFit/>
          </a:bodyPr>
          <a:lstStyle/>
          <a:p>
            <a:pPr algn="just"/>
            <a:r>
              <a:rPr lang="en-US" sz="2800">
                <a:solidFill>
                  <a:schemeClr val="tx1">
                    <a:lumMod val="85000"/>
                    <a:lumOff val="15000"/>
                  </a:schemeClr>
                </a:solidFill>
                <a:latin typeface="Arial" panose="020B0604020202020204" pitchFamily="34" charset="0"/>
                <a:cs typeface="Arial" panose="020B0604020202020204" pitchFamily="34" charset="0"/>
              </a:rPr>
              <a:t>Chạy thử được chương trình.</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29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E8E10DC-6384-5C89-A587-88573B2A76C9}"/>
              </a:ext>
            </a:extLst>
          </p:cNvPr>
          <p:cNvSpPr/>
          <p:nvPr/>
        </p:nvSpPr>
        <p:spPr>
          <a:xfrm>
            <a:off x="-59752" y="0"/>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Bef>
                <a:spcPts val="100"/>
              </a:spcBef>
              <a:spcAft>
                <a:spcPts val="100"/>
              </a:spcAft>
            </a:pPr>
            <a:endParaRPr lang="en-US"/>
          </a:p>
        </p:txBody>
      </p:sp>
      <p:grpSp>
        <p:nvGrpSpPr>
          <p:cNvPr id="5" name="Group 4"/>
          <p:cNvGrpSpPr/>
          <p:nvPr/>
        </p:nvGrpSpPr>
        <p:grpSpPr>
          <a:xfrm>
            <a:off x="-164833" y="-141664"/>
            <a:ext cx="3476164" cy="1273841"/>
            <a:chOff x="301091" y="217043"/>
            <a:chExt cx="4134561" cy="259310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1296" y="217043"/>
              <a:ext cx="1003259" cy="1293205"/>
            </a:xfrm>
            <a:prstGeom prst="rect">
              <a:avLst/>
            </a:prstGeom>
          </p:spPr>
        </p:pic>
      </p:grpSp>
      <p:grpSp>
        <p:nvGrpSpPr>
          <p:cNvPr id="12" name="Group 11"/>
          <p:cNvGrpSpPr/>
          <p:nvPr/>
        </p:nvGrpSpPr>
        <p:grpSpPr>
          <a:xfrm flipH="1">
            <a:off x="141632" y="3410202"/>
            <a:ext cx="8504538" cy="292174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Arial" panose="020B0604020202020204" pitchFamily="34" charset="0"/>
                <a:cs typeface="Arial" panose="020B0604020202020204" pitchFamily="34" charset="0"/>
              </a:endParaRPr>
            </a:p>
          </p:txBody>
        </p:sp>
        <p:sp>
          <p:nvSpPr>
            <p:cNvPr id="11" name="Speech Bubble: Rectangle with Corners Rounded 10"/>
            <p:cNvSpPr/>
            <p:nvPr/>
          </p:nvSpPr>
          <p:spPr>
            <a:xfrm>
              <a:off x="1856791" y="4552258"/>
              <a:ext cx="7212563" cy="2145323"/>
            </a:xfrm>
            <a:prstGeom prst="wedgeRoundRectCallout">
              <a:avLst>
                <a:gd name="adj1" fmla="val -51685"/>
                <a:gd name="adj2" fmla="val 32396"/>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Arial" panose="020B0604020202020204" pitchFamily="34" charset="0"/>
                <a:cs typeface="Arial" panose="020B0604020202020204" pitchFamily="34" charset="0"/>
              </a:endParaRPr>
            </a:p>
          </p:txBody>
        </p:sp>
      </p:grpSp>
      <p:sp>
        <p:nvSpPr>
          <p:cNvPr id="13" name="Rectangle 12"/>
          <p:cNvSpPr/>
          <p:nvPr/>
        </p:nvSpPr>
        <p:spPr>
          <a:xfrm>
            <a:off x="366382" y="3379511"/>
            <a:ext cx="8223303" cy="2677656"/>
          </a:xfrm>
          <a:prstGeom prst="rect">
            <a:avLst/>
          </a:prstGeom>
        </p:spPr>
        <p:txBody>
          <a:bodyPr wrap="square">
            <a:spAutoFit/>
          </a:bodyPr>
          <a:lstStyle/>
          <a:p>
            <a:pPr defTabSz="342900"/>
            <a:r>
              <a:rPr lang="vi-VN" altLang="vi-VN" sz="2800" dirty="0">
                <a:solidFill>
                  <a:srgbClr val="000099"/>
                </a:solidFill>
                <a:latin typeface="Arial" panose="020B0604020202020204" pitchFamily="34" charset="0"/>
                <a:cs typeface="Arial" panose="020B0604020202020204" pitchFamily="34" charset="0"/>
              </a:rPr>
              <a:t>Khi chuẩn bị qua đường, em quan sát đèn tín hiệu </a:t>
            </a:r>
            <a:r>
              <a:rPr lang="vi-VN" altLang="vi-VN" sz="2800">
                <a:solidFill>
                  <a:srgbClr val="000099"/>
                </a:solidFill>
                <a:latin typeface="Arial" panose="020B0604020202020204" pitchFamily="34" charset="0"/>
                <a:cs typeface="Arial" panose="020B0604020202020204" pitchFamily="34" charset="0"/>
              </a:rPr>
              <a:t>giao thông </a:t>
            </a:r>
            <a:r>
              <a:rPr lang="vi-VN" altLang="vi-VN" sz="2800" dirty="0">
                <a:solidFill>
                  <a:srgbClr val="000099"/>
                </a:solidFill>
                <a:latin typeface="Arial" panose="020B0604020202020204" pitchFamily="34" charset="0"/>
                <a:cs typeface="Arial" panose="020B0604020202020204" pitchFamily="34" charset="0"/>
              </a:rPr>
              <a:t>dành cho người </a:t>
            </a:r>
            <a:r>
              <a:rPr lang="vi-VN" altLang="vi-VN" sz="2800">
                <a:solidFill>
                  <a:srgbClr val="000099"/>
                </a:solidFill>
                <a:latin typeface="Arial" panose="020B0604020202020204" pitchFamily="34" charset="0"/>
                <a:cs typeface="Arial" panose="020B0604020202020204" pitchFamily="34" charset="0"/>
              </a:rPr>
              <a:t>đi bộ</a:t>
            </a:r>
            <a:r>
              <a:rPr lang="en-US" altLang="vi-VN" sz="2800">
                <a:solidFill>
                  <a:srgbClr val="000099"/>
                </a:solidFill>
                <a:latin typeface="Arial" panose="020B0604020202020204" pitchFamily="34" charset="0"/>
                <a:cs typeface="Arial" panose="020B0604020202020204" pitchFamily="34" charset="0"/>
              </a:rPr>
              <a:t>.</a:t>
            </a:r>
          </a:p>
          <a:p>
            <a:pPr defTabSz="342900"/>
            <a:r>
              <a:rPr lang="vi-VN" altLang="vi-VN" sz="2800">
                <a:solidFill>
                  <a:srgbClr val="000099"/>
                </a:solidFill>
                <a:latin typeface="Arial" panose="020B0604020202020204" pitchFamily="34" charset="0"/>
                <a:cs typeface="Arial" panose="020B0604020202020204" pitchFamily="34" charset="0"/>
              </a:rPr>
              <a:t>Em </a:t>
            </a:r>
            <a:r>
              <a:rPr lang="vi-VN" altLang="vi-VN" sz="2800" dirty="0">
                <a:solidFill>
                  <a:srgbClr val="000099"/>
                </a:solidFill>
                <a:latin typeface="Arial" panose="020B0604020202020204" pitchFamily="34" charset="0"/>
                <a:cs typeface="Arial" panose="020B0604020202020204" pitchFamily="34" charset="0"/>
              </a:rPr>
              <a:t>qua </a:t>
            </a:r>
            <a:r>
              <a:rPr lang="vi-VN" altLang="vi-VN" sz="2800">
                <a:solidFill>
                  <a:srgbClr val="000099"/>
                </a:solidFill>
                <a:latin typeface="Arial" panose="020B0604020202020204" pitchFamily="34" charset="0"/>
                <a:cs typeface="Arial" panose="020B0604020202020204" pitchFamily="34" charset="0"/>
              </a:rPr>
              <a:t>đường nếu </a:t>
            </a:r>
            <a:r>
              <a:rPr lang="vi-VN" altLang="vi-VN" sz="2800" dirty="0">
                <a:solidFill>
                  <a:srgbClr val="000099"/>
                </a:solidFill>
                <a:latin typeface="Arial" panose="020B0604020202020204" pitchFamily="34" charset="0"/>
                <a:cs typeface="Arial" panose="020B0604020202020204" pitchFamily="34" charset="0"/>
              </a:rPr>
              <a:t>đèn </a:t>
            </a:r>
            <a:r>
              <a:rPr lang="vi-VN" altLang="vi-VN" sz="2800">
                <a:solidFill>
                  <a:srgbClr val="000099"/>
                </a:solidFill>
                <a:latin typeface="Arial" panose="020B0604020202020204" pitchFamily="34" charset="0"/>
                <a:cs typeface="Arial" panose="020B0604020202020204" pitchFamily="34" charset="0"/>
              </a:rPr>
              <a:t>màu xanh</a:t>
            </a:r>
            <a:r>
              <a:rPr lang="en-US" altLang="vi-VN" sz="2800">
                <a:solidFill>
                  <a:srgbClr val="000099"/>
                </a:solidFill>
                <a:latin typeface="Arial" panose="020B0604020202020204" pitchFamily="34" charset="0"/>
                <a:cs typeface="Arial" panose="020B0604020202020204" pitchFamily="34" charset="0"/>
              </a:rPr>
              <a:t>. Em </a:t>
            </a:r>
            <a:r>
              <a:rPr lang="vi-VN" altLang="vi-VN" sz="2800">
                <a:solidFill>
                  <a:srgbClr val="000099"/>
                </a:solidFill>
                <a:latin typeface="Arial" panose="020B0604020202020204" pitchFamily="34" charset="0"/>
                <a:cs typeface="Arial" panose="020B0604020202020204" pitchFamily="34" charset="0"/>
              </a:rPr>
              <a:t>dừng </a:t>
            </a:r>
            <a:r>
              <a:rPr lang="vi-VN" altLang="vi-VN" sz="2800" dirty="0">
                <a:solidFill>
                  <a:srgbClr val="000099"/>
                </a:solidFill>
                <a:latin typeface="Arial" panose="020B0604020202020204" pitchFamily="34" charset="0"/>
                <a:cs typeface="Arial" panose="020B0604020202020204" pitchFamily="34" charset="0"/>
              </a:rPr>
              <a:t>lại nếu đèn màu đỏ</a:t>
            </a:r>
            <a:r>
              <a:rPr lang="vi-VN" altLang="vi-VN" sz="2800">
                <a:solidFill>
                  <a:srgbClr val="000099"/>
                </a:solidFill>
                <a:latin typeface="Arial" panose="020B0604020202020204" pitchFamily="34" charset="0"/>
                <a:cs typeface="Arial" panose="020B0604020202020204" pitchFamily="34" charset="0"/>
              </a:rPr>
              <a:t>. </a:t>
            </a:r>
            <a:endParaRPr lang="en-US" altLang="vi-VN" sz="2800">
              <a:solidFill>
                <a:srgbClr val="000099"/>
              </a:solidFill>
              <a:latin typeface="Arial" panose="020B0604020202020204" pitchFamily="34" charset="0"/>
              <a:cs typeface="Arial" panose="020B0604020202020204" pitchFamily="34" charset="0"/>
            </a:endParaRPr>
          </a:p>
          <a:p>
            <a:pPr defTabSz="342900"/>
            <a:r>
              <a:rPr lang="en-US" altLang="vi-VN" sz="2800">
                <a:solidFill>
                  <a:srgbClr val="000099"/>
                </a:solidFill>
                <a:latin typeface="Arial" panose="020B0604020202020204" pitchFamily="34" charset="0"/>
                <a:cs typeface="Arial" panose="020B0604020202020204" pitchFamily="34" charset="0"/>
              </a:rPr>
              <a:t>-&gt; </a:t>
            </a:r>
            <a:r>
              <a:rPr lang="vi-VN" altLang="vi-VN" sz="2800">
                <a:solidFill>
                  <a:srgbClr val="000099"/>
                </a:solidFill>
                <a:latin typeface="Arial" panose="020B0604020202020204" pitchFamily="34" charset="0"/>
                <a:cs typeface="Arial" panose="020B0604020202020204" pitchFamily="34" charset="0"/>
              </a:rPr>
              <a:t>Việc qua đường</a:t>
            </a:r>
            <a:r>
              <a:rPr lang="vi-VN" altLang="vi-VN" sz="2800" dirty="0">
                <a:solidFill>
                  <a:srgbClr val="000099"/>
                </a:solidFill>
                <a:latin typeface="Arial" panose="020B0604020202020204" pitchFamily="34" charset="0"/>
                <a:cs typeface="Arial" panose="020B0604020202020204" pitchFamily="34" charset="0"/>
              </a:rPr>
              <a:t>, được thực hiện hay không tuỳ thuộc </a:t>
            </a:r>
            <a:r>
              <a:rPr lang="vi-VN" altLang="vi-VN" sz="2800">
                <a:solidFill>
                  <a:srgbClr val="000099"/>
                </a:solidFill>
                <a:latin typeface="Arial" panose="020B0604020202020204" pitchFamily="34" charset="0"/>
                <a:cs typeface="Arial" panose="020B0604020202020204" pitchFamily="34" charset="0"/>
              </a:rPr>
              <a:t>vào màu của đèn tín hiệu</a:t>
            </a:r>
            <a:r>
              <a:rPr lang="en-US" altLang="vi-VN" sz="2800">
                <a:solidFill>
                  <a:srgbClr val="000099"/>
                </a:solidFill>
                <a:latin typeface="Arial" panose="020B0604020202020204" pitchFamily="34" charset="0"/>
                <a:cs typeface="Arial" panose="020B0604020202020204" pitchFamily="34" charset="0"/>
              </a:rPr>
              <a:t>.</a:t>
            </a:r>
          </a:p>
        </p:txBody>
      </p:sp>
      <p:sp>
        <p:nvSpPr>
          <p:cNvPr id="20" name="Rectangle 19"/>
          <p:cNvSpPr/>
          <p:nvPr/>
        </p:nvSpPr>
        <p:spPr>
          <a:xfrm>
            <a:off x="154270" y="110549"/>
            <a:ext cx="2924270" cy="739754"/>
          </a:xfrm>
          <a:prstGeom prst="rect">
            <a:avLst/>
          </a:prstGeom>
        </p:spPr>
        <p:txBody>
          <a:bodyPr wrap="square">
            <a:spAutoFit/>
          </a:bodyPr>
          <a:lstStyle/>
          <a:p>
            <a:pPr algn="ctr" defTabSz="342900">
              <a:lnSpc>
                <a:spcPct val="150000"/>
              </a:lnSpc>
            </a:pPr>
            <a:r>
              <a:rPr lang="en-US" sz="3200" b="1">
                <a:solidFill>
                  <a:srgbClr val="0998D7"/>
                </a:solidFill>
                <a:latin typeface="Arial" panose="020B0604020202020204" pitchFamily="34" charset="0"/>
                <a:cs typeface="Arial" panose="020B0604020202020204" pitchFamily="34" charset="0"/>
              </a:rPr>
              <a:t>KHỞI </a:t>
            </a:r>
            <a:r>
              <a:rPr lang="en-US" sz="3200" b="1" dirty="0">
                <a:solidFill>
                  <a:srgbClr val="0998D7"/>
                </a:solidFill>
                <a:latin typeface="Arial" panose="020B0604020202020204" pitchFamily="34" charset="0"/>
                <a:cs typeface="Arial" panose="020B0604020202020204" pitchFamily="34" charset="0"/>
              </a:rPr>
              <a:t>ĐỘNG</a:t>
            </a:r>
            <a:endParaRPr lang="vi-VN" sz="3200" b="1" dirty="0">
              <a:solidFill>
                <a:srgbClr val="0998D7"/>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CBA93C-8F5A-1A9B-6952-2DB21B22BF36}"/>
              </a:ext>
            </a:extLst>
          </p:cNvPr>
          <p:cNvPicPr>
            <a:picLocks noChangeAspect="1"/>
          </p:cNvPicPr>
          <p:nvPr/>
        </p:nvPicPr>
        <p:blipFill>
          <a:blip r:embed="rId4"/>
          <a:stretch>
            <a:fillRect/>
          </a:stretch>
        </p:blipFill>
        <p:spPr>
          <a:xfrm>
            <a:off x="9100866" y="110548"/>
            <a:ext cx="3023966" cy="4936771"/>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Box 8">
            <a:extLst>
              <a:ext uri="{FF2B5EF4-FFF2-40B4-BE49-F238E27FC236}">
                <a16:creationId xmlns:a16="http://schemas.microsoft.com/office/drawing/2014/main" id="{4CADF18B-333E-85E2-4B54-BD8417FF2EB2}"/>
              </a:ext>
            </a:extLst>
          </p:cNvPr>
          <p:cNvSpPr txBox="1"/>
          <p:nvPr/>
        </p:nvSpPr>
        <p:spPr>
          <a:xfrm>
            <a:off x="9211413" y="5183218"/>
            <a:ext cx="3023966" cy="769441"/>
          </a:xfrm>
          <a:prstGeom prst="rect">
            <a:avLst/>
          </a:prstGeom>
          <a:noFill/>
        </p:spPr>
        <p:txBody>
          <a:bodyPr wrap="square">
            <a:spAutoFit/>
          </a:bodyPr>
          <a:lstStyle/>
          <a:p>
            <a:pPr algn="ctr"/>
            <a:r>
              <a:rPr lang="en-US" sz="2200" b="1" i="1" dirty="0" err="1">
                <a:effectLst/>
                <a:latin typeface="Arial" panose="020B0604020202020204" pitchFamily="34" charset="0"/>
                <a:cs typeface="Arial" panose="020B0604020202020204" pitchFamily="34" charset="0"/>
              </a:rPr>
              <a:t>Hình</a:t>
            </a:r>
            <a:r>
              <a:rPr lang="en-US" sz="2200" b="1" i="1" dirty="0">
                <a:effectLst/>
                <a:latin typeface="Arial" panose="020B0604020202020204" pitchFamily="34" charset="0"/>
                <a:cs typeface="Arial" panose="020B0604020202020204" pitchFamily="34" charset="0"/>
              </a:rPr>
              <a:t> 83. </a:t>
            </a:r>
            <a:r>
              <a:rPr lang="en-US" sz="2200" i="1" dirty="0" err="1">
                <a:effectLst/>
                <a:latin typeface="Arial" panose="020B0604020202020204" pitchFamily="34" charset="0"/>
                <a:cs typeface="Arial" panose="020B0604020202020204" pitchFamily="34" charset="0"/>
              </a:rPr>
              <a:t>Đèn</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tín</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hiệu</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giao</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thông</a:t>
            </a:r>
            <a:endParaRPr lang="en-US" sz="2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27E2DBC-6588-1F7F-422E-CEBED1D29AE1}"/>
              </a:ext>
            </a:extLst>
          </p:cNvPr>
          <p:cNvSpPr/>
          <p:nvPr/>
        </p:nvSpPr>
        <p:spPr>
          <a:xfrm>
            <a:off x="78896" y="1125042"/>
            <a:ext cx="9132517" cy="561885"/>
          </a:xfrm>
          <a:prstGeom prst="rect">
            <a:avLst/>
          </a:prstGeom>
        </p:spPr>
        <p:txBody>
          <a:bodyPr wrap="square">
            <a:spAutoFit/>
          </a:bodyPr>
          <a:lstStyle/>
          <a:p>
            <a:pPr defTabSz="342900">
              <a:lnSpc>
                <a:spcPct val="120000"/>
              </a:lnSpc>
            </a:pPr>
            <a:r>
              <a:rPr lang="en-US" sz="2800" b="1">
                <a:solidFill>
                  <a:srgbClr val="FF0000"/>
                </a:solidFill>
                <a:latin typeface="Arial" panose="020B0604020202020204" pitchFamily="34" charset="0"/>
                <a:cs typeface="Arial" panose="020B0604020202020204" pitchFamily="34" charset="0"/>
              </a:rPr>
              <a:t>? Quan sát tín hiệu đèn giao thông, em thấy điều gì.</a:t>
            </a:r>
            <a:endParaRPr lang="vi-VN" sz="2800" b="1" dirty="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FBBAF69-5E70-159C-237C-260A1691EF38}"/>
              </a:ext>
            </a:extLst>
          </p:cNvPr>
          <p:cNvSpPr/>
          <p:nvPr/>
        </p:nvSpPr>
        <p:spPr>
          <a:xfrm>
            <a:off x="67168" y="1872240"/>
            <a:ext cx="7797913" cy="529569"/>
          </a:xfrm>
          <a:prstGeom prst="rect">
            <a:avLst/>
          </a:prstGeom>
        </p:spPr>
        <p:txBody>
          <a:bodyPr wrap="square">
            <a:spAutoFit/>
          </a:bodyPr>
          <a:lstStyle/>
          <a:p>
            <a:pPr>
              <a:lnSpc>
                <a:spcPct val="110000"/>
              </a:lnSpc>
              <a:spcBef>
                <a:spcPts val="200"/>
              </a:spcBef>
              <a:spcAft>
                <a:spcPts val="200"/>
              </a:spcAft>
            </a:pPr>
            <a:r>
              <a:rPr lang="pt-BR" sz="2800" b="1">
                <a:solidFill>
                  <a:srgbClr val="FF0000"/>
                </a:solidFill>
                <a:latin typeface="Arial" panose="020B0604020202020204" pitchFamily="34" charset="0"/>
                <a:cs typeface="Arial" panose="020B0604020202020204" pitchFamily="34" charset="0"/>
              </a:rPr>
              <a:t>? Khi nào người đi bộ qua đường.</a:t>
            </a:r>
            <a:endParaRPr lang="en-US" sz="2800" b="1">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EDA11B7-B4EC-DFE2-C01A-78001A0D1D47}"/>
              </a:ext>
            </a:extLst>
          </p:cNvPr>
          <p:cNvSpPr/>
          <p:nvPr/>
        </p:nvSpPr>
        <p:spPr>
          <a:xfrm>
            <a:off x="78896" y="2535189"/>
            <a:ext cx="7797913" cy="529569"/>
          </a:xfrm>
          <a:prstGeom prst="rect">
            <a:avLst/>
          </a:prstGeom>
        </p:spPr>
        <p:txBody>
          <a:bodyPr wrap="square">
            <a:spAutoFit/>
          </a:bodyPr>
          <a:lstStyle/>
          <a:p>
            <a:pPr>
              <a:lnSpc>
                <a:spcPct val="110000"/>
              </a:lnSpc>
              <a:spcBef>
                <a:spcPts val="200"/>
              </a:spcBef>
              <a:spcAft>
                <a:spcPts val="200"/>
              </a:spcAft>
            </a:pPr>
            <a:r>
              <a:rPr lang="pt-BR" sz="2800" b="1">
                <a:solidFill>
                  <a:srgbClr val="FF0000"/>
                </a:solidFill>
                <a:latin typeface="Arial" panose="020B0604020202020204" pitchFamily="34" charset="0"/>
                <a:cs typeface="Arial" panose="020B0604020202020204" pitchFamily="34" charset="0"/>
              </a:rPr>
              <a:t>? Khi đèn đỏ, người đi bộ phải làm gì.</a:t>
            </a:r>
            <a:endParaRPr lang="en-US" sz="28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95DD-F371-8855-7C85-8278F07BEA8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2155DD3-E000-72AF-763C-63DF7CAAB050}"/>
              </a:ext>
            </a:extLst>
          </p:cNvPr>
          <p:cNvSpPr/>
          <p:nvPr/>
        </p:nvSpPr>
        <p:spPr>
          <a:xfrm>
            <a:off x="-29877" y="-56946"/>
            <a:ext cx="12251752" cy="69918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0A4BE99-EAF8-F919-929F-ABDD1CEA7B56}"/>
              </a:ext>
            </a:extLst>
          </p:cNvPr>
          <p:cNvGrpSpPr/>
          <p:nvPr/>
        </p:nvGrpSpPr>
        <p:grpSpPr>
          <a:xfrm>
            <a:off x="-164833" y="-143703"/>
            <a:ext cx="3579837" cy="954558"/>
            <a:chOff x="301091" y="217043"/>
            <a:chExt cx="4134561" cy="2593108"/>
          </a:xfrm>
        </p:grpSpPr>
        <p:pic>
          <p:nvPicPr>
            <p:cNvPr id="6" name="Picture 5">
              <a:extLst>
                <a:ext uri="{FF2B5EF4-FFF2-40B4-BE49-F238E27FC236}">
                  <a16:creationId xmlns:a16="http://schemas.microsoft.com/office/drawing/2014/main" id="{BFFD93C2-7588-902D-D5C9-818CD1B9DF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A050D2DC-41D1-5017-1A48-E7A2BC207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1296" y="217043"/>
              <a:ext cx="1003259" cy="1293205"/>
            </a:xfrm>
            <a:prstGeom prst="rect">
              <a:avLst/>
            </a:prstGeom>
          </p:spPr>
        </p:pic>
      </p:grpSp>
      <p:sp>
        <p:nvSpPr>
          <p:cNvPr id="20" name="Rectangle 19">
            <a:extLst>
              <a:ext uri="{FF2B5EF4-FFF2-40B4-BE49-F238E27FC236}">
                <a16:creationId xmlns:a16="http://schemas.microsoft.com/office/drawing/2014/main" id="{E0DA666D-0BF9-8BDF-72FD-B879149F25DC}"/>
              </a:ext>
            </a:extLst>
          </p:cNvPr>
          <p:cNvSpPr/>
          <p:nvPr/>
        </p:nvSpPr>
        <p:spPr>
          <a:xfrm>
            <a:off x="330280" y="-69990"/>
            <a:ext cx="2924270" cy="739754"/>
          </a:xfrm>
          <a:prstGeom prst="rect">
            <a:avLst/>
          </a:prstGeom>
        </p:spPr>
        <p:txBody>
          <a:bodyPr wrap="square">
            <a:spAutoFit/>
          </a:bodyPr>
          <a:lstStyle/>
          <a:p>
            <a:pPr algn="ctr" defTabSz="342900">
              <a:lnSpc>
                <a:spcPct val="150000"/>
              </a:lnSpc>
            </a:pPr>
            <a:r>
              <a:rPr lang="en-US" sz="3200" b="1">
                <a:solidFill>
                  <a:srgbClr val="0998D7"/>
                </a:solidFill>
                <a:latin typeface="Arial" panose="020B0604020202020204" pitchFamily="34" charset="0"/>
                <a:cs typeface="Arial" panose="020B0604020202020204" pitchFamily="34" charset="0"/>
              </a:rPr>
              <a:t>KHỞI </a:t>
            </a:r>
            <a:r>
              <a:rPr lang="en-US" sz="3200" b="1" dirty="0">
                <a:solidFill>
                  <a:srgbClr val="0998D7"/>
                </a:solidFill>
                <a:latin typeface="Arial" panose="020B0604020202020204" pitchFamily="34" charset="0"/>
                <a:cs typeface="Arial" panose="020B0604020202020204" pitchFamily="34" charset="0"/>
              </a:rPr>
              <a:t>ĐỘNG</a:t>
            </a:r>
            <a:endParaRPr lang="vi-VN" sz="3200" b="1" dirty="0">
              <a:solidFill>
                <a:srgbClr val="0998D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59AFA8-9D5B-624B-0599-7B65CC8CEF0F}"/>
              </a:ext>
            </a:extLst>
          </p:cNvPr>
          <p:cNvSpPr/>
          <p:nvPr/>
        </p:nvSpPr>
        <p:spPr>
          <a:xfrm>
            <a:off x="-9525" y="3748479"/>
            <a:ext cx="12214429" cy="696024"/>
          </a:xfrm>
          <a:prstGeom prst="rect">
            <a:avLst/>
          </a:prstGeom>
        </p:spPr>
        <p:txBody>
          <a:bodyPr wrap="square">
            <a:spAutoFit/>
          </a:bodyPr>
          <a:lstStyle/>
          <a:p>
            <a:pPr defTabSz="342900">
              <a:lnSpc>
                <a:spcPct val="120000"/>
              </a:lnSpc>
            </a:pPr>
            <a:r>
              <a:rPr lang="vi-VN" altLang="vi-VN" sz="3500" b="1">
                <a:solidFill>
                  <a:srgbClr val="FF0000"/>
                </a:solidFill>
                <a:latin typeface="Arial" panose="020B0604020202020204" pitchFamily="34" charset="0"/>
                <a:cs typeface="Arial" panose="020B0604020202020204" pitchFamily="34" charset="0"/>
              </a:rPr>
              <a:t>Em hãy kể </a:t>
            </a:r>
            <a:r>
              <a:rPr lang="vi-VN" altLang="vi-VN" sz="3500" b="1" dirty="0">
                <a:solidFill>
                  <a:srgbClr val="FF0000"/>
                </a:solidFill>
                <a:latin typeface="Arial" panose="020B0604020202020204" pitchFamily="34" charset="0"/>
                <a:cs typeface="Arial" panose="020B0604020202020204" pitchFamily="34" charset="0"/>
              </a:rPr>
              <a:t>thêm ví dụ về công việc có cấu trúc rẽ nhánh.</a:t>
            </a:r>
            <a:endParaRPr lang="vi-VN" sz="3500" b="1" dirty="0">
              <a:solidFill>
                <a:srgbClr val="FF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678DF46-68B7-A80D-9FC1-1504D719FF10}"/>
              </a:ext>
            </a:extLst>
          </p:cNvPr>
          <p:cNvSpPr/>
          <p:nvPr/>
        </p:nvSpPr>
        <p:spPr>
          <a:xfrm>
            <a:off x="210836" y="4575003"/>
            <a:ext cx="12082186" cy="696024"/>
          </a:xfrm>
          <a:prstGeom prst="rect">
            <a:avLst/>
          </a:prstGeom>
        </p:spPr>
        <p:txBody>
          <a:bodyPr wrap="square">
            <a:spAutoFit/>
          </a:bodyPr>
          <a:lstStyle/>
          <a:p>
            <a:pPr defTabSz="342900">
              <a:lnSpc>
                <a:spcPct val="120000"/>
              </a:lnSpc>
            </a:pPr>
            <a:r>
              <a:rPr lang="en-US" sz="3600">
                <a:solidFill>
                  <a:srgbClr val="000099"/>
                </a:solidFill>
                <a:latin typeface="Arial" panose="020B0604020202020204" pitchFamily="34" charset="0"/>
                <a:cs typeface="Arial" panose="020B0604020202020204" pitchFamily="34" charset="0"/>
              </a:rPr>
              <a:t>Đến trường, em mặc quần áo đồng phục trường</a:t>
            </a:r>
            <a:endParaRPr lang="vi-VN" sz="3600" dirty="0">
              <a:solidFill>
                <a:srgbClr val="000099"/>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22E1037-B8FD-A82C-33D6-AF9E83C1F152}"/>
              </a:ext>
            </a:extLst>
          </p:cNvPr>
          <p:cNvSpPr/>
          <p:nvPr/>
        </p:nvSpPr>
        <p:spPr>
          <a:xfrm>
            <a:off x="-29877" y="5406931"/>
            <a:ext cx="12251752" cy="696024"/>
          </a:xfrm>
          <a:prstGeom prst="rect">
            <a:avLst/>
          </a:prstGeom>
        </p:spPr>
        <p:txBody>
          <a:bodyPr wrap="square">
            <a:spAutoFit/>
          </a:bodyPr>
          <a:lstStyle/>
          <a:p>
            <a:pPr defTabSz="342900">
              <a:lnSpc>
                <a:spcPct val="120000"/>
              </a:lnSpc>
            </a:pPr>
            <a:r>
              <a:rPr lang="en-US" sz="3600">
                <a:solidFill>
                  <a:srgbClr val="000099"/>
                </a:solidFill>
                <a:latin typeface="Arial" panose="020B0604020202020204" pitchFamily="34" charset="0"/>
                <a:cs typeface="Arial" panose="020B0604020202020204" pitchFamily="34" charset="0"/>
              </a:rPr>
              <a:t>Thời khóa biểu có tiết Tin học, lớp em lên phòng Tin để học</a:t>
            </a:r>
            <a:endParaRPr lang="vi-VN" sz="3600" dirty="0">
              <a:solidFill>
                <a:srgbClr val="000099"/>
              </a:solidFill>
              <a:latin typeface="Arial" panose="020B0604020202020204"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AC504836-EBDC-7389-CC13-791FCC58D8E7}"/>
              </a:ext>
            </a:extLst>
          </p:cNvPr>
          <p:cNvGraphicFramePr/>
          <p:nvPr>
            <p:extLst>
              <p:ext uri="{D42A27DB-BD31-4B8C-83A1-F6EECF244321}">
                <p14:modId xmlns:p14="http://schemas.microsoft.com/office/powerpoint/2010/main" val="1470627015"/>
              </p:ext>
            </p:extLst>
          </p:nvPr>
        </p:nvGraphicFramePr>
        <p:xfrm>
          <a:off x="629718" y="2635375"/>
          <a:ext cx="10992179" cy="803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Freeform: Shape 15">
            <a:extLst>
              <a:ext uri="{FF2B5EF4-FFF2-40B4-BE49-F238E27FC236}">
                <a16:creationId xmlns:a16="http://schemas.microsoft.com/office/drawing/2014/main" id="{76E546CD-D44B-5650-4158-F16877479E57}"/>
              </a:ext>
            </a:extLst>
          </p:cNvPr>
          <p:cNvSpPr/>
          <p:nvPr/>
        </p:nvSpPr>
        <p:spPr>
          <a:xfrm>
            <a:off x="718015" y="871062"/>
            <a:ext cx="10815586" cy="1189396"/>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rgbClr val="0000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en-US" sz="36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 việc được thực hiện hay không thực hiện phụ thuộc vào điều kiện</a:t>
            </a:r>
            <a:endParaRPr lang="en-US"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Arrow: Down 18">
            <a:extLst>
              <a:ext uri="{FF2B5EF4-FFF2-40B4-BE49-F238E27FC236}">
                <a16:creationId xmlns:a16="http://schemas.microsoft.com/office/drawing/2014/main" id="{F3A4208B-9045-0C65-4271-3DAE55936ED1}"/>
              </a:ext>
            </a:extLst>
          </p:cNvPr>
          <p:cNvSpPr/>
          <p:nvPr/>
        </p:nvSpPr>
        <p:spPr>
          <a:xfrm>
            <a:off x="5598366" y="2080727"/>
            <a:ext cx="497633" cy="58916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037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750"/>
                                        <p:tgtEl>
                                          <p:spTgt spid="18"/>
                                        </p:tgtEl>
                                      </p:cBhvr>
                                    </p:animEffect>
                                  </p:childTnLst>
                                </p:cTn>
                              </p:par>
                            </p:childTnLst>
                          </p:cTn>
                        </p:par>
                        <p:par>
                          <p:cTn id="19" fill="hold">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Graphic spid="18" grpId="0">
        <p:bldAsOne/>
      </p:bldGraphic>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41283-55DA-B880-7486-B43551BEF7DB}"/>
              </a:ext>
            </a:extLst>
          </p:cNvPr>
          <p:cNvSpPr/>
          <p:nvPr/>
        </p:nvSpPr>
        <p:spPr>
          <a:xfrm>
            <a:off x="-37324"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12" name="Rectangle 11"/>
          <p:cNvSpPr/>
          <p:nvPr/>
        </p:nvSpPr>
        <p:spPr>
          <a:xfrm>
            <a:off x="0" y="-37324"/>
            <a:ext cx="8211146" cy="820674"/>
          </a:xfrm>
          <a:prstGeom prst="rect">
            <a:avLst/>
          </a:prstGeom>
        </p:spPr>
        <p:txBody>
          <a:bodyPr wrap="square">
            <a:spAutoFit/>
          </a:bodyPr>
          <a:lstStyle/>
          <a:p>
            <a:pPr defTabSz="342900">
              <a:lnSpc>
                <a:spcPct val="150000"/>
              </a:lnSpc>
            </a:pPr>
            <a:r>
              <a:rPr lang="en-US" sz="3600" b="1" dirty="0">
                <a:solidFill>
                  <a:srgbClr val="F03C69"/>
                </a:solidFill>
                <a:latin typeface="Arial" panose="020B0604020202020204" pitchFamily="34" charset="0"/>
                <a:cs typeface="Arial" panose="020B0604020202020204" pitchFamily="34" charset="0"/>
              </a:rPr>
              <a:t>1. </a:t>
            </a:r>
            <a:r>
              <a:rPr lang="vi-VN" sz="3600" b="1" dirty="0">
                <a:solidFill>
                  <a:srgbClr val="F03C69"/>
                </a:solidFill>
                <a:latin typeface="Arial" panose="020B0604020202020204" pitchFamily="34" charset="0"/>
                <a:cs typeface="Arial" panose="020B0604020202020204" pitchFamily="34" charset="0"/>
              </a:rPr>
              <a:t>CẤU TRÚC RẼ NHÁNH</a:t>
            </a:r>
          </a:p>
        </p:txBody>
      </p:sp>
      <p:sp>
        <p:nvSpPr>
          <p:cNvPr id="13" name="Rectangle 12"/>
          <p:cNvSpPr/>
          <p:nvPr/>
        </p:nvSpPr>
        <p:spPr>
          <a:xfrm>
            <a:off x="278909" y="585995"/>
            <a:ext cx="8179836" cy="739754"/>
          </a:xfrm>
          <a:prstGeom prst="rect">
            <a:avLst/>
          </a:prstGeom>
        </p:spPr>
        <p:txBody>
          <a:bodyPr wrap="square">
            <a:spAutoFit/>
          </a:bodyPr>
          <a:lstStyle/>
          <a:p>
            <a:pPr defTabSz="342900">
              <a:lnSpc>
                <a:spcPct val="150000"/>
              </a:lnSpc>
            </a:pPr>
            <a:r>
              <a:rPr lang="en-US" altLang="vi-VN" sz="3200" b="1" u="sng">
                <a:solidFill>
                  <a:srgbClr val="002060"/>
                </a:solidFill>
                <a:latin typeface="Arial" panose="020B0604020202020204" pitchFamily="34" charset="0"/>
                <a:cs typeface="Arial" panose="020B0604020202020204" pitchFamily="34" charset="0"/>
              </a:rPr>
              <a:t>Hoạt động 1: Mèo </a:t>
            </a:r>
            <a:r>
              <a:rPr lang="en-US" altLang="vi-VN" sz="3200" b="1" u="sng" dirty="0" err="1">
                <a:solidFill>
                  <a:srgbClr val="002060"/>
                </a:solidFill>
                <a:latin typeface="Arial" panose="020B0604020202020204" pitchFamily="34" charset="0"/>
                <a:cs typeface="Arial" panose="020B0604020202020204" pitchFamily="34" charset="0"/>
              </a:rPr>
              <a:t>đổi</a:t>
            </a:r>
            <a:r>
              <a:rPr lang="en-US" altLang="vi-VN" sz="3200" b="1" u="sng" dirty="0">
                <a:solidFill>
                  <a:srgbClr val="002060"/>
                </a:solidFill>
                <a:latin typeface="Arial" panose="020B0604020202020204" pitchFamily="34" charset="0"/>
                <a:cs typeface="Arial" panose="020B0604020202020204" pitchFamily="34" charset="0"/>
              </a:rPr>
              <a:t> </a:t>
            </a:r>
            <a:r>
              <a:rPr lang="en-US" altLang="vi-VN" sz="3200" b="1" u="sng" dirty="0" err="1">
                <a:solidFill>
                  <a:srgbClr val="002060"/>
                </a:solidFill>
                <a:latin typeface="Arial" panose="020B0604020202020204" pitchFamily="34" charset="0"/>
                <a:cs typeface="Arial" panose="020B0604020202020204" pitchFamily="34" charset="0"/>
              </a:rPr>
              <a:t>màu</a:t>
            </a:r>
            <a:endParaRPr lang="en-US" altLang="vi-VN" sz="3200" b="1" u="sng"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44186" y="2561963"/>
            <a:ext cx="12047813" cy="760016"/>
          </a:xfrm>
          <a:prstGeom prst="rect">
            <a:avLst/>
          </a:prstGeom>
        </p:spPr>
        <p:txBody>
          <a:bodyPr wrap="square">
            <a:spAutoFit/>
          </a:bodyPr>
          <a:lstStyle/>
          <a:p>
            <a:pPr defTabSz="342900">
              <a:lnSpc>
                <a:spcPct val="150000"/>
              </a:lnSpc>
            </a:pPr>
            <a:r>
              <a:rPr lang="en-US" altLang="vi-VN" sz="3300">
                <a:solidFill>
                  <a:srgbClr val="002060"/>
                </a:solidFill>
                <a:latin typeface="Arial" panose="020B0604020202020204" pitchFamily="34" charset="0"/>
                <a:cs typeface="Arial" panose="020B0604020202020204" pitchFamily="34" charset="0"/>
              </a:rPr>
              <a:t>? </a:t>
            </a:r>
            <a:r>
              <a:rPr lang="vi-VN" altLang="vi-VN" sz="3300">
                <a:solidFill>
                  <a:srgbClr val="002060"/>
                </a:solidFill>
                <a:latin typeface="Arial" panose="020B0604020202020204" pitchFamily="34" charset="0"/>
                <a:cs typeface="Arial" panose="020B0604020202020204" pitchFamily="34" charset="0"/>
              </a:rPr>
              <a:t>Em </a:t>
            </a:r>
            <a:r>
              <a:rPr lang="vi-VN" altLang="vi-VN" sz="3300" dirty="0">
                <a:solidFill>
                  <a:srgbClr val="002060"/>
                </a:solidFill>
                <a:latin typeface="Arial" panose="020B0604020202020204" pitchFamily="34" charset="0"/>
                <a:cs typeface="Arial" panose="020B0604020202020204" pitchFamily="34" charset="0"/>
              </a:rPr>
              <a:t>hãy cho biết điều kiện để mèo đổi màu là gì</a:t>
            </a:r>
            <a:r>
              <a:rPr lang="vi-VN" altLang="vi-VN" sz="3300">
                <a:solidFill>
                  <a:srgbClr val="002060"/>
                </a:solidFill>
                <a:latin typeface="Arial" panose="020B0604020202020204" pitchFamily="34" charset="0"/>
                <a:cs typeface="Arial" panose="020B0604020202020204" pitchFamily="34" charset="0"/>
              </a:rPr>
              <a:t>. </a:t>
            </a:r>
            <a:endParaRPr lang="vi-VN" altLang="vi-VN" sz="3300" dirty="0">
              <a:solidFill>
                <a:srgbClr val="002060"/>
              </a:solidFill>
              <a:latin typeface="Arial" panose="020B0604020202020204" pitchFamily="34" charset="0"/>
              <a:cs typeface="Arial" panose="020B0604020202020204" pitchFamily="34" charset="0"/>
            </a:endParaRPr>
          </a:p>
        </p:txBody>
      </p:sp>
      <p:sp>
        <p:nvSpPr>
          <p:cNvPr id="24" name="Rectangle 23"/>
          <p:cNvSpPr/>
          <p:nvPr/>
        </p:nvSpPr>
        <p:spPr>
          <a:xfrm>
            <a:off x="1699934" y="3317921"/>
            <a:ext cx="9134316" cy="618374"/>
          </a:xfrm>
          <a:prstGeom prst="rect">
            <a:avLst/>
          </a:prstGeom>
        </p:spPr>
        <p:txBody>
          <a:bodyPr wrap="square">
            <a:spAutoFit/>
          </a:bodyPr>
          <a:lstStyle/>
          <a:p>
            <a:pPr defTabSz="342900">
              <a:lnSpc>
                <a:spcPct val="150000"/>
              </a:lnSpc>
            </a:pPr>
            <a:endParaRPr lang="vi-VN" sz="2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2666386-DD0B-5DEB-5BCF-845330A1D9E4}"/>
              </a:ext>
            </a:extLst>
          </p:cNvPr>
          <p:cNvSpPr/>
          <p:nvPr/>
        </p:nvSpPr>
        <p:spPr>
          <a:xfrm>
            <a:off x="0" y="1568767"/>
            <a:ext cx="12257316" cy="907941"/>
          </a:xfrm>
          <a:prstGeom prst="rect">
            <a:avLst/>
          </a:prstGeom>
        </p:spPr>
        <p:txBody>
          <a:bodyPr wrap="square">
            <a:spAutoFit/>
          </a:bodyPr>
          <a:lstStyle/>
          <a:p>
            <a:pPr defTabSz="342900"/>
            <a:r>
              <a:rPr lang="vi-VN" altLang="vi-VN" sz="2600" dirty="0">
                <a:latin typeface="Arial" panose="020B0604020202020204" pitchFamily="34" charset="0"/>
                <a:cs typeface="Arial" panose="020B0604020202020204" pitchFamily="34" charset="0"/>
              </a:rPr>
              <a:t>Một chương trình Scratch điều khiển nhân </a:t>
            </a:r>
            <a:r>
              <a:rPr lang="vi-VN" altLang="vi-VN" sz="2600">
                <a:latin typeface="Arial" panose="020B0604020202020204" pitchFamily="34" charset="0"/>
                <a:cs typeface="Arial" panose="020B0604020202020204" pitchFamily="34" charset="0"/>
              </a:rPr>
              <a:t>vật mèo</a:t>
            </a:r>
            <a:r>
              <a:rPr lang="en-US" altLang="vi-VN" sz="2600">
                <a:latin typeface="Arial" panose="020B0604020202020204" pitchFamily="34" charset="0"/>
                <a:cs typeface="Arial" panose="020B0604020202020204" pitchFamily="34" charset="0"/>
              </a:rPr>
              <a:t>: </a:t>
            </a:r>
          </a:p>
          <a:p>
            <a:pPr defTabSz="342900"/>
            <a:r>
              <a:rPr lang="en-US" altLang="vi-VN" sz="2700" b="1">
                <a:latin typeface="Arial" panose="020B0604020202020204" pitchFamily="34" charset="0"/>
                <a:cs typeface="Arial" panose="020B0604020202020204" pitchFamily="34" charset="0"/>
              </a:rPr>
              <a:t>“</a:t>
            </a:r>
            <a:r>
              <a:rPr lang="vi-VN" altLang="vi-VN" sz="2700" b="1">
                <a:latin typeface="Arial" panose="020B0604020202020204" pitchFamily="34" charset="0"/>
                <a:cs typeface="Arial" panose="020B0604020202020204" pitchFamily="34" charset="0"/>
              </a:rPr>
              <a:t>Khi </a:t>
            </a:r>
            <a:r>
              <a:rPr lang="vi-VN" altLang="vi-VN" sz="2700" b="1" dirty="0">
                <a:latin typeface="Arial" panose="020B0604020202020204" pitchFamily="34" charset="0"/>
                <a:cs typeface="Arial" panose="020B0604020202020204" pitchFamily="34" charset="0"/>
              </a:rPr>
              <a:t>chạm vào con trỏ chuột, nhân vật đổi từ màu này sang </a:t>
            </a:r>
            <a:r>
              <a:rPr lang="vi-VN" altLang="vi-VN" sz="2700" b="1">
                <a:latin typeface="Arial" panose="020B0604020202020204" pitchFamily="34" charset="0"/>
                <a:cs typeface="Arial" panose="020B0604020202020204" pitchFamily="34" charset="0"/>
              </a:rPr>
              <a:t>màu khác</a:t>
            </a:r>
            <a:r>
              <a:rPr lang="en-US" altLang="vi-VN" sz="2700" b="1">
                <a:latin typeface="Arial" panose="020B0604020202020204" pitchFamily="34" charset="0"/>
                <a:cs typeface="Arial" panose="020B0604020202020204" pitchFamily="34" charset="0"/>
              </a:rPr>
              <a:t>”</a:t>
            </a:r>
            <a:r>
              <a:rPr lang="vi-VN" altLang="vi-VN" sz="2700" b="1">
                <a:latin typeface="Arial" panose="020B0604020202020204" pitchFamily="34" charset="0"/>
                <a:cs typeface="Arial" panose="020B0604020202020204" pitchFamily="34" charset="0"/>
              </a:rPr>
              <a:t>. </a:t>
            </a:r>
            <a:endParaRPr lang="vi-VN" altLang="vi-VN" sz="27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C59C5D-88BF-261E-310E-525EFFBEDEC3}"/>
              </a:ext>
            </a:extLst>
          </p:cNvPr>
          <p:cNvSpPr/>
          <p:nvPr/>
        </p:nvSpPr>
        <p:spPr>
          <a:xfrm>
            <a:off x="121618" y="3448933"/>
            <a:ext cx="12027493" cy="1077218"/>
          </a:xfrm>
          <a:prstGeom prst="rect">
            <a:avLst/>
          </a:prstGeom>
        </p:spPr>
        <p:txBody>
          <a:bodyPr wrap="square">
            <a:spAutoFit/>
          </a:bodyPr>
          <a:lstStyle/>
          <a:p>
            <a:pPr defTabSz="342900"/>
            <a:r>
              <a:rPr lang="en-US" altLang="vi-VN" sz="3200">
                <a:solidFill>
                  <a:srgbClr val="002060"/>
                </a:solidFill>
                <a:latin typeface="Arial" panose="020B0604020202020204" pitchFamily="34" charset="0"/>
                <a:cs typeface="Arial" panose="020B0604020202020204" pitchFamily="34" charset="0"/>
              </a:rPr>
              <a:t>? </a:t>
            </a:r>
            <a:r>
              <a:rPr lang="vi-VN" altLang="vi-VN" sz="3200">
                <a:solidFill>
                  <a:srgbClr val="002060"/>
                </a:solidFill>
                <a:latin typeface="Arial" panose="020B0604020202020204" pitchFamily="34" charset="0"/>
                <a:cs typeface="Arial" panose="020B0604020202020204" pitchFamily="34" charset="0"/>
              </a:rPr>
              <a:t>Hãy </a:t>
            </a:r>
            <a:r>
              <a:rPr lang="vi-VN" altLang="vi-VN" sz="3200" dirty="0">
                <a:solidFill>
                  <a:srgbClr val="002060"/>
                </a:solidFill>
                <a:latin typeface="Arial" panose="020B0604020202020204" pitchFamily="34" charset="0"/>
                <a:cs typeface="Arial" panose="020B0604020202020204" pitchFamily="34" charset="0"/>
              </a:rPr>
              <a:t>sử dụng cách nói </a:t>
            </a:r>
            <a:r>
              <a:rPr lang="vi-VN" altLang="vi-VN" sz="3200" b="1" dirty="0">
                <a:solidFill>
                  <a:srgbClr val="FF0000"/>
                </a:solidFill>
                <a:latin typeface="Arial" panose="020B0604020202020204" pitchFamily="34" charset="0"/>
                <a:cs typeface="Arial" panose="020B0604020202020204" pitchFamily="34" charset="0"/>
              </a:rPr>
              <a:t>nếu... thì... </a:t>
            </a:r>
            <a:r>
              <a:rPr lang="vi-VN" altLang="vi-VN" sz="3200" dirty="0">
                <a:solidFill>
                  <a:srgbClr val="002060"/>
                </a:solidFill>
                <a:latin typeface="Arial" panose="020B0604020202020204" pitchFamily="34" charset="0"/>
                <a:cs typeface="Arial" panose="020B0604020202020204" pitchFamily="34" charset="0"/>
              </a:rPr>
              <a:t>để mô tả hành động đổi màu của nhân vật.</a:t>
            </a:r>
            <a:endParaRPr lang="en-US" altLang="vi-VN" sz="3200" dirty="0">
              <a:solidFill>
                <a:srgbClr val="002060"/>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664643EB-26A9-F214-62CF-79983B646D2F}"/>
              </a:ext>
            </a:extLst>
          </p:cNvPr>
          <p:cNvSpPr/>
          <p:nvPr/>
        </p:nvSpPr>
        <p:spPr>
          <a:xfrm>
            <a:off x="685017" y="4908520"/>
            <a:ext cx="10900694" cy="847082"/>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rgbClr val="0000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vi-VN" sz="40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a:t>
            </a:r>
            <a:r>
              <a:rPr lang="vi-VN" sz="4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chạm con trỏ chuột </a:t>
            </a:r>
            <a:r>
              <a:rPr lang="vi-VN" sz="40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vi-VN" sz="4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mèo đổi màu.</a:t>
            </a:r>
            <a:endParaRPr lang="en-US" sz="40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5C7F89-C0F5-F0A5-0CD9-81CD7B27D269}"/>
              </a:ext>
            </a:extLst>
          </p:cNvPr>
          <p:cNvSpPr/>
          <p:nvPr/>
        </p:nvSpPr>
        <p:spPr>
          <a:xfrm>
            <a:off x="-78260" y="-37324"/>
            <a:ext cx="12366675"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6655" y="0"/>
            <a:ext cx="649131" cy="566106"/>
          </a:xfrm>
          <a:prstGeom prst="rect">
            <a:avLst/>
          </a:prstGeom>
        </p:spPr>
      </p:pic>
      <p:sp>
        <p:nvSpPr>
          <p:cNvPr id="2" name="Rectangle 1">
            <a:extLst>
              <a:ext uri="{FF2B5EF4-FFF2-40B4-BE49-F238E27FC236}">
                <a16:creationId xmlns:a16="http://schemas.microsoft.com/office/drawing/2014/main" id="{4321D5A9-6984-C4CC-2833-20CD13C576B5}"/>
              </a:ext>
            </a:extLst>
          </p:cNvPr>
          <p:cNvSpPr/>
          <p:nvPr/>
        </p:nvSpPr>
        <p:spPr>
          <a:xfrm>
            <a:off x="753774" y="188223"/>
            <a:ext cx="11438226" cy="1569660"/>
          </a:xfrm>
          <a:prstGeom prst="rect">
            <a:avLst/>
          </a:prstGeom>
        </p:spPr>
        <p:txBody>
          <a:bodyPr wrap="square">
            <a:spAutoFit/>
          </a:bodyPr>
          <a:lstStyle/>
          <a:p>
            <a:pPr algn="just" defTabSz="342900"/>
            <a:r>
              <a:rPr lang="vi-VN" altLang="vi-VN" sz="3200" b="1">
                <a:solidFill>
                  <a:srgbClr val="000099"/>
                </a:solidFill>
                <a:latin typeface="Arial" panose="020B0604020202020204" pitchFamily="34" charset="0"/>
                <a:cs typeface="Arial" panose="020B0604020202020204" pitchFamily="34" charset="0"/>
              </a:rPr>
              <a:t>Một </a:t>
            </a:r>
            <a:r>
              <a:rPr lang="vi-VN" altLang="vi-VN" sz="3200" b="1" dirty="0">
                <a:solidFill>
                  <a:srgbClr val="000099"/>
                </a:solidFill>
                <a:latin typeface="Arial" panose="020B0604020202020204" pitchFamily="34" charset="0"/>
                <a:cs typeface="Arial" panose="020B0604020202020204" pitchFamily="34" charset="0"/>
              </a:rPr>
              <a:t>công việc được thực hiện hay không được thực hiện tuỳ thuộc vào một điều kiện được thoả mãn hay không gọi là công việc có cấu trúc rẽ nhánh.</a:t>
            </a:r>
            <a:endParaRPr lang="vi-VN" sz="3200" b="1" dirty="0">
              <a:solidFill>
                <a:srgbClr val="000099"/>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E3553B-3FF4-B5C5-DADF-6D5243735AA5}"/>
              </a:ext>
            </a:extLst>
          </p:cNvPr>
          <p:cNvSpPr/>
          <p:nvPr/>
        </p:nvSpPr>
        <p:spPr>
          <a:xfrm>
            <a:off x="2659384" y="4615257"/>
            <a:ext cx="8505252" cy="646331"/>
          </a:xfrm>
          <a:prstGeom prst="rect">
            <a:avLst/>
          </a:prstGeom>
        </p:spPr>
        <p:txBody>
          <a:bodyPr wrap="square">
            <a:spAutoFit/>
          </a:bodyPr>
          <a:lstStyle/>
          <a:p>
            <a:pPr defTabSz="342900"/>
            <a:r>
              <a:rPr lang="vi-VN" altLang="vi-VN" sz="3600" b="1">
                <a:solidFill>
                  <a:schemeClr val="accent6"/>
                </a:solidFill>
                <a:latin typeface="Arial" panose="020B0604020202020204" pitchFamily="34" charset="0"/>
                <a:cs typeface="Arial" panose="020B0604020202020204" pitchFamily="34" charset="0"/>
              </a:rPr>
              <a:t>Nếu</a:t>
            </a:r>
            <a:r>
              <a:rPr lang="vi-VN" altLang="vi-VN" sz="3600" b="1">
                <a:latin typeface="Arial" panose="020B0604020202020204" pitchFamily="34" charset="0"/>
                <a:cs typeface="Arial" panose="020B0604020202020204" pitchFamily="34" charset="0"/>
              </a:rPr>
              <a:t> </a:t>
            </a:r>
            <a:r>
              <a:rPr lang="en-US" altLang="vi-VN" sz="3600" b="1">
                <a:latin typeface="Arial" panose="020B0604020202020204" pitchFamily="34" charset="0"/>
                <a:cs typeface="Arial" panose="020B0604020202020204" pitchFamily="34" charset="0"/>
              </a:rPr>
              <a:t>trời rét </a:t>
            </a:r>
            <a:r>
              <a:rPr lang="vi-VN" altLang="vi-VN" sz="3600" b="1">
                <a:solidFill>
                  <a:schemeClr val="accent6"/>
                </a:solidFill>
                <a:latin typeface="Arial" panose="020B0604020202020204" pitchFamily="34" charset="0"/>
                <a:cs typeface="Arial" panose="020B0604020202020204" pitchFamily="34" charset="0"/>
              </a:rPr>
              <a:t>thì</a:t>
            </a:r>
            <a:r>
              <a:rPr lang="vi-VN" altLang="vi-VN" sz="3600" b="1">
                <a:latin typeface="Arial" panose="020B0604020202020204" pitchFamily="34" charset="0"/>
                <a:cs typeface="Arial" panose="020B0604020202020204" pitchFamily="34" charset="0"/>
              </a:rPr>
              <a:t> </a:t>
            </a:r>
            <a:r>
              <a:rPr lang="en-US" altLang="vi-VN" sz="3600" b="1">
                <a:latin typeface="Arial" panose="020B0604020202020204" pitchFamily="34" charset="0"/>
                <a:cs typeface="Arial" panose="020B0604020202020204" pitchFamily="34" charset="0"/>
              </a:rPr>
              <a:t>em mặc quần áo ấm.</a:t>
            </a:r>
            <a:endParaRPr lang="vi-VN" altLang="vi-VN" sz="3600" b="1"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AE2464B0-A386-9F46-1E60-C5DE1F7999D6}"/>
              </a:ext>
            </a:extLst>
          </p:cNvPr>
          <p:cNvSpPr/>
          <p:nvPr/>
        </p:nvSpPr>
        <p:spPr>
          <a:xfrm>
            <a:off x="1371701" y="2071388"/>
            <a:ext cx="10202371" cy="847082"/>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rgbClr val="0000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vi-VN" sz="36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a:t>
            </a:r>
            <a:r>
              <a:rPr lang="vi-VN"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chạm con trỏ chuột </a:t>
            </a:r>
            <a:r>
              <a:rPr lang="vi-VN" sz="36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vi-VN"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mèo đổi màu.</a:t>
            </a:r>
            <a:endParaRPr lang="en-US"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0888FAAE-26B2-FDC7-CFEF-39F92029E5EC}"/>
              </a:ext>
            </a:extLst>
          </p:cNvPr>
          <p:cNvSpPr/>
          <p:nvPr/>
        </p:nvSpPr>
        <p:spPr>
          <a:xfrm>
            <a:off x="38100" y="4091341"/>
            <a:ext cx="2285999" cy="847082"/>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chemeClr val="bg1"/>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en-US" sz="4000" b="1" i="0" kern="12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 dụ: </a:t>
            </a:r>
          </a:p>
        </p:txBody>
      </p:sp>
      <p:sp>
        <p:nvSpPr>
          <p:cNvPr id="3" name="Rectangle 2">
            <a:extLst>
              <a:ext uri="{FF2B5EF4-FFF2-40B4-BE49-F238E27FC236}">
                <a16:creationId xmlns:a16="http://schemas.microsoft.com/office/drawing/2014/main" id="{AFFF6312-B878-7D88-D6AF-68877D91CA88}"/>
              </a:ext>
            </a:extLst>
          </p:cNvPr>
          <p:cNvSpPr/>
          <p:nvPr/>
        </p:nvSpPr>
        <p:spPr>
          <a:xfrm>
            <a:off x="1371701" y="3081316"/>
            <a:ext cx="10066449" cy="646331"/>
          </a:xfrm>
          <a:prstGeom prst="rect">
            <a:avLst/>
          </a:prstGeom>
        </p:spPr>
        <p:txBody>
          <a:bodyPr wrap="square">
            <a:spAutoFit/>
          </a:bodyPr>
          <a:lstStyle/>
          <a:p>
            <a:pPr algn="ctr" defTabSz="342900"/>
            <a:r>
              <a:rPr lang="en-US" altLang="vi-VN" sz="3600" b="1">
                <a:latin typeface="Arial" panose="020B0604020202020204" pitchFamily="34" charset="0"/>
                <a:cs typeface="Arial" panose="020B0604020202020204" pitchFamily="34" charset="0"/>
              </a:rPr>
              <a:t>-&gt; </a:t>
            </a:r>
            <a:r>
              <a:rPr lang="vi-VN" altLang="vi-VN" sz="3600" b="1">
                <a:latin typeface="Arial" panose="020B0604020202020204" pitchFamily="34" charset="0"/>
                <a:cs typeface="Arial" panose="020B0604020202020204" pitchFamily="34" charset="0"/>
              </a:rPr>
              <a:t>CẤU TRÚC RẼ NHÁNH DẠNG </a:t>
            </a:r>
            <a:r>
              <a:rPr lang="en-US" altLang="vi-VN" sz="3600" b="1">
                <a:latin typeface="Arial" panose="020B0604020202020204" pitchFamily="34" charset="0"/>
                <a:cs typeface="Arial" panose="020B0604020202020204" pitchFamily="34" charset="0"/>
              </a:rPr>
              <a:t>THIẾU</a:t>
            </a:r>
            <a:endParaRPr lang="vi-VN" sz="3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par>
                          <p:cTn id="15" fill="hold">
                            <p:stCondLst>
                              <p:cond delay="125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animBg="1"/>
      <p:bldP spid="1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6F33CC-BB9B-C5FD-54D8-430802D4ADAD}"/>
              </a:ext>
            </a:extLst>
          </p:cNvPr>
          <p:cNvSpPr/>
          <p:nvPr/>
        </p:nvSpPr>
        <p:spPr>
          <a:xfrm>
            <a:off x="0"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63B0D8-1A57-6EE2-B215-ED5EECFBFFCE}"/>
              </a:ext>
            </a:extLst>
          </p:cNvPr>
          <p:cNvSpPr/>
          <p:nvPr/>
        </p:nvSpPr>
        <p:spPr>
          <a:xfrm>
            <a:off x="179616" y="63046"/>
            <a:ext cx="8404092" cy="739754"/>
          </a:xfrm>
          <a:prstGeom prst="rect">
            <a:avLst/>
          </a:prstGeom>
        </p:spPr>
        <p:txBody>
          <a:bodyPr wrap="square">
            <a:spAutoFit/>
          </a:bodyPr>
          <a:lstStyle/>
          <a:p>
            <a:pPr defTabSz="342900">
              <a:lnSpc>
                <a:spcPct val="150000"/>
              </a:lnSpc>
            </a:pPr>
            <a:r>
              <a:rPr lang="en-US" altLang="vi-VN" sz="3200" b="1" u="sng">
                <a:solidFill>
                  <a:srgbClr val="002060"/>
                </a:solidFill>
                <a:latin typeface="Arial" panose="020B0604020202020204" pitchFamily="34" charset="0"/>
                <a:cs typeface="Arial" panose="020B0604020202020204" pitchFamily="34" charset="0"/>
              </a:rPr>
              <a:t>Hoạt động 2: </a:t>
            </a:r>
            <a:r>
              <a:rPr lang="vi-VN" altLang="vi-VN" sz="3200" b="1" u="sng">
                <a:solidFill>
                  <a:srgbClr val="002060"/>
                </a:solidFill>
                <a:latin typeface="Arial" panose="020B0604020202020204" pitchFamily="34" charset="0"/>
                <a:cs typeface="Arial" panose="020B0604020202020204" pitchFamily="34" charset="0"/>
              </a:rPr>
              <a:t>Mèo </a:t>
            </a:r>
            <a:r>
              <a:rPr lang="vi-VN" altLang="vi-VN" sz="3200" b="1" u="sng" dirty="0">
                <a:solidFill>
                  <a:srgbClr val="002060"/>
                </a:solidFill>
                <a:latin typeface="Arial" panose="020B0604020202020204" pitchFamily="34" charset="0"/>
                <a:cs typeface="Arial" panose="020B0604020202020204" pitchFamily="34" charset="0"/>
              </a:rPr>
              <a:t>trở về màu vàng</a:t>
            </a:r>
            <a:endParaRPr lang="en-US" altLang="vi-VN" sz="3200" b="1" u="sng" dirty="0">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1D991E3-0717-4E1C-02CE-623ECC5B1600}"/>
              </a:ext>
            </a:extLst>
          </p:cNvPr>
          <p:cNvSpPr/>
          <p:nvPr/>
        </p:nvSpPr>
        <p:spPr>
          <a:xfrm>
            <a:off x="87089" y="2355085"/>
            <a:ext cx="12104911" cy="1077218"/>
          </a:xfrm>
          <a:prstGeom prst="rect">
            <a:avLst/>
          </a:prstGeom>
        </p:spPr>
        <p:txBody>
          <a:bodyPr wrap="square">
            <a:spAutoFit/>
          </a:bodyPr>
          <a:lstStyle/>
          <a:p>
            <a:r>
              <a:rPr lang="en-US" sz="3200" b="1">
                <a:solidFill>
                  <a:srgbClr val="002060"/>
                </a:solidFill>
                <a:effectLst/>
                <a:latin typeface="Arial" panose="020B0604020202020204" pitchFamily="34" charset="0"/>
                <a:cs typeface="Arial" panose="020B0604020202020204" pitchFamily="34" charset="0"/>
              </a:rPr>
              <a:t>? </a:t>
            </a:r>
            <a:r>
              <a:rPr lang="vi-VN" sz="3200" b="1">
                <a:solidFill>
                  <a:srgbClr val="002060"/>
                </a:solidFill>
                <a:effectLst/>
                <a:latin typeface="Arial" panose="020B0604020202020204" pitchFamily="34" charset="0"/>
                <a:cs typeface="Arial" panose="020B0604020202020204" pitchFamily="34" charset="0"/>
              </a:rPr>
              <a:t>Em </a:t>
            </a:r>
            <a:r>
              <a:rPr lang="vi-VN" sz="3200" b="1" dirty="0">
                <a:solidFill>
                  <a:srgbClr val="002060"/>
                </a:solidFill>
                <a:effectLst/>
                <a:latin typeface="Arial" panose="020B0604020202020204" pitchFamily="34" charset="0"/>
                <a:cs typeface="Arial" panose="020B0604020202020204" pitchFamily="34" charset="0"/>
              </a:rPr>
              <a:t>hãy cho </a:t>
            </a:r>
            <a:r>
              <a:rPr lang="vi-VN" sz="3200" b="1">
                <a:solidFill>
                  <a:srgbClr val="002060"/>
                </a:solidFill>
                <a:effectLst/>
                <a:latin typeface="Arial" panose="020B0604020202020204" pitchFamily="34" charset="0"/>
                <a:cs typeface="Arial" panose="020B0604020202020204" pitchFamily="34" charset="0"/>
              </a:rPr>
              <a:t>biết </a:t>
            </a:r>
            <a:r>
              <a:rPr lang="en-US" sz="3200" b="1">
                <a:solidFill>
                  <a:srgbClr val="002060"/>
                </a:solidFill>
                <a:latin typeface="Arial" panose="020B0604020202020204" pitchFamily="34" charset="0"/>
                <a:cs typeface="Arial" panose="020B0604020202020204" pitchFamily="34" charset="0"/>
              </a:rPr>
              <a:t>khi con trỏ chuột không chạm vào mèo thì mèo sẽ làm gì? </a:t>
            </a:r>
            <a:endParaRPr lang="vi-VN" sz="32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2DAAA73-E479-EE75-CB1D-856A62FFD76D}"/>
              </a:ext>
            </a:extLst>
          </p:cNvPr>
          <p:cNvSpPr/>
          <p:nvPr/>
        </p:nvSpPr>
        <p:spPr>
          <a:xfrm>
            <a:off x="1648336" y="2416785"/>
            <a:ext cx="9384740" cy="618374"/>
          </a:xfrm>
          <a:prstGeom prst="rect">
            <a:avLst/>
          </a:prstGeom>
        </p:spPr>
        <p:txBody>
          <a:bodyPr wrap="square">
            <a:spAutoFit/>
          </a:bodyPr>
          <a:lstStyle/>
          <a:p>
            <a:pPr defTabSz="342900">
              <a:lnSpc>
                <a:spcPct val="150000"/>
              </a:lnSpc>
            </a:pPr>
            <a:endParaRPr lang="vi-VN" sz="26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53E22F-1719-9066-5F02-18D04D797CC0}"/>
              </a:ext>
            </a:extLst>
          </p:cNvPr>
          <p:cNvSpPr/>
          <p:nvPr/>
        </p:nvSpPr>
        <p:spPr>
          <a:xfrm>
            <a:off x="179616" y="938798"/>
            <a:ext cx="12034812" cy="1175258"/>
          </a:xfrm>
          <a:prstGeom prst="rect">
            <a:avLst/>
          </a:prstGeom>
        </p:spPr>
        <p:txBody>
          <a:bodyPr wrap="square">
            <a:spAutoFit/>
          </a:bodyPr>
          <a:lstStyle/>
          <a:p>
            <a:pPr>
              <a:lnSpc>
                <a:spcPct val="150000"/>
              </a:lnSpc>
            </a:pPr>
            <a:r>
              <a:rPr lang="vi-VN" sz="2500">
                <a:solidFill>
                  <a:srgbClr val="000000"/>
                </a:solidFill>
                <a:effectLst/>
                <a:latin typeface="Arial" panose="020B0604020202020204" pitchFamily="34" charset="0"/>
                <a:cs typeface="Arial" panose="020B0604020202020204" pitchFamily="34" charset="0"/>
              </a:rPr>
              <a:t>– </a:t>
            </a:r>
            <a:r>
              <a:rPr lang="vi-VN" sz="2500" dirty="0">
                <a:solidFill>
                  <a:srgbClr val="000000"/>
                </a:solidFill>
                <a:effectLst/>
                <a:latin typeface="Arial" panose="020B0604020202020204" pitchFamily="34" charset="0"/>
                <a:cs typeface="Arial" panose="020B0604020202020204" pitchFamily="34" charset="0"/>
              </a:rPr>
              <a:t>Khi chạm vào con trỏ chuột, nhân vật đổi từ màu này sang màu khác. </a:t>
            </a:r>
            <a:endParaRPr lang="vi-VN" sz="2500" dirty="0">
              <a:latin typeface="Arial" panose="020B0604020202020204" pitchFamily="34" charset="0"/>
              <a:cs typeface="Arial" panose="020B0604020202020204" pitchFamily="34" charset="0"/>
            </a:endParaRPr>
          </a:p>
          <a:p>
            <a:pPr>
              <a:lnSpc>
                <a:spcPct val="150000"/>
              </a:lnSpc>
            </a:pPr>
            <a:r>
              <a:rPr lang="vi-VN" sz="2500" dirty="0">
                <a:solidFill>
                  <a:srgbClr val="000000"/>
                </a:solidFill>
                <a:effectLst/>
                <a:latin typeface="Arial" panose="020B0604020202020204" pitchFamily="34" charset="0"/>
                <a:cs typeface="Arial" panose="020B0604020202020204" pitchFamily="34" charset="0"/>
              </a:rPr>
              <a:t>– Khi con trỏ chuột không còn chạm vào mèo, nhân vật trở về màu </a:t>
            </a:r>
            <a:r>
              <a:rPr lang="vi-VN" sz="2500">
                <a:solidFill>
                  <a:srgbClr val="000000"/>
                </a:solidFill>
                <a:effectLst/>
                <a:latin typeface="Arial" panose="020B0604020202020204" pitchFamily="34" charset="0"/>
                <a:cs typeface="Arial" panose="020B0604020202020204" pitchFamily="34" charset="0"/>
              </a:rPr>
              <a:t>vàng ban </a:t>
            </a:r>
            <a:r>
              <a:rPr lang="vi-VN" sz="2500" dirty="0">
                <a:solidFill>
                  <a:srgbClr val="000000"/>
                </a:solidFill>
                <a:effectLst/>
                <a:latin typeface="Arial" panose="020B0604020202020204" pitchFamily="34" charset="0"/>
                <a:cs typeface="Arial" panose="020B0604020202020204" pitchFamily="34" charset="0"/>
              </a:rPr>
              <a:t>đầu</a:t>
            </a:r>
            <a:r>
              <a:rPr lang="vi-VN" sz="2500">
                <a:solidFill>
                  <a:srgbClr val="000000"/>
                </a:solidFill>
                <a:effectLst/>
                <a:latin typeface="Arial" panose="020B0604020202020204" pitchFamily="34" charset="0"/>
                <a:cs typeface="Arial" panose="020B0604020202020204" pitchFamily="34" charset="0"/>
              </a:rPr>
              <a:t>. </a:t>
            </a:r>
            <a:endParaRPr lang="vi-VN" sz="25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D004607-BCD3-55E6-3615-8601E8DFC718}"/>
              </a:ext>
            </a:extLst>
          </p:cNvPr>
          <p:cNvSpPr/>
          <p:nvPr/>
        </p:nvSpPr>
        <p:spPr>
          <a:xfrm>
            <a:off x="87089" y="3561980"/>
            <a:ext cx="12127339" cy="1077218"/>
          </a:xfrm>
          <a:prstGeom prst="rect">
            <a:avLst/>
          </a:prstGeom>
        </p:spPr>
        <p:txBody>
          <a:bodyPr wrap="square">
            <a:spAutoFit/>
          </a:bodyPr>
          <a:lstStyle/>
          <a:p>
            <a:r>
              <a:rPr lang="en-US" sz="3200" b="1">
                <a:solidFill>
                  <a:srgbClr val="002060"/>
                </a:solidFill>
                <a:effectLst/>
                <a:latin typeface="Arial" panose="020B0604020202020204" pitchFamily="34" charset="0"/>
                <a:cs typeface="Arial" panose="020B0604020202020204" pitchFamily="34" charset="0"/>
              </a:rPr>
              <a:t>? </a:t>
            </a:r>
            <a:r>
              <a:rPr lang="vi-VN" sz="3200" b="1">
                <a:solidFill>
                  <a:srgbClr val="002060"/>
                </a:solidFill>
                <a:effectLst/>
                <a:latin typeface="Arial" panose="020B0604020202020204" pitchFamily="34" charset="0"/>
                <a:cs typeface="Arial" panose="020B0604020202020204" pitchFamily="34" charset="0"/>
              </a:rPr>
              <a:t>Hãy </a:t>
            </a:r>
            <a:r>
              <a:rPr lang="vi-VN" sz="3200" b="1" dirty="0">
                <a:solidFill>
                  <a:srgbClr val="002060"/>
                </a:solidFill>
                <a:effectLst/>
                <a:latin typeface="Arial" panose="020B0604020202020204" pitchFamily="34" charset="0"/>
                <a:cs typeface="Arial" panose="020B0604020202020204" pitchFamily="34" charset="0"/>
              </a:rPr>
              <a:t>sử dụng cách nói </a:t>
            </a:r>
            <a:r>
              <a:rPr lang="vi-VN" sz="3200" b="1" dirty="0">
                <a:solidFill>
                  <a:srgbClr val="FF0000"/>
                </a:solidFill>
                <a:effectLst/>
                <a:latin typeface="Arial" panose="020B0604020202020204" pitchFamily="34" charset="0"/>
                <a:cs typeface="Arial" panose="020B0604020202020204" pitchFamily="34" charset="0"/>
              </a:rPr>
              <a:t>nếu... thì</a:t>
            </a:r>
            <a:r>
              <a:rPr lang="vi-VN" sz="3200" b="1">
                <a:solidFill>
                  <a:srgbClr val="FF0000"/>
                </a:solidFill>
                <a:effectLst/>
                <a:latin typeface="Arial" panose="020B0604020202020204" pitchFamily="34" charset="0"/>
                <a:cs typeface="Arial" panose="020B0604020202020204" pitchFamily="34" charset="0"/>
              </a:rPr>
              <a:t>... </a:t>
            </a:r>
            <a:r>
              <a:rPr lang="en-US" sz="3200" b="1">
                <a:solidFill>
                  <a:srgbClr val="FF0000"/>
                </a:solidFill>
                <a:effectLst/>
                <a:latin typeface="Arial" panose="020B0604020202020204" pitchFamily="34" charset="0"/>
                <a:cs typeface="Arial" panose="020B0604020202020204" pitchFamily="34" charset="0"/>
              </a:rPr>
              <a:t>nếu không thì </a:t>
            </a:r>
            <a:r>
              <a:rPr lang="vi-VN" sz="3200" b="1">
                <a:solidFill>
                  <a:srgbClr val="002060"/>
                </a:solidFill>
                <a:effectLst/>
                <a:latin typeface="Arial" panose="020B0604020202020204" pitchFamily="34" charset="0"/>
                <a:cs typeface="Arial" panose="020B0604020202020204" pitchFamily="34" charset="0"/>
              </a:rPr>
              <a:t>để </a:t>
            </a:r>
            <a:r>
              <a:rPr lang="vi-VN" sz="3200" b="1" dirty="0">
                <a:solidFill>
                  <a:srgbClr val="002060"/>
                </a:solidFill>
                <a:effectLst/>
                <a:latin typeface="Arial" panose="020B0604020202020204" pitchFamily="34" charset="0"/>
                <a:cs typeface="Arial" panose="020B0604020202020204" pitchFamily="34" charset="0"/>
              </a:rPr>
              <a:t>mô tả hành động của </a:t>
            </a:r>
            <a:r>
              <a:rPr lang="vi-VN" sz="3200" b="1">
                <a:solidFill>
                  <a:srgbClr val="002060"/>
                </a:solidFill>
                <a:effectLst/>
                <a:latin typeface="Arial" panose="020B0604020202020204" pitchFamily="34" charset="0"/>
                <a:cs typeface="Arial" panose="020B0604020202020204" pitchFamily="34" charset="0"/>
              </a:rPr>
              <a:t>nhân vật</a:t>
            </a:r>
            <a:r>
              <a:rPr lang="en-US" sz="3200" b="1">
                <a:solidFill>
                  <a:srgbClr val="002060"/>
                </a:solidFill>
                <a:effectLst/>
                <a:latin typeface="Arial" panose="020B0604020202020204" pitchFamily="34" charset="0"/>
                <a:cs typeface="Arial" panose="020B0604020202020204" pitchFamily="34" charset="0"/>
              </a:rPr>
              <a:t> mèo</a:t>
            </a:r>
            <a:r>
              <a:rPr lang="vi-VN" sz="3200" b="1">
                <a:solidFill>
                  <a:srgbClr val="002060"/>
                </a:solidFill>
                <a:effectLst/>
                <a:latin typeface="Arial" panose="020B0604020202020204" pitchFamily="34" charset="0"/>
                <a:cs typeface="Arial" panose="020B0604020202020204" pitchFamily="34" charset="0"/>
              </a:rPr>
              <a:t> </a:t>
            </a:r>
            <a:r>
              <a:rPr lang="en-US" sz="3200" b="1">
                <a:solidFill>
                  <a:srgbClr val="002060"/>
                </a:solidFill>
                <a:effectLst/>
                <a:latin typeface="Arial" panose="020B0604020202020204" pitchFamily="34" charset="0"/>
                <a:cs typeface="Arial" panose="020B0604020202020204" pitchFamily="34" charset="0"/>
              </a:rPr>
              <a:t>.</a:t>
            </a:r>
            <a:endParaRPr lang="en-US" altLang="vi-VN" sz="3200" b="1" dirty="0">
              <a:solidFill>
                <a:srgbClr val="002060"/>
              </a:solidFill>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7C9DACC4-F255-35B0-3A96-595252F8C7B7}"/>
              </a:ext>
            </a:extLst>
          </p:cNvPr>
          <p:cNvSpPr/>
          <p:nvPr/>
        </p:nvSpPr>
        <p:spPr>
          <a:xfrm>
            <a:off x="1247553" y="4814146"/>
            <a:ext cx="10186306" cy="1494951"/>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rgbClr val="0000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defTabSz="1600200">
              <a:lnSpc>
                <a:spcPct val="90000"/>
              </a:lnSpc>
              <a:spcBef>
                <a:spcPct val="0"/>
              </a:spcBef>
              <a:spcAft>
                <a:spcPct val="35000"/>
              </a:spcAft>
              <a:buNone/>
            </a:pPr>
            <a:r>
              <a:rPr lang="vi-VN" sz="36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a:t>
            </a:r>
            <a:r>
              <a:rPr lang="vi-VN"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chạm con trỏ chuột </a:t>
            </a:r>
            <a:r>
              <a:rPr lang="vi-VN" sz="36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vi-VN"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mèo đổi màu</a:t>
            </a:r>
            <a:endParaRPr lang="en-US"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defTabSz="1600200">
              <a:lnSpc>
                <a:spcPct val="90000"/>
              </a:lnSpc>
              <a:spcBef>
                <a:spcPct val="0"/>
              </a:spcBef>
              <a:spcAft>
                <a:spcPct val="35000"/>
              </a:spcAft>
              <a:buNone/>
            </a:pPr>
            <a:r>
              <a:rPr lang="en-US" sz="3600" b="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 không thì </a:t>
            </a:r>
            <a:r>
              <a:rPr lang="en-US"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mèo trở về màu ban đầu.</a:t>
            </a:r>
            <a:endParaRPr lang="en-US" sz="36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738310-2CDA-1638-295D-9FBC0A470D93}"/>
              </a:ext>
            </a:extLst>
          </p:cNvPr>
          <p:cNvSpPr/>
          <p:nvPr/>
        </p:nvSpPr>
        <p:spPr>
          <a:xfrm>
            <a:off x="-29876" y="-37324"/>
            <a:ext cx="12251752" cy="68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07997" y="3872710"/>
            <a:ext cx="8983978" cy="1517147"/>
          </a:xfrm>
          <a:prstGeom prst="rect">
            <a:avLst/>
          </a:prstGeom>
        </p:spPr>
        <p:txBody>
          <a:bodyPr wrap="square">
            <a:spAutoFit/>
          </a:bodyPr>
          <a:lstStyle/>
          <a:p>
            <a:pPr algn="just" defTabSz="342900"/>
            <a:r>
              <a:rPr lang="vi-VN" altLang="vi-VN" sz="4000" b="1">
                <a:solidFill>
                  <a:srgbClr val="FF0000"/>
                </a:solidFill>
                <a:latin typeface="Arial" panose="020B0604020202020204" pitchFamily="34" charset="0"/>
                <a:cs typeface="Arial" panose="020B0604020202020204" pitchFamily="34" charset="0"/>
              </a:rPr>
              <a:t>Nếu</a:t>
            </a:r>
            <a:r>
              <a:rPr lang="vi-VN" altLang="vi-VN" sz="4000" b="1">
                <a:latin typeface="Arial" panose="020B0604020202020204" pitchFamily="34" charset="0"/>
                <a:cs typeface="Arial" panose="020B0604020202020204" pitchFamily="34" charset="0"/>
              </a:rPr>
              <a:t> </a:t>
            </a:r>
            <a:r>
              <a:rPr lang="en-US" altLang="vi-VN" sz="4000" b="1">
                <a:latin typeface="Arial" panose="020B0604020202020204" pitchFamily="34" charset="0"/>
                <a:cs typeface="Arial" panose="020B0604020202020204" pitchFamily="34" charset="0"/>
              </a:rPr>
              <a:t>trời nắng </a:t>
            </a:r>
            <a:r>
              <a:rPr lang="vi-VN" altLang="vi-VN" sz="4000" b="1">
                <a:solidFill>
                  <a:srgbClr val="FF0000"/>
                </a:solidFill>
                <a:latin typeface="Arial" panose="020B0604020202020204" pitchFamily="34" charset="0"/>
                <a:cs typeface="Arial" panose="020B0604020202020204" pitchFamily="34" charset="0"/>
              </a:rPr>
              <a:t>thì</a:t>
            </a:r>
            <a:r>
              <a:rPr lang="vi-VN" altLang="vi-VN" sz="4000" b="1">
                <a:latin typeface="Arial" panose="020B0604020202020204" pitchFamily="34" charset="0"/>
                <a:cs typeface="Arial" panose="020B0604020202020204" pitchFamily="34" charset="0"/>
              </a:rPr>
              <a:t> </a:t>
            </a:r>
            <a:r>
              <a:rPr lang="en-US" altLang="vi-VN" sz="4000" b="1">
                <a:latin typeface="Arial" panose="020B0604020202020204" pitchFamily="34" charset="0"/>
                <a:cs typeface="Arial" panose="020B0604020202020204" pitchFamily="34" charset="0"/>
              </a:rPr>
              <a:t>Khoa đi đá bóng</a:t>
            </a:r>
            <a:endParaRPr lang="vi-VN" altLang="vi-VN" sz="4000" b="1">
              <a:latin typeface="Arial" panose="020B0604020202020204" pitchFamily="34" charset="0"/>
              <a:cs typeface="Arial" panose="020B0604020202020204" pitchFamily="34" charset="0"/>
            </a:endParaRPr>
          </a:p>
          <a:p>
            <a:pPr algn="just" defTabSz="342900">
              <a:lnSpc>
                <a:spcPct val="150000"/>
              </a:lnSpc>
            </a:pPr>
            <a:r>
              <a:rPr lang="en-US" altLang="vi-VN" sz="4000" b="1">
                <a:solidFill>
                  <a:srgbClr val="FF0000"/>
                </a:solidFill>
                <a:latin typeface="Arial" panose="020B0604020202020204" pitchFamily="34" charset="0"/>
                <a:cs typeface="Arial" panose="020B0604020202020204" pitchFamily="34" charset="0"/>
              </a:rPr>
              <a:t>n</a:t>
            </a:r>
            <a:r>
              <a:rPr lang="vi-VN" altLang="vi-VN" sz="4000" b="1">
                <a:solidFill>
                  <a:srgbClr val="FF0000"/>
                </a:solidFill>
                <a:latin typeface="Arial" panose="020B0604020202020204" pitchFamily="34" charset="0"/>
                <a:cs typeface="Arial" panose="020B0604020202020204" pitchFamily="34" charset="0"/>
              </a:rPr>
              <a:t>ếu không</a:t>
            </a:r>
            <a:r>
              <a:rPr lang="en-US" altLang="vi-VN" sz="4000" b="1">
                <a:solidFill>
                  <a:srgbClr val="FF0000"/>
                </a:solidFill>
                <a:latin typeface="Arial" panose="020B0604020202020204" pitchFamily="34" charset="0"/>
                <a:cs typeface="Arial" panose="020B0604020202020204" pitchFamily="34" charset="0"/>
              </a:rPr>
              <a:t> thì</a:t>
            </a:r>
            <a:r>
              <a:rPr lang="vi-VN" altLang="vi-VN" sz="4000" b="1">
                <a:solidFill>
                  <a:srgbClr val="FF0000"/>
                </a:solidFill>
                <a:latin typeface="Arial" panose="020B0604020202020204" pitchFamily="34" charset="0"/>
                <a:cs typeface="Arial" panose="020B0604020202020204" pitchFamily="34" charset="0"/>
              </a:rPr>
              <a:t> </a:t>
            </a:r>
            <a:r>
              <a:rPr lang="en-US" altLang="vi-VN" sz="4000" b="1">
                <a:latin typeface="Arial" panose="020B0604020202020204" pitchFamily="34" charset="0"/>
                <a:cs typeface="Arial" panose="020B0604020202020204" pitchFamily="34" charset="0"/>
              </a:rPr>
              <a:t>Khoa ở nhà.</a:t>
            </a:r>
            <a:endParaRPr lang="vi-VN" sz="40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 y="114996"/>
            <a:ext cx="544161" cy="456504"/>
          </a:xfrm>
          <a:prstGeom prst="rect">
            <a:avLst/>
          </a:prstGeom>
        </p:spPr>
      </p:pic>
      <p:sp>
        <p:nvSpPr>
          <p:cNvPr id="2" name="Rectangle 1">
            <a:extLst>
              <a:ext uri="{FF2B5EF4-FFF2-40B4-BE49-F238E27FC236}">
                <a16:creationId xmlns:a16="http://schemas.microsoft.com/office/drawing/2014/main" id="{3CB88D9B-2670-830C-A76F-6786E0F0B63E}"/>
              </a:ext>
            </a:extLst>
          </p:cNvPr>
          <p:cNvSpPr/>
          <p:nvPr/>
        </p:nvSpPr>
        <p:spPr>
          <a:xfrm>
            <a:off x="405812" y="555294"/>
            <a:ext cx="11845939" cy="646331"/>
          </a:xfrm>
          <a:prstGeom prst="rect">
            <a:avLst/>
          </a:prstGeom>
        </p:spPr>
        <p:txBody>
          <a:bodyPr wrap="square">
            <a:spAutoFit/>
          </a:bodyPr>
          <a:lstStyle/>
          <a:p>
            <a:pPr algn="ctr" defTabSz="342900"/>
            <a:r>
              <a:rPr lang="en-US" altLang="vi-VN" sz="3600" b="1">
                <a:latin typeface="Arial" panose="020B0604020202020204" pitchFamily="34" charset="0"/>
                <a:cs typeface="Arial" panose="020B0604020202020204" pitchFamily="34" charset="0"/>
              </a:rPr>
              <a:t>-&gt; </a:t>
            </a:r>
            <a:r>
              <a:rPr lang="vi-VN" altLang="vi-VN" sz="3600" b="1">
                <a:latin typeface="Arial" panose="020B0604020202020204" pitchFamily="34" charset="0"/>
                <a:cs typeface="Arial" panose="020B0604020202020204" pitchFamily="34" charset="0"/>
              </a:rPr>
              <a:t>CẤU TRÚC RẼ NHÁNH DẠNG ĐỦ</a:t>
            </a:r>
            <a:endParaRPr lang="vi-VN" sz="3600" b="1"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0522C2B4-3C17-4B2C-8065-FF4E22186C4D}"/>
              </a:ext>
            </a:extLst>
          </p:cNvPr>
          <p:cNvSpPr/>
          <p:nvPr/>
        </p:nvSpPr>
        <p:spPr>
          <a:xfrm>
            <a:off x="346061" y="3309871"/>
            <a:ext cx="2285999" cy="847082"/>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chemeClr val="bg1"/>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algn="ctr" defTabSz="1600200">
              <a:lnSpc>
                <a:spcPct val="90000"/>
              </a:lnSpc>
              <a:spcBef>
                <a:spcPct val="0"/>
              </a:spcBef>
              <a:spcAft>
                <a:spcPct val="35000"/>
              </a:spcAft>
              <a:buNone/>
            </a:pPr>
            <a:r>
              <a:rPr lang="en-US" sz="4000" b="1" i="0" kern="12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 dụ: </a:t>
            </a:r>
          </a:p>
        </p:txBody>
      </p:sp>
      <p:sp>
        <p:nvSpPr>
          <p:cNvPr id="8" name="Freeform: Shape 7">
            <a:extLst>
              <a:ext uri="{FF2B5EF4-FFF2-40B4-BE49-F238E27FC236}">
                <a16:creationId xmlns:a16="http://schemas.microsoft.com/office/drawing/2014/main" id="{9CA9E779-2D3E-BDA3-DCE3-FA2BA804F7F1}"/>
              </a:ext>
            </a:extLst>
          </p:cNvPr>
          <p:cNvSpPr/>
          <p:nvPr/>
        </p:nvSpPr>
        <p:spPr>
          <a:xfrm>
            <a:off x="0" y="1490339"/>
            <a:ext cx="12192000" cy="1494951"/>
          </a:xfrm>
          <a:custGeom>
            <a:avLst/>
            <a:gdLst>
              <a:gd name="csX0" fmla="*/ 0 w 9813727"/>
              <a:gd name="csY0" fmla="*/ 141183 h 847082"/>
              <a:gd name="csX1" fmla="*/ 141183 w 9813727"/>
              <a:gd name="csY1" fmla="*/ 0 h 847082"/>
              <a:gd name="csX2" fmla="*/ 9672544 w 9813727"/>
              <a:gd name="csY2" fmla="*/ 0 h 847082"/>
              <a:gd name="csX3" fmla="*/ 9813727 w 9813727"/>
              <a:gd name="csY3" fmla="*/ 141183 h 847082"/>
              <a:gd name="csX4" fmla="*/ 9813727 w 9813727"/>
              <a:gd name="csY4" fmla="*/ 705899 h 847082"/>
              <a:gd name="csX5" fmla="*/ 9672544 w 9813727"/>
              <a:gd name="csY5" fmla="*/ 847082 h 847082"/>
              <a:gd name="csX6" fmla="*/ 141183 w 9813727"/>
              <a:gd name="csY6" fmla="*/ 847082 h 847082"/>
              <a:gd name="csX7" fmla="*/ 0 w 9813727"/>
              <a:gd name="csY7" fmla="*/ 705899 h 847082"/>
              <a:gd name="csX8" fmla="*/ 0 w 9813727"/>
              <a:gd name="csY8" fmla="*/ 141183 h 8470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13727" h="847082">
                <a:moveTo>
                  <a:pt x="0" y="141183"/>
                </a:moveTo>
                <a:cubicBezTo>
                  <a:pt x="0" y="63210"/>
                  <a:pt x="63210" y="0"/>
                  <a:pt x="141183" y="0"/>
                </a:cubicBezTo>
                <a:lnTo>
                  <a:pt x="9672544" y="0"/>
                </a:lnTo>
                <a:cubicBezTo>
                  <a:pt x="9750517" y="0"/>
                  <a:pt x="9813727" y="63210"/>
                  <a:pt x="9813727" y="141183"/>
                </a:cubicBezTo>
                <a:lnTo>
                  <a:pt x="9813727" y="705899"/>
                </a:lnTo>
                <a:cubicBezTo>
                  <a:pt x="9813727" y="783872"/>
                  <a:pt x="9750517" y="847082"/>
                  <a:pt x="9672544" y="847082"/>
                </a:cubicBezTo>
                <a:lnTo>
                  <a:pt x="141183" y="847082"/>
                </a:lnTo>
                <a:cubicBezTo>
                  <a:pt x="63210" y="847082"/>
                  <a:pt x="0" y="783872"/>
                  <a:pt x="0" y="705899"/>
                </a:cubicBezTo>
                <a:lnTo>
                  <a:pt x="0" y="141183"/>
                </a:lnTo>
                <a:close/>
              </a:path>
            </a:pathLst>
          </a:custGeom>
          <a:solidFill>
            <a:srgbClr val="0000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11" tIns="178511" rIns="178511" bIns="178511" numCol="1" spcCol="1270" anchor="ctr" anchorCtr="0">
            <a:noAutofit/>
          </a:bodyPr>
          <a:lstStyle/>
          <a:p>
            <a:pPr marL="0" lvl="0" indent="0" defTabSz="1600200">
              <a:lnSpc>
                <a:spcPct val="90000"/>
              </a:lnSpc>
              <a:spcBef>
                <a:spcPct val="0"/>
              </a:spcBef>
              <a:spcAft>
                <a:spcPct val="35000"/>
              </a:spcAft>
              <a:buNone/>
            </a:pPr>
            <a:r>
              <a:rPr lang="vi-VN" sz="32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a:t>
            </a:r>
            <a:r>
              <a:rPr lang="vi-VN" sz="32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chạm con trỏ chuột </a:t>
            </a:r>
            <a:r>
              <a:rPr lang="vi-VN" sz="3200" b="1" i="0" kern="12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vi-VN" sz="32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mèo đổi màu</a:t>
            </a:r>
            <a:r>
              <a:rPr lang="en-US" sz="32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lvl="0" indent="0" defTabSz="1600200">
              <a:lnSpc>
                <a:spcPct val="90000"/>
              </a:lnSpc>
              <a:spcBef>
                <a:spcPct val="0"/>
              </a:spcBef>
              <a:spcAft>
                <a:spcPct val="35000"/>
              </a:spcAft>
              <a:buNone/>
            </a:pPr>
            <a:r>
              <a:rPr lang="en-US" sz="3200" b="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Nếu không </a:t>
            </a:r>
            <a:r>
              <a: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chạm con trỏ chuột </a:t>
            </a:r>
            <a:r>
              <a:rPr lang="en-US" sz="3200" b="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mèo trở về màu ban đầu.</a:t>
            </a:r>
            <a:endParaRPr lang="en-US" sz="3200" b="1" i="0"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750"/>
                                        <p:tgtEl>
                                          <p:spTgt spid="8"/>
                                        </p:tgtEl>
                                      </p:cBhvr>
                                    </p:animEffect>
                                  </p:childTnLst>
                                </p:cTn>
                              </p:par>
                            </p:childTnLst>
                          </p:cTn>
                        </p:par>
                        <p:par>
                          <p:cTn id="12" fill="hold">
                            <p:stCondLst>
                              <p:cond delay="125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1052</Words>
  <Application>Microsoft Office PowerPoint</Application>
  <PresentationFormat>Widescreen</PresentationFormat>
  <Paragraphs>98</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Arial</vt:lpstr>
      <vt:lpstr>Calibri</vt:lpstr>
      <vt:lpstr>Times New Roman</vt:lpstr>
      <vt:lpstr>Verdana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Thi Linh</cp:lastModifiedBy>
  <cp:revision>335</cp:revision>
  <dcterms:created xsi:type="dcterms:W3CDTF">2021-11-14T08:33:00Z</dcterms:created>
  <dcterms:modified xsi:type="dcterms:W3CDTF">2026-04-12T05:33:01Z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