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1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7" r:id="rId2"/>
    <p:sldId id="3026" r:id="rId3"/>
    <p:sldId id="269" r:id="rId4"/>
    <p:sldId id="2968" r:id="rId5"/>
    <p:sldId id="3016" r:id="rId6"/>
    <p:sldId id="2971" r:id="rId7"/>
    <p:sldId id="3003" r:id="rId8"/>
    <p:sldId id="2995" r:id="rId9"/>
    <p:sldId id="3028" r:id="rId10"/>
    <p:sldId id="2991" r:id="rId11"/>
    <p:sldId id="3029" r:id="rId12"/>
    <p:sldId id="3005" r:id="rId13"/>
    <p:sldId id="2997" r:id="rId14"/>
    <p:sldId id="3027" r:id="rId15"/>
    <p:sldId id="394" r:id="rId16"/>
    <p:sldId id="3020" r:id="rId17"/>
    <p:sldId id="3021" r:id="rId18"/>
    <p:sldId id="271" r:id="rId19"/>
    <p:sldId id="3014" r:id="rId20"/>
    <p:sldId id="3015" r:id="rId21"/>
    <p:sldId id="30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FF66"/>
    <a:srgbClr val="FBE09B"/>
    <a:srgbClr val="F8C952"/>
    <a:srgbClr val="9A784E"/>
    <a:srgbClr val="EAECEC"/>
    <a:srgbClr val="323F5D"/>
    <a:srgbClr val="041540"/>
    <a:srgbClr val="FFE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1" autoAdjust="0"/>
    <p:restoredTop sz="87582" autoAdjust="0"/>
  </p:normalViewPr>
  <p:slideViewPr>
    <p:cSldViewPr snapToGrid="0">
      <p:cViewPr varScale="1">
        <p:scale>
          <a:sx n="70" d="100"/>
          <a:sy n="70" d="100"/>
        </p:scale>
        <p:origin x="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800" b="1" i="0">
              <a:latin typeface="Be Vietnam Pro Black" pitchFamily="2" charset="0"/>
            </a:rPr>
            <a:t>Hàng phím số</a:t>
          </a:r>
          <a:endParaRPr lang="ko-KR" sz="28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6845" custLinFactNeighborY="6892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800" b="1" i="0">
              <a:latin typeface="Be Vietnam Pro Black" pitchFamily="2" charset="0"/>
            </a:rPr>
            <a:t>Hàng phím dưới</a:t>
          </a:r>
          <a:endParaRPr lang="ko-KR" sz="28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334" custLinFactNeighborY="30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500" b="1" i="0">
              <a:latin typeface="Be Vietnam Pro Black" pitchFamily="2" charset="0"/>
            </a:rPr>
            <a:t>Hàng phím chứa phím dấu cách</a:t>
          </a:r>
          <a:endParaRPr lang="ko-KR" sz="25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5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5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6845" custLinFactNeighborY="6892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en-US" sz="2500" b="1" i="0">
              <a:latin typeface="Be Vietnam Pro Black" pitchFamily="2" charset="0"/>
            </a:rPr>
            <a:t>Hai phím có gờ</a:t>
          </a:r>
          <a:endParaRPr lang="ko-KR" sz="25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5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5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Y="-2425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C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D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67674" custLinFactNeighborY="-11582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80940" custLinFactNeighborY="-9831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C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800" b="1" i="0">
              <a:latin typeface="Be Vietnam Pro Black" pitchFamily="2" charset="0"/>
            </a:rPr>
            <a:t>Hàng phím trên</a:t>
          </a:r>
          <a:endParaRPr lang="ko-KR" sz="28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-334" custLinFactNeighborY="30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X="124275" custLinFactY="-100000" custLinFactNeighborX="200000" custLinFactNeighborY="-149110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C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11003" custLinFactNeighborY="-4791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3583" custLinFactNeighborY="-1555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C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3A1E645-E3FB-496A-AB11-520AF0A25247}" type="doc">
      <dgm:prSet loTypeId="urn:microsoft.com/office/officeart/2005/8/layout/venn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AB5404F-7D4B-4CB3-AA45-900AB89D7E49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b="1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gm:t>
    </dgm:pt>
    <dgm:pt modelId="{D9A9810D-F4D4-4A80-A904-9F2B760DEF6E}" type="parTrans" cxnId="{2CC01070-255A-4223-B6DB-42511D8F652D}">
      <dgm:prSet/>
      <dgm:spPr/>
      <dgm:t>
        <a:bodyPr/>
        <a:lstStyle/>
        <a:p>
          <a:endParaRPr lang="en-US"/>
        </a:p>
      </dgm:t>
    </dgm:pt>
    <dgm:pt modelId="{837A3A68-D2C7-4E19-946C-14F920DB7D8B}" type="sibTrans" cxnId="{2CC01070-255A-4223-B6DB-42511D8F652D}">
      <dgm:prSet/>
      <dgm:spPr/>
      <dgm:t>
        <a:bodyPr/>
        <a:lstStyle/>
        <a:p>
          <a:endParaRPr lang="en-US"/>
        </a:p>
      </dgm:t>
    </dgm:pt>
    <dgm:pt modelId="{39F31665-401E-4A51-BBB9-44D4BB1AD1CE}" type="pres">
      <dgm:prSet presAssocID="{C3A1E645-E3FB-496A-AB11-520AF0A25247}" presName="compositeShape" presStyleCnt="0">
        <dgm:presLayoutVars>
          <dgm:chMax val="7"/>
          <dgm:dir/>
          <dgm:resizeHandles val="exact"/>
        </dgm:presLayoutVars>
      </dgm:prSet>
      <dgm:spPr/>
    </dgm:pt>
    <dgm:pt modelId="{451BF018-D1A8-47C4-BE3E-3B38EFEB81BB}" type="pres">
      <dgm:prSet presAssocID="{6AB5404F-7D4B-4CB3-AA45-900AB89D7E49}" presName="circ1TxSh" presStyleLbl="vennNode1" presStyleIdx="0" presStyleCnt="1" custLinFactNeighborX="-6824" custLinFactNeighborY="-22193"/>
      <dgm:spPr>
        <a:prstGeom prst="flowChartDecision">
          <a:avLst/>
        </a:prstGeom>
      </dgm:spPr>
    </dgm:pt>
  </dgm:ptLst>
  <dgm:cxnLst>
    <dgm:cxn modelId="{3631B11E-9A11-4F61-83C5-D191899620E5}" type="presOf" srcId="{6AB5404F-7D4B-4CB3-AA45-900AB89D7E49}" destId="{451BF018-D1A8-47C4-BE3E-3B38EFEB81BB}" srcOrd="0" destOrd="0" presId="urn:microsoft.com/office/officeart/2005/8/layout/venn1"/>
    <dgm:cxn modelId="{2CC01070-255A-4223-B6DB-42511D8F652D}" srcId="{C3A1E645-E3FB-496A-AB11-520AF0A25247}" destId="{6AB5404F-7D4B-4CB3-AA45-900AB89D7E49}" srcOrd="0" destOrd="0" parTransId="{D9A9810D-F4D4-4A80-A904-9F2B760DEF6E}" sibTransId="{837A3A68-D2C7-4E19-946C-14F920DB7D8B}"/>
    <dgm:cxn modelId="{57713BEC-B09F-47E1-9B7D-C3EFD680F432}" type="presOf" srcId="{C3A1E645-E3FB-496A-AB11-520AF0A25247}" destId="{39F31665-401E-4A51-BBB9-44D4BB1AD1CE}" srcOrd="0" destOrd="0" presId="urn:microsoft.com/office/officeart/2005/8/layout/venn1"/>
    <dgm:cxn modelId="{3ED30F3E-7042-4813-B6A1-D00B61A905B2}" type="presParOf" srcId="{39F31665-401E-4A51-BBB9-44D4BB1AD1CE}" destId="{451BF018-D1A8-47C4-BE3E-3B38EFEB81B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800" b="1" i="0">
              <a:latin typeface="Be Vietnam Pro Black" pitchFamily="2" charset="0"/>
            </a:rPr>
            <a:t>Hàng phím cơ sở</a:t>
          </a:r>
          <a:endParaRPr lang="ko-KR" sz="28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-303" custLinFactNeighborY="48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800" b="1" i="0">
              <a:latin typeface="Be Vietnam Pro Black" pitchFamily="2" charset="0"/>
            </a:rPr>
            <a:t>Hàng phím dưới</a:t>
          </a:r>
          <a:endParaRPr lang="ko-KR" sz="28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334" custLinFactNeighborY="30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300" b="1" i="0">
              <a:latin typeface="Be Vietnam Pro Black" pitchFamily="2" charset="0"/>
            </a:rPr>
            <a:t>Hàng phím chứa phím dấu cách</a:t>
          </a:r>
          <a:endParaRPr lang="ko-KR" sz="23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5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5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11663" custLinFactNeighborY="-4844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en-US" sz="2500" b="1" i="0">
              <a:latin typeface="Be Vietnam Pro Black" pitchFamily="2" charset="0"/>
            </a:rPr>
            <a:t>Hai phím có gờ</a:t>
          </a:r>
          <a:endParaRPr lang="ko-KR" sz="25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5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5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Y="2359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800" b="1" i="0">
              <a:latin typeface="Be Vietnam Pro Black" pitchFamily="2" charset="0"/>
            </a:rPr>
            <a:t>Hàng phím số</a:t>
          </a:r>
          <a:endParaRPr lang="ko-KR" sz="28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6845" custLinFactNeighborY="6892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800" b="1" i="0">
              <a:latin typeface="Be Vietnam Pro Black" pitchFamily="2" charset="0"/>
            </a:rPr>
            <a:t>Hàng phím trên</a:t>
          </a:r>
          <a:endParaRPr lang="ko-KR" sz="28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-334" custLinFactNeighborY="30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EC4B70-E946-4F05-A27A-293B5F7D45AF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CE6F6B2F-BC1E-477C-9DB0-4F1926143AFD}">
      <dgm:prSet custT="1"/>
      <dgm:spPr/>
      <dgm:t>
        <a:bodyPr/>
        <a:lstStyle/>
        <a:p>
          <a:pPr algn="ctr" latinLnBrk="1"/>
          <a:r>
            <a:rPr lang="vi-VN" sz="2800" b="1" i="0">
              <a:latin typeface="Be Vietnam Pro Black" pitchFamily="2" charset="0"/>
            </a:rPr>
            <a:t>Hàng phím cơ sở</a:t>
          </a:r>
          <a:endParaRPr lang="ko-KR" sz="2800" i="0">
            <a:latin typeface="Be Vietnam Pro Black" pitchFamily="2" charset="0"/>
          </a:endParaRPr>
        </a:p>
      </dgm:t>
    </dgm:pt>
    <dgm:pt modelId="{211393B8-D5F6-4362-9484-D15B510F7DCB}" type="par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18BFFA26-E10E-4FCF-9597-202FEE7E036D}" type="sibTrans" cxnId="{F7E30BDF-4BB1-4933-A2B1-84173EFB1681}">
      <dgm:prSet/>
      <dgm:spPr/>
      <dgm:t>
        <a:bodyPr/>
        <a:lstStyle/>
        <a:p>
          <a:pPr algn="ctr" latinLnBrk="1"/>
          <a:endParaRPr lang="ko-KR" altLang="en-US" sz="2800" i="0"/>
        </a:p>
      </dgm:t>
    </dgm:pt>
    <dgm:pt modelId="{F9572ED3-CEF0-421E-86EA-3D317E93B0D1}" type="pres">
      <dgm:prSet presAssocID="{F0EC4B70-E946-4F05-A27A-293B5F7D45AF}" presName="linear" presStyleCnt="0">
        <dgm:presLayoutVars>
          <dgm:animLvl val="lvl"/>
          <dgm:resizeHandles val="exact"/>
        </dgm:presLayoutVars>
      </dgm:prSet>
      <dgm:spPr/>
    </dgm:pt>
    <dgm:pt modelId="{F66B13DA-DFA0-44E0-8BB3-B43C4D0609A7}" type="pres">
      <dgm:prSet presAssocID="{CE6F6B2F-BC1E-477C-9DB0-4F1926143AFD}" presName="parentText" presStyleLbl="node1" presStyleIdx="0" presStyleCnt="1" custLinFactNeighborX="-303" custLinFactNeighborY="48">
        <dgm:presLayoutVars>
          <dgm:chMax val="0"/>
          <dgm:bulletEnabled val="1"/>
        </dgm:presLayoutVars>
      </dgm:prSet>
      <dgm:spPr/>
    </dgm:pt>
  </dgm:ptLst>
  <dgm:cxnLst>
    <dgm:cxn modelId="{DB149010-102A-43F6-92F9-DB3DD9C25C9F}" type="presOf" srcId="{F0EC4B70-E946-4F05-A27A-293B5F7D45AF}" destId="{F9572ED3-CEF0-421E-86EA-3D317E93B0D1}" srcOrd="0" destOrd="0" presId="urn:microsoft.com/office/officeart/2005/8/layout/vList2"/>
    <dgm:cxn modelId="{CBA6754F-D7A3-490A-AE88-6BC42656DFEB}" type="presOf" srcId="{CE6F6B2F-BC1E-477C-9DB0-4F1926143AFD}" destId="{F66B13DA-DFA0-44E0-8BB3-B43C4D0609A7}" srcOrd="0" destOrd="0" presId="urn:microsoft.com/office/officeart/2005/8/layout/vList2"/>
    <dgm:cxn modelId="{F7E30BDF-4BB1-4933-A2B1-84173EFB1681}" srcId="{F0EC4B70-E946-4F05-A27A-293B5F7D45AF}" destId="{CE6F6B2F-BC1E-477C-9DB0-4F1926143AFD}" srcOrd="0" destOrd="0" parTransId="{211393B8-D5F6-4362-9484-D15B510F7DCB}" sibTransId="{18BFFA26-E10E-4FCF-9597-202FEE7E036D}"/>
    <dgm:cxn modelId="{E603C588-843B-4D62-A205-FB7A11407D9F}" type="presParOf" srcId="{F9572ED3-CEF0-421E-86EA-3D317E93B0D1}" destId="{F66B13DA-DFA0-44E0-8BB3-B43C4D0609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95"/>
          <a:ext cx="3512883" cy="4934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i="0" kern="1200">
              <a:latin typeface="Be Vietnam Pro Black" pitchFamily="2" charset="0"/>
            </a:rPr>
            <a:t>Hàng phím số</a:t>
          </a:r>
          <a:endParaRPr lang="ko-KR" sz="2800" i="0" kern="1200">
            <a:latin typeface="Be Vietnam Pro Black" pitchFamily="2" charset="0"/>
          </a:endParaRPr>
        </a:p>
      </dsp:txBody>
      <dsp:txXfrm>
        <a:off x="24089" y="24384"/>
        <a:ext cx="3464705" cy="4452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95"/>
          <a:ext cx="3512883" cy="4934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i="0" kern="1200">
              <a:latin typeface="Be Vietnam Pro Black" pitchFamily="2" charset="0"/>
            </a:rPr>
            <a:t>Hàng phím dưới</a:t>
          </a:r>
          <a:endParaRPr lang="ko-KR" sz="2800" i="0" kern="1200">
            <a:latin typeface="Be Vietnam Pro Black" pitchFamily="2" charset="0"/>
          </a:endParaRPr>
        </a:p>
      </dsp:txBody>
      <dsp:txXfrm>
        <a:off x="24089" y="24384"/>
        <a:ext cx="3464705" cy="4452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15"/>
          <a:ext cx="5527208" cy="4935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500" b="1" i="0" kern="1200">
              <a:latin typeface="Be Vietnam Pro Black" pitchFamily="2" charset="0"/>
            </a:rPr>
            <a:t>Hàng phím chứa phím dấu cách</a:t>
          </a:r>
          <a:endParaRPr lang="ko-KR" sz="2500" i="0" kern="1200">
            <a:latin typeface="Be Vietnam Pro Black" pitchFamily="2" charset="0"/>
          </a:endParaRPr>
        </a:p>
      </dsp:txBody>
      <dsp:txXfrm>
        <a:off x="24092" y="24307"/>
        <a:ext cx="5479024" cy="4453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0"/>
          <a:ext cx="3750446" cy="53289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>
              <a:latin typeface="Be Vietnam Pro Black" pitchFamily="2" charset="0"/>
            </a:rPr>
            <a:t>Hai phím có gờ</a:t>
          </a:r>
          <a:endParaRPr lang="ko-KR" sz="2500" i="0" kern="1200">
            <a:latin typeface="Be Vietnam Pro Black" pitchFamily="2" charset="0"/>
          </a:endParaRPr>
        </a:p>
      </dsp:txBody>
      <dsp:txXfrm>
        <a:off x="26014" y="26014"/>
        <a:ext cx="3698418" cy="4808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sp:txBody>
      <dsp:txXfrm>
        <a:off x="181448" y="181448"/>
        <a:ext cx="362895" cy="36289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sp:txBody>
      <dsp:txXfrm>
        <a:off x="181448" y="181448"/>
        <a:ext cx="362895" cy="3628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C</a:t>
          </a:r>
        </a:p>
      </dsp:txBody>
      <dsp:txXfrm>
        <a:off x="181448" y="181448"/>
        <a:ext cx="362895" cy="3628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D</a:t>
          </a:r>
        </a:p>
      </dsp:txBody>
      <dsp:txXfrm>
        <a:off x="181448" y="181448"/>
        <a:ext cx="362895" cy="36289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52016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sp:txBody>
      <dsp:txXfrm>
        <a:off x="233464" y="181448"/>
        <a:ext cx="362895" cy="36289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52016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sp:txBody>
      <dsp:txXfrm>
        <a:off x="233464" y="181448"/>
        <a:ext cx="362895" cy="36289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C</a:t>
          </a:r>
        </a:p>
      </dsp:txBody>
      <dsp:txXfrm>
        <a:off x="181448" y="181448"/>
        <a:ext cx="362895" cy="362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95"/>
          <a:ext cx="3512883" cy="4934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i="0" kern="1200">
              <a:latin typeface="Be Vietnam Pro Black" pitchFamily="2" charset="0"/>
            </a:rPr>
            <a:t>Hàng phím trên</a:t>
          </a:r>
          <a:endParaRPr lang="ko-KR" sz="2800" i="0" kern="1200">
            <a:latin typeface="Be Vietnam Pro Black" pitchFamily="2" charset="0"/>
          </a:endParaRPr>
        </a:p>
      </dsp:txBody>
      <dsp:txXfrm>
        <a:off x="24089" y="24384"/>
        <a:ext cx="3464705" cy="44527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sp:txBody>
      <dsp:txXfrm>
        <a:off x="181448" y="181448"/>
        <a:ext cx="362895" cy="36289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52016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sp:txBody>
      <dsp:txXfrm>
        <a:off x="233464" y="181448"/>
        <a:ext cx="362895" cy="36289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C</a:t>
          </a:r>
        </a:p>
      </dsp:txBody>
      <dsp:txXfrm>
        <a:off x="181448" y="181448"/>
        <a:ext cx="362895" cy="36289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52013" y="0"/>
          <a:ext cx="725791" cy="725791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sp:txBody>
      <dsp:txXfrm>
        <a:off x="233461" y="181448"/>
        <a:ext cx="362895" cy="36289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34426" cy="734426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sp:txBody>
      <dsp:txXfrm>
        <a:off x="183607" y="183607"/>
        <a:ext cx="367213" cy="36721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35566" y="0"/>
          <a:ext cx="774292" cy="774292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002060"/>
              </a:solidFill>
              <a:latin typeface="Arial Black" panose="020B0A04020102020204" pitchFamily="34" charset="0"/>
            </a:rPr>
            <a:t>A</a:t>
          </a:r>
        </a:p>
      </dsp:txBody>
      <dsp:txXfrm>
        <a:off x="229139" y="193573"/>
        <a:ext cx="387146" cy="38714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795433" cy="795433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002060"/>
              </a:solidFill>
              <a:latin typeface="Arial Black" panose="020B0A04020102020204" pitchFamily="34" charset="0"/>
            </a:rPr>
            <a:t>C</a:t>
          </a:r>
        </a:p>
      </dsp:txBody>
      <dsp:txXfrm>
        <a:off x="198858" y="198858"/>
        <a:ext cx="397717" cy="39771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F018-D1A8-47C4-BE3E-3B38EFEB81BB}">
      <dsp:nvSpPr>
        <dsp:cNvPr id="0" name=""/>
        <dsp:cNvSpPr/>
      </dsp:nvSpPr>
      <dsp:spPr>
        <a:xfrm>
          <a:off x="0" y="0"/>
          <a:ext cx="814809" cy="814809"/>
        </a:xfrm>
        <a:prstGeom prst="flowChartDecision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rgbClr val="002060"/>
              </a:solidFill>
              <a:latin typeface="Arial Black" panose="020B0A04020102020204" pitchFamily="34" charset="0"/>
            </a:rPr>
            <a:t>B</a:t>
          </a:r>
        </a:p>
      </dsp:txBody>
      <dsp:txXfrm>
        <a:off x="203702" y="203702"/>
        <a:ext cx="407405" cy="407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95"/>
          <a:ext cx="3512883" cy="4934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i="0" kern="1200">
              <a:latin typeface="Be Vietnam Pro Black" pitchFamily="2" charset="0"/>
            </a:rPr>
            <a:t>Hàng phím cơ sở</a:t>
          </a:r>
          <a:endParaRPr lang="ko-KR" sz="2800" i="0" kern="1200">
            <a:latin typeface="Be Vietnam Pro Black" pitchFamily="2" charset="0"/>
          </a:endParaRPr>
        </a:p>
      </dsp:txBody>
      <dsp:txXfrm>
        <a:off x="24089" y="24384"/>
        <a:ext cx="3464705" cy="4452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95"/>
          <a:ext cx="3512883" cy="4934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i="0" kern="1200">
              <a:latin typeface="Be Vietnam Pro Black" pitchFamily="2" charset="0"/>
            </a:rPr>
            <a:t>Hàng phím dưới</a:t>
          </a:r>
          <a:endParaRPr lang="ko-KR" sz="2800" i="0" kern="1200">
            <a:latin typeface="Be Vietnam Pro Black" pitchFamily="2" charset="0"/>
          </a:endParaRPr>
        </a:p>
      </dsp:txBody>
      <dsp:txXfrm>
        <a:off x="24089" y="24384"/>
        <a:ext cx="3464705" cy="4452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0"/>
          <a:ext cx="4942015" cy="4932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300" b="1" i="0" kern="1200">
              <a:latin typeface="Be Vietnam Pro Black" pitchFamily="2" charset="0"/>
            </a:rPr>
            <a:t>Hàng phím chứa phím dấu cách</a:t>
          </a:r>
          <a:endParaRPr lang="ko-KR" sz="2300" i="0" kern="1200">
            <a:latin typeface="Be Vietnam Pro Black" pitchFamily="2" charset="0"/>
          </a:endParaRPr>
        </a:p>
      </dsp:txBody>
      <dsp:txXfrm>
        <a:off x="24078" y="24078"/>
        <a:ext cx="4893859" cy="4450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593"/>
          <a:ext cx="3261275" cy="50504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>
              <a:latin typeface="Be Vietnam Pro Black" pitchFamily="2" charset="0"/>
            </a:rPr>
            <a:t>Hai phím có gờ</a:t>
          </a:r>
          <a:endParaRPr lang="ko-KR" sz="2500" i="0" kern="1200">
            <a:latin typeface="Be Vietnam Pro Black" pitchFamily="2" charset="0"/>
          </a:endParaRPr>
        </a:p>
      </dsp:txBody>
      <dsp:txXfrm>
        <a:off x="24654" y="25247"/>
        <a:ext cx="3211967" cy="4557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95"/>
          <a:ext cx="3512883" cy="4934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i="0" kern="1200">
              <a:latin typeface="Be Vietnam Pro Black" pitchFamily="2" charset="0"/>
            </a:rPr>
            <a:t>Hàng phím số</a:t>
          </a:r>
          <a:endParaRPr lang="ko-KR" sz="2800" i="0" kern="1200">
            <a:latin typeface="Be Vietnam Pro Black" pitchFamily="2" charset="0"/>
          </a:endParaRPr>
        </a:p>
      </dsp:txBody>
      <dsp:txXfrm>
        <a:off x="24089" y="24384"/>
        <a:ext cx="3464705" cy="4452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95"/>
          <a:ext cx="3512883" cy="4934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i="0" kern="1200">
              <a:latin typeface="Be Vietnam Pro Black" pitchFamily="2" charset="0"/>
            </a:rPr>
            <a:t>Hàng phím trên</a:t>
          </a:r>
          <a:endParaRPr lang="ko-KR" sz="2800" i="0" kern="1200">
            <a:latin typeface="Be Vietnam Pro Black" pitchFamily="2" charset="0"/>
          </a:endParaRPr>
        </a:p>
      </dsp:txBody>
      <dsp:txXfrm>
        <a:off x="24089" y="24384"/>
        <a:ext cx="3464705" cy="4452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13DA-DFA0-44E0-8BB3-B43C4D0609A7}">
      <dsp:nvSpPr>
        <dsp:cNvPr id="0" name=""/>
        <dsp:cNvSpPr/>
      </dsp:nvSpPr>
      <dsp:spPr>
        <a:xfrm>
          <a:off x="0" y="295"/>
          <a:ext cx="3512883" cy="4934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i="0" kern="1200">
              <a:latin typeface="Be Vietnam Pro Black" pitchFamily="2" charset="0"/>
            </a:rPr>
            <a:t>Hàng phím cơ sở</a:t>
          </a:r>
          <a:endParaRPr lang="ko-KR" sz="2800" i="0" kern="1200">
            <a:latin typeface="Be Vietnam Pro Black" pitchFamily="2" charset="0"/>
          </a:endParaRPr>
        </a:p>
      </dsp:txBody>
      <dsp:txXfrm>
        <a:off x="24089" y="24384"/>
        <a:ext cx="3464705" cy="445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59B0E-909D-4A92-939C-497C75BBFA9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65631-7E41-4052-8823-86F78FC0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9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4354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739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82340-00DF-995D-5E19-F7051ED43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C96AE-2B15-070E-CFD4-4CA954E75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FACBE-0D27-3ADC-8062-FC196C8F4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EB714-7748-D5C0-1A0A-DCE2DA72B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5448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E06DA-2287-5B2C-2197-55D0E966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AC647-94DB-FF23-0765-080D2800B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DCF796-B4B3-6EF3-AB56-5DFFD2BC9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A4576-8964-0627-AFF7-DE6A93A80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458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65631-7E41-4052-8823-86F78FC08B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09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65631-7E41-4052-8823-86F78FC08B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24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65631-7E41-4052-8823-86F78FC08B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5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6EFFB-B7A2-5B0B-A07D-20950BAA7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D3FE2-B07A-4729-DB84-CF7BB1902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822BB-B748-6A74-0F28-8550C75E5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99F18-9104-F5CE-2FB1-7D8078518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3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38CF-44BC-9CFC-85F8-FC25E4119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42588-4FE3-E0EE-44C5-BD34E6754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D4F9D8-C081-9DD7-C026-791CBB763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0CE57-A572-0335-072E-1C814204A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2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05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8D7E2-1B7C-B0EB-DCBD-2C5BF4E2D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284FB-5E3B-656B-FDBA-D31915494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896A8-25C9-8D0B-EE20-E0D5606D6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F3DC7-106B-098E-2B18-042C3AF65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93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14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93D1B-D8C1-BC29-BBA1-0B47C4F07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1280C3-3690-1DC0-7F0A-DE01A76AF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A9421-4CF5-8E90-A47D-1B4F751B6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E4264-6799-AE1B-7914-80FA1C73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74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B46E0-F4C5-B9EB-3B52-11400D61A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FCB55F-7B56-CE4C-86C5-B20F2499D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1F201-DB87-FBA4-A8B5-45D84943B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33133-1A6A-6500-32F3-3B445CA5F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4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34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817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C2C14-4627-B5A5-090C-0FC79231A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ADA9A8-BE17-D458-F0CA-590648827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7274A-0032-8DAC-416A-0832B2609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CD2E-96FB-79A4-D683-80BF886A7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154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en-US" altLang="ko-K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76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9E00F-3A5A-DB90-C02A-4A21991E7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18634-D203-6B15-154F-691C55991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68DE5-29B4-378D-C9CA-C7480C68C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="0" i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100A4-C01D-F7B8-C837-1C35FEE62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067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2834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65631-7E41-4052-8823-86F78FC08B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9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34E2-F820-B528-9B50-D14F3BFFD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A1106-ECFE-9FF8-599D-FC2D82875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34C5B-FBAA-5493-60FD-F3B4F57C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A5FB1-DF18-238B-6E99-12DB82AC2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706BD-3F19-0D3F-6A16-920728B2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5F6C-0893-9F97-B5F9-B91630DB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7E578-5A43-2BCF-A86F-ACED471D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C9882-F6B0-3085-A739-6009CF98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1C5A7-C4EE-2035-6295-66551B12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96121-B95D-DCAC-0461-EEA8B8F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9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13B764-D9A4-E101-67B1-F79E56471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1CCD0-F1F6-7D67-E45C-286F17336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D34D5-780C-E473-7B66-0AF74E55E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47FE-D7DD-2401-0B45-2E3F7FE2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F2ECE-9C2E-0E35-00A2-94C0F529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42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58415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38D6-6FBE-5F81-61EF-DE3DB461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92D3A-0E87-D7AE-CFDD-7300EFA60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C24C-3ED4-4A4C-8B90-CA74F4CC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AC1A2-743E-5286-DB60-F920520C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C9179-D0E8-6992-D37F-7A47903C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2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BDBC-0EEE-C9D1-68FB-4B844BB8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642E9-1B5B-0F1E-D6F9-DBE387419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2A0E4-83B1-15CC-B4E0-657C1B9E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E0694-2C5B-CA87-1B1C-5BE56226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A1AC9-C19D-8D84-F16B-43EF9978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8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E4D-09B9-E2A5-EA33-70895C8B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7D87B-C3E7-CA86-3835-4ABC171C0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73436-2006-F2A1-906B-4B8CD6C3A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11864-E6CF-0897-77E7-4D32DD1F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B7C05-8130-6E26-6614-333488D3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6BA4B-3C3B-B923-0F16-877B4CB5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6F28-1225-6DB9-0E77-C80C8090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E9CCC-FB5E-FCE4-7B4C-1936D6AC4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014F-854B-9A4E-A39E-F7DF2BF47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B88B3-D6DC-7EFC-4F96-99E50B37C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FD8C5-D315-4441-B588-9FCB72891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7E4DC-87D8-AAAE-5CE9-F7D836C9D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BBE52E-C2BB-0702-CD46-79A0E74C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0C502-D1F8-A8E3-F7BF-BFACC00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1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324D0-9308-CB51-1D9F-80E02480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C17C-B4D5-3875-C782-4CA81A9D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2DB3D-24DE-FC74-CBE0-BF64864D5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9270A-C977-5E3B-7DED-A21EFE62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6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FD885-8904-B0DA-6A6C-084FCC7E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4F692-5ACC-F7FF-8A80-C602F6C7B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0340C-DD8C-4403-1977-FEF6F6BEB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6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99C7-9822-6913-448E-1AD923BA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63809-182B-8910-285C-57A478DA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C01F9-4B67-93E1-CE14-E0167E01B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254D6-F917-B0D5-EE10-561CF154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56CB5-E903-6986-BBC7-09579B18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D8BD9-6B16-F16B-68F5-0AB2C416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7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20C5-6415-8610-11D3-6FC62A52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D51E-52D8-7E16-7797-874239B08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9D6ED-4EC6-8C1C-3534-7C6F55E59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22DEE-AB55-DB9A-C3CB-CE635291F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B35C1-9C7E-C680-B8B0-33A3D6FF4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785DF-8F62-09A5-2E63-171836485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30A76-F191-A814-3E81-B39855193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B70C7-620A-AC4E-A819-8DD7ACE91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AFC53-A15B-C35A-1005-3485FDC94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7B140A-ADB4-4BE6-A4CD-B2FA74F054A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F1BD0-EBD5-5F88-AC7C-0767679FE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BCB-DE0F-5B5C-B99A-87BEF8A28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748A5A-69CB-4BB8-BE87-BE531D2D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8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hyperlink" Target="https://sites.google.com/view/thegioitinhoc-thnamthanh" TargetMode="External"/><Relationship Id="rId5" Type="http://schemas.microsoft.com/office/2007/relationships/hdphoto" Target="../media/hdphoto4.wdp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1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12" Type="http://schemas.microsoft.com/office/2007/relationships/hdphoto" Target="../media/hdphoto7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5" Type="http://schemas.openxmlformats.org/officeDocument/2006/relationships/image" Target="../media/image39.gif"/><Relationship Id="rId10" Type="http://schemas.openxmlformats.org/officeDocument/2006/relationships/image" Target="../media/image35.gif"/><Relationship Id="rId19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34.gif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39.gif"/><Relationship Id="rId26" Type="http://schemas.openxmlformats.org/officeDocument/2006/relationships/diagramColors" Target="../diagrams/colors13.xml"/><Relationship Id="rId39" Type="http://schemas.openxmlformats.org/officeDocument/2006/relationships/diagramLayout" Target="../diagrams/layout16.xml"/><Relationship Id="rId21" Type="http://schemas.microsoft.com/office/2007/relationships/hdphoto" Target="../media/hdphoto8.wdp"/><Relationship Id="rId34" Type="http://schemas.openxmlformats.org/officeDocument/2006/relationships/diagramLayout" Target="../diagrams/layout15.xml"/><Relationship Id="rId42" Type="http://schemas.microsoft.com/office/2007/relationships/diagramDrawing" Target="../diagrams/drawing1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3.png"/><Relationship Id="rId20" Type="http://schemas.openxmlformats.org/officeDocument/2006/relationships/image" Target="../media/image41.png"/><Relationship Id="rId29" Type="http://schemas.openxmlformats.org/officeDocument/2006/relationships/diagramLayout" Target="../diagrams/layout14.xml"/><Relationship Id="rId41" Type="http://schemas.openxmlformats.org/officeDocument/2006/relationships/diagramColors" Target="../diagrams/colors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5.gif"/><Relationship Id="rId24" Type="http://schemas.openxmlformats.org/officeDocument/2006/relationships/diagramLayout" Target="../diagrams/layout13.xml"/><Relationship Id="rId32" Type="http://schemas.microsoft.com/office/2007/relationships/diagramDrawing" Target="../diagrams/drawing14.xml"/><Relationship Id="rId37" Type="http://schemas.microsoft.com/office/2007/relationships/diagramDrawing" Target="../diagrams/drawing15.xml"/><Relationship Id="rId40" Type="http://schemas.openxmlformats.org/officeDocument/2006/relationships/diagramQuickStyle" Target="../diagrams/quickStyle16.xml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23" Type="http://schemas.openxmlformats.org/officeDocument/2006/relationships/diagramData" Target="../diagrams/data13.xml"/><Relationship Id="rId28" Type="http://schemas.openxmlformats.org/officeDocument/2006/relationships/diagramData" Target="../diagrams/data14.xml"/><Relationship Id="rId36" Type="http://schemas.openxmlformats.org/officeDocument/2006/relationships/diagramColors" Target="../diagrams/colors15.xml"/><Relationship Id="rId10" Type="http://schemas.openxmlformats.org/officeDocument/2006/relationships/image" Target="../media/image34.gif"/><Relationship Id="rId19" Type="http://schemas.openxmlformats.org/officeDocument/2006/relationships/image" Target="../media/image40.gif"/><Relationship Id="rId31" Type="http://schemas.openxmlformats.org/officeDocument/2006/relationships/diagramColors" Target="../diagrams/colors14.xml"/><Relationship Id="rId4" Type="http://schemas.openxmlformats.org/officeDocument/2006/relationships/image" Target="../media/image30.png"/><Relationship Id="rId9" Type="http://schemas.openxmlformats.org/officeDocument/2006/relationships/image" Target="../media/image33.gif"/><Relationship Id="rId14" Type="http://schemas.openxmlformats.org/officeDocument/2006/relationships/image" Target="../media/image37.png"/><Relationship Id="rId22" Type="http://schemas.openxmlformats.org/officeDocument/2006/relationships/image" Target="../media/image42.png"/><Relationship Id="rId27" Type="http://schemas.microsoft.com/office/2007/relationships/diagramDrawing" Target="../diagrams/drawing13.xml"/><Relationship Id="rId30" Type="http://schemas.openxmlformats.org/officeDocument/2006/relationships/diagramQuickStyle" Target="../diagrams/quickStyle14.xml"/><Relationship Id="rId35" Type="http://schemas.openxmlformats.org/officeDocument/2006/relationships/diagramQuickStyle" Target="../diagrams/quickStyle15.xml"/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12" Type="http://schemas.openxmlformats.org/officeDocument/2006/relationships/image" Target="../media/image36.png"/><Relationship Id="rId17" Type="http://schemas.microsoft.com/office/2007/relationships/hdphoto" Target="../media/hdphoto9.wdp"/><Relationship Id="rId25" Type="http://schemas.openxmlformats.org/officeDocument/2006/relationships/diagramQuickStyle" Target="../diagrams/quickStyle13.xml"/><Relationship Id="rId33" Type="http://schemas.openxmlformats.org/officeDocument/2006/relationships/diagramData" Target="../diagrams/data15.xml"/><Relationship Id="rId38" Type="http://schemas.openxmlformats.org/officeDocument/2006/relationships/diagramData" Target="../diagrams/data16.xml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39.gif"/><Relationship Id="rId26" Type="http://schemas.openxmlformats.org/officeDocument/2006/relationships/diagramColors" Target="../diagrams/colors17.xml"/><Relationship Id="rId21" Type="http://schemas.microsoft.com/office/2007/relationships/hdphoto" Target="../media/hdphoto8.wdp"/><Relationship Id="rId34" Type="http://schemas.openxmlformats.org/officeDocument/2006/relationships/diagramLayout" Target="../diagrams/layout19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microsoft.com/office/2007/relationships/hdphoto" Target="../media/hdphoto9.wdp"/><Relationship Id="rId25" Type="http://schemas.openxmlformats.org/officeDocument/2006/relationships/diagramQuickStyle" Target="../diagrams/quickStyle17.xml"/><Relationship Id="rId33" Type="http://schemas.openxmlformats.org/officeDocument/2006/relationships/diagramData" Target="../diagrams/data19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20" Type="http://schemas.openxmlformats.org/officeDocument/2006/relationships/image" Target="../media/image41.png"/><Relationship Id="rId29" Type="http://schemas.openxmlformats.org/officeDocument/2006/relationships/diagramLayout" Target="../diagrams/layout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5.gif"/><Relationship Id="rId24" Type="http://schemas.openxmlformats.org/officeDocument/2006/relationships/diagramLayout" Target="../diagrams/layout17.xml"/><Relationship Id="rId32" Type="http://schemas.microsoft.com/office/2007/relationships/diagramDrawing" Target="../diagrams/drawing18.xml"/><Relationship Id="rId37" Type="http://schemas.microsoft.com/office/2007/relationships/diagramDrawing" Target="../diagrams/drawing19.xml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23" Type="http://schemas.openxmlformats.org/officeDocument/2006/relationships/diagramData" Target="../diagrams/data17.xml"/><Relationship Id="rId28" Type="http://schemas.openxmlformats.org/officeDocument/2006/relationships/diagramData" Target="../diagrams/data18.xml"/><Relationship Id="rId36" Type="http://schemas.openxmlformats.org/officeDocument/2006/relationships/diagramColors" Target="../diagrams/colors19.xml"/><Relationship Id="rId10" Type="http://schemas.openxmlformats.org/officeDocument/2006/relationships/image" Target="../media/image34.gif"/><Relationship Id="rId19" Type="http://schemas.openxmlformats.org/officeDocument/2006/relationships/image" Target="../media/image40.gif"/><Relationship Id="rId31" Type="http://schemas.openxmlformats.org/officeDocument/2006/relationships/diagramColors" Target="../diagrams/colors18.xml"/><Relationship Id="rId4" Type="http://schemas.openxmlformats.org/officeDocument/2006/relationships/image" Target="../media/image30.png"/><Relationship Id="rId9" Type="http://schemas.openxmlformats.org/officeDocument/2006/relationships/image" Target="../media/image33.gif"/><Relationship Id="rId14" Type="http://schemas.openxmlformats.org/officeDocument/2006/relationships/image" Target="../media/image37.png"/><Relationship Id="rId22" Type="http://schemas.openxmlformats.org/officeDocument/2006/relationships/image" Target="../media/image42.png"/><Relationship Id="rId27" Type="http://schemas.microsoft.com/office/2007/relationships/diagramDrawing" Target="../diagrams/drawing17.xml"/><Relationship Id="rId30" Type="http://schemas.openxmlformats.org/officeDocument/2006/relationships/diagramQuickStyle" Target="../diagrams/quickStyle18.xml"/><Relationship Id="rId35" Type="http://schemas.openxmlformats.org/officeDocument/2006/relationships/diagramQuickStyle" Target="../diagrams/quickStyle19.xml"/><Relationship Id="rId8" Type="http://schemas.microsoft.com/office/2007/relationships/hdphoto" Target="../media/hdphoto6.wdp"/><Relationship Id="rId3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39.gif"/><Relationship Id="rId26" Type="http://schemas.openxmlformats.org/officeDocument/2006/relationships/diagramColors" Target="../diagrams/colors20.xml"/><Relationship Id="rId21" Type="http://schemas.microsoft.com/office/2007/relationships/hdphoto" Target="../media/hdphoto8.wdp"/><Relationship Id="rId34" Type="http://schemas.openxmlformats.org/officeDocument/2006/relationships/diagramLayout" Target="../diagrams/layout22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microsoft.com/office/2007/relationships/hdphoto" Target="../media/hdphoto9.wdp"/><Relationship Id="rId25" Type="http://schemas.openxmlformats.org/officeDocument/2006/relationships/diagramQuickStyle" Target="../diagrams/quickStyle20.xml"/><Relationship Id="rId33" Type="http://schemas.openxmlformats.org/officeDocument/2006/relationships/diagramData" Target="../diagrams/data22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20" Type="http://schemas.openxmlformats.org/officeDocument/2006/relationships/image" Target="../media/image41.png"/><Relationship Id="rId29" Type="http://schemas.openxmlformats.org/officeDocument/2006/relationships/diagramLayout" Target="../diagrams/layout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5.gif"/><Relationship Id="rId24" Type="http://schemas.openxmlformats.org/officeDocument/2006/relationships/diagramLayout" Target="../diagrams/layout20.xml"/><Relationship Id="rId32" Type="http://schemas.microsoft.com/office/2007/relationships/diagramDrawing" Target="../diagrams/drawing21.xml"/><Relationship Id="rId37" Type="http://schemas.microsoft.com/office/2007/relationships/diagramDrawing" Target="../diagrams/drawing22.xml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23" Type="http://schemas.openxmlformats.org/officeDocument/2006/relationships/diagramData" Target="../diagrams/data20.xml"/><Relationship Id="rId28" Type="http://schemas.openxmlformats.org/officeDocument/2006/relationships/diagramData" Target="../diagrams/data21.xml"/><Relationship Id="rId36" Type="http://schemas.openxmlformats.org/officeDocument/2006/relationships/diagramColors" Target="../diagrams/colors22.xml"/><Relationship Id="rId10" Type="http://schemas.openxmlformats.org/officeDocument/2006/relationships/image" Target="../media/image34.gif"/><Relationship Id="rId19" Type="http://schemas.openxmlformats.org/officeDocument/2006/relationships/image" Target="../media/image40.gif"/><Relationship Id="rId31" Type="http://schemas.openxmlformats.org/officeDocument/2006/relationships/diagramColors" Target="../diagrams/colors21.xml"/><Relationship Id="rId4" Type="http://schemas.openxmlformats.org/officeDocument/2006/relationships/image" Target="../media/image30.png"/><Relationship Id="rId9" Type="http://schemas.openxmlformats.org/officeDocument/2006/relationships/image" Target="../media/image33.gif"/><Relationship Id="rId14" Type="http://schemas.openxmlformats.org/officeDocument/2006/relationships/image" Target="../media/image37.png"/><Relationship Id="rId22" Type="http://schemas.openxmlformats.org/officeDocument/2006/relationships/image" Target="../media/image42.png"/><Relationship Id="rId27" Type="http://schemas.microsoft.com/office/2007/relationships/diagramDrawing" Target="../diagrams/drawing20.xml"/><Relationship Id="rId30" Type="http://schemas.openxmlformats.org/officeDocument/2006/relationships/diagramQuickStyle" Target="../diagrams/quickStyle21.xml"/><Relationship Id="rId35" Type="http://schemas.openxmlformats.org/officeDocument/2006/relationships/diagramQuickStyle" Target="../diagrams/quickStyle22.xml"/><Relationship Id="rId8" Type="http://schemas.microsoft.com/office/2007/relationships/hdphoto" Target="../media/hdphoto6.wdp"/><Relationship Id="rId3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9.wdp"/><Relationship Id="rId18" Type="http://schemas.openxmlformats.org/officeDocument/2006/relationships/diagramQuickStyle" Target="../diagrams/quickStyle23.xml"/><Relationship Id="rId3" Type="http://schemas.openxmlformats.org/officeDocument/2006/relationships/audio" Target="../media/audio1.wav"/><Relationship Id="rId21" Type="http://schemas.openxmlformats.org/officeDocument/2006/relationships/diagramData" Target="../diagrams/data24.xml"/><Relationship Id="rId7" Type="http://schemas.openxmlformats.org/officeDocument/2006/relationships/image" Target="../media/image32.png"/><Relationship Id="rId12" Type="http://schemas.openxmlformats.org/officeDocument/2006/relationships/image" Target="../media/image43.png"/><Relationship Id="rId17" Type="http://schemas.openxmlformats.org/officeDocument/2006/relationships/diagramLayout" Target="../diagrams/layout23.xml"/><Relationship Id="rId25" Type="http://schemas.microsoft.com/office/2007/relationships/diagramDrawing" Target="../diagrams/drawing24.xml"/><Relationship Id="rId2" Type="http://schemas.openxmlformats.org/officeDocument/2006/relationships/notesSlide" Target="../notesSlides/notesSlide20.xml"/><Relationship Id="rId16" Type="http://schemas.openxmlformats.org/officeDocument/2006/relationships/diagramData" Target="../diagrams/data23.xml"/><Relationship Id="rId20" Type="http://schemas.microsoft.com/office/2007/relationships/diagramDrawing" Target="../diagrams/drawing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5.gif"/><Relationship Id="rId24" Type="http://schemas.openxmlformats.org/officeDocument/2006/relationships/diagramColors" Target="../diagrams/colors24.xml"/><Relationship Id="rId5" Type="http://schemas.microsoft.com/office/2007/relationships/hdphoto" Target="../media/hdphoto5.wdp"/><Relationship Id="rId15" Type="http://schemas.openxmlformats.org/officeDocument/2006/relationships/image" Target="../media/image44.png"/><Relationship Id="rId23" Type="http://schemas.openxmlformats.org/officeDocument/2006/relationships/diagramQuickStyle" Target="../diagrams/quickStyle24.xml"/><Relationship Id="rId10" Type="http://schemas.openxmlformats.org/officeDocument/2006/relationships/image" Target="../media/image34.gif"/><Relationship Id="rId19" Type="http://schemas.openxmlformats.org/officeDocument/2006/relationships/diagramColors" Target="../diagrams/colors23.xml"/><Relationship Id="rId4" Type="http://schemas.openxmlformats.org/officeDocument/2006/relationships/image" Target="../media/image30.png"/><Relationship Id="rId9" Type="http://schemas.openxmlformats.org/officeDocument/2006/relationships/image" Target="../media/image33.gif"/><Relationship Id="rId14" Type="http://schemas.openxmlformats.org/officeDocument/2006/relationships/image" Target="../media/image42.png"/><Relationship Id="rId22" Type="http://schemas.openxmlformats.org/officeDocument/2006/relationships/diagramLayout" Target="../diagrams/layout24.xml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42.png"/><Relationship Id="rId26" Type="http://schemas.openxmlformats.org/officeDocument/2006/relationships/diagramQuickStyle" Target="../diagrams/quickStyle26.xml"/><Relationship Id="rId3" Type="http://schemas.openxmlformats.org/officeDocument/2006/relationships/audio" Target="../media/audio1.wav"/><Relationship Id="rId21" Type="http://schemas.openxmlformats.org/officeDocument/2006/relationships/diagramQuickStyle" Target="../diagrams/quickStyle25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microsoft.com/office/2007/relationships/hdphoto" Target="../media/hdphoto9.wdp"/><Relationship Id="rId25" Type="http://schemas.openxmlformats.org/officeDocument/2006/relationships/diagramLayout" Target="../diagrams/layout26.xml"/><Relationship Id="rId33" Type="http://schemas.microsoft.com/office/2007/relationships/diagramDrawing" Target="../diagrams/drawing27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3.png"/><Relationship Id="rId20" Type="http://schemas.openxmlformats.org/officeDocument/2006/relationships/diagramLayout" Target="../diagrams/layout25.xml"/><Relationship Id="rId29" Type="http://schemas.openxmlformats.org/officeDocument/2006/relationships/diagramData" Target="../diagrams/data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5.gif"/><Relationship Id="rId24" Type="http://schemas.openxmlformats.org/officeDocument/2006/relationships/diagramData" Target="../diagrams/data26.xml"/><Relationship Id="rId32" Type="http://schemas.openxmlformats.org/officeDocument/2006/relationships/diagramColors" Target="../diagrams/colors27.xml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23" Type="http://schemas.microsoft.com/office/2007/relationships/diagramDrawing" Target="../diagrams/drawing25.xml"/><Relationship Id="rId28" Type="http://schemas.microsoft.com/office/2007/relationships/diagramDrawing" Target="../diagrams/drawing26.xml"/><Relationship Id="rId10" Type="http://schemas.openxmlformats.org/officeDocument/2006/relationships/image" Target="../media/image34.gif"/><Relationship Id="rId19" Type="http://schemas.openxmlformats.org/officeDocument/2006/relationships/diagramData" Target="../diagrams/data25.xml"/><Relationship Id="rId31" Type="http://schemas.openxmlformats.org/officeDocument/2006/relationships/diagramQuickStyle" Target="../diagrams/quickStyle27.xml"/><Relationship Id="rId4" Type="http://schemas.openxmlformats.org/officeDocument/2006/relationships/image" Target="../media/image30.png"/><Relationship Id="rId9" Type="http://schemas.openxmlformats.org/officeDocument/2006/relationships/image" Target="../media/image33.gif"/><Relationship Id="rId14" Type="http://schemas.openxmlformats.org/officeDocument/2006/relationships/image" Target="../media/image37.png"/><Relationship Id="rId22" Type="http://schemas.openxmlformats.org/officeDocument/2006/relationships/diagramColors" Target="../diagrams/colors25.xml"/><Relationship Id="rId27" Type="http://schemas.openxmlformats.org/officeDocument/2006/relationships/diagramColors" Target="../diagrams/colors26.xml"/><Relationship Id="rId30" Type="http://schemas.openxmlformats.org/officeDocument/2006/relationships/diagramLayout" Target="../diagrams/layout27.xml"/><Relationship Id="rId8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26" Type="http://schemas.openxmlformats.org/officeDocument/2006/relationships/diagramData" Target="../diagrams/data5.xml"/><Relationship Id="rId3" Type="http://schemas.openxmlformats.org/officeDocument/2006/relationships/image" Target="../media/image8.png"/><Relationship Id="rId21" Type="http://schemas.openxmlformats.org/officeDocument/2006/relationships/diagramData" Target="../diagrams/data4.xml"/><Relationship Id="rId34" Type="http://schemas.openxmlformats.org/officeDocument/2006/relationships/diagramColors" Target="../diagrams/colors6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33" Type="http://schemas.openxmlformats.org/officeDocument/2006/relationships/diagramQuickStyle" Target="../diagrams/quickStyle6.xml"/><Relationship Id="rId2" Type="http://schemas.openxmlformats.org/officeDocument/2006/relationships/notesSlide" Target="../notesSlides/notesSlide5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29" Type="http://schemas.openxmlformats.org/officeDocument/2006/relationships/diagramColors" Target="../diagrams/colors5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24" Type="http://schemas.openxmlformats.org/officeDocument/2006/relationships/diagramColors" Target="../diagrams/colors4.xml"/><Relationship Id="rId32" Type="http://schemas.openxmlformats.org/officeDocument/2006/relationships/diagramLayout" Target="../diagrams/layout6.xml"/><Relationship Id="rId5" Type="http://schemas.openxmlformats.org/officeDocument/2006/relationships/image" Target="../media/image9.png"/><Relationship Id="rId15" Type="http://schemas.microsoft.com/office/2007/relationships/diagramDrawing" Target="../diagrams/drawing2.xml"/><Relationship Id="rId23" Type="http://schemas.openxmlformats.org/officeDocument/2006/relationships/diagramQuickStyle" Target="../diagrams/quickStyle4.xml"/><Relationship Id="rId28" Type="http://schemas.openxmlformats.org/officeDocument/2006/relationships/diagramQuickStyle" Target="../diagrams/quickStyle5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31" Type="http://schemas.openxmlformats.org/officeDocument/2006/relationships/diagramData" Target="../diagrams/data6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openxmlformats.org/officeDocument/2006/relationships/diagramLayout" Target="../diagrams/layout4.xml"/><Relationship Id="rId27" Type="http://schemas.openxmlformats.org/officeDocument/2006/relationships/diagramLayout" Target="../diagrams/layout5.xml"/><Relationship Id="rId30" Type="http://schemas.microsoft.com/office/2007/relationships/diagramDrawing" Target="../diagrams/drawing5.xml"/><Relationship Id="rId35" Type="http://schemas.microsoft.com/office/2007/relationships/diagramDrawing" Target="../diagrams/drawing6.xml"/><Relationship Id="rId8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8.xml"/><Relationship Id="rId18" Type="http://schemas.microsoft.com/office/2007/relationships/diagramDrawing" Target="../diagrams/drawing9.xml"/><Relationship Id="rId26" Type="http://schemas.openxmlformats.org/officeDocument/2006/relationships/diagramQuickStyle" Target="../diagrams/quickStyle11.xml"/><Relationship Id="rId3" Type="http://schemas.openxmlformats.org/officeDocument/2006/relationships/image" Target="../media/image9.png"/><Relationship Id="rId21" Type="http://schemas.openxmlformats.org/officeDocument/2006/relationships/diagramQuickStyle" Target="../diagrams/quickStyle10.xml"/><Relationship Id="rId34" Type="http://schemas.microsoft.com/office/2007/relationships/diagramDrawing" Target="../diagrams/drawing12.xml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openxmlformats.org/officeDocument/2006/relationships/diagramColors" Target="../diagrams/colors9.xml"/><Relationship Id="rId25" Type="http://schemas.openxmlformats.org/officeDocument/2006/relationships/diagramLayout" Target="../diagrams/layout11.xml"/><Relationship Id="rId33" Type="http://schemas.openxmlformats.org/officeDocument/2006/relationships/diagramColors" Target="../diagrams/colors12.xml"/><Relationship Id="rId2" Type="http://schemas.openxmlformats.org/officeDocument/2006/relationships/notesSlide" Target="../notesSlides/notesSlide6.xml"/><Relationship Id="rId16" Type="http://schemas.openxmlformats.org/officeDocument/2006/relationships/diagramQuickStyle" Target="../diagrams/quickStyle9.xml"/><Relationship Id="rId20" Type="http://schemas.openxmlformats.org/officeDocument/2006/relationships/diagramLayout" Target="../diagrams/layout10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24" Type="http://schemas.openxmlformats.org/officeDocument/2006/relationships/diagramData" Target="../diagrams/data11.xml"/><Relationship Id="rId32" Type="http://schemas.openxmlformats.org/officeDocument/2006/relationships/diagramQuickStyle" Target="../diagrams/quickStyle12.xml"/><Relationship Id="rId5" Type="http://schemas.openxmlformats.org/officeDocument/2006/relationships/diagramLayout" Target="../diagrams/layout7.xml"/><Relationship Id="rId15" Type="http://schemas.openxmlformats.org/officeDocument/2006/relationships/diagramLayout" Target="../diagrams/layout9.xml"/><Relationship Id="rId23" Type="http://schemas.microsoft.com/office/2007/relationships/diagramDrawing" Target="../diagrams/drawing10.xml"/><Relationship Id="rId28" Type="http://schemas.microsoft.com/office/2007/relationships/diagramDrawing" Target="../diagrams/drawing11.xml"/><Relationship Id="rId10" Type="http://schemas.openxmlformats.org/officeDocument/2006/relationships/diagramLayout" Target="../diagrams/layout8.xml"/><Relationship Id="rId19" Type="http://schemas.openxmlformats.org/officeDocument/2006/relationships/diagramData" Target="../diagrams/data10.xml"/><Relationship Id="rId31" Type="http://schemas.openxmlformats.org/officeDocument/2006/relationships/diagramLayout" Target="../diagrams/layout12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diagramData" Target="../diagrams/data9.xml"/><Relationship Id="rId22" Type="http://schemas.openxmlformats.org/officeDocument/2006/relationships/diagramColors" Target="../diagrams/colors10.xml"/><Relationship Id="rId27" Type="http://schemas.openxmlformats.org/officeDocument/2006/relationships/diagramColors" Target="../diagrams/colors11.xml"/><Relationship Id="rId30" Type="http://schemas.openxmlformats.org/officeDocument/2006/relationships/diagramData" Target="../diagrams/data12.xml"/><Relationship Id="rId8" Type="http://schemas.microsoft.com/office/2007/relationships/diagramDrawing" Target="../diagrams/drawin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EFAD8ED-3B06-B6DD-CC98-55DA3420A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28" y="5000978"/>
            <a:ext cx="5000897" cy="18683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126CA8-B00B-702F-707C-3B2E0411580F}"/>
              </a:ext>
            </a:extLst>
          </p:cNvPr>
          <p:cNvCxnSpPr>
            <a:cxnSpLocks/>
          </p:cNvCxnSpPr>
          <p:nvPr/>
        </p:nvCxnSpPr>
        <p:spPr>
          <a:xfrm>
            <a:off x="4659909" y="881142"/>
            <a:ext cx="23054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199634-E504-44D5-A746-3CBC888FB0BA}"/>
              </a:ext>
            </a:extLst>
          </p:cNvPr>
          <p:cNvSpPr txBox="1"/>
          <p:nvPr/>
        </p:nvSpPr>
        <p:spPr>
          <a:xfrm>
            <a:off x="5211921" y="4185621"/>
            <a:ext cx="642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sz="2800">
                <a:solidFill>
                  <a:schemeClr val="bg1"/>
                </a:solidFill>
              </a:rPr>
              <a:t>Giáo viên thực hiện: Nguyễn Thị Linh</a:t>
            </a:r>
            <a:endParaRPr lang="ko-KR" altLang="en-US" sz="28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5A4054-AF31-221A-885C-631EC8B56FE5}"/>
              </a:ext>
            </a:extLst>
          </p:cNvPr>
          <p:cNvSpPr txBox="1"/>
          <p:nvPr/>
        </p:nvSpPr>
        <p:spPr>
          <a:xfrm>
            <a:off x="3522217" y="142478"/>
            <a:ext cx="4580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>
                <a:solidFill>
                  <a:schemeClr val="bg1"/>
                </a:solidFill>
              </a:rPr>
              <a:t>UBND PHƯỜNG HOA LƯ</a:t>
            </a:r>
            <a:endParaRPr lang="vi-VN" altLang="ko-KR" sz="2100">
              <a:solidFill>
                <a:schemeClr val="bg1"/>
              </a:solidFill>
            </a:endParaRPr>
          </a:p>
          <a:p>
            <a:pPr algn="ctr"/>
            <a:r>
              <a:rPr lang="vi-VN" altLang="ko-KR" sz="2100" b="1">
                <a:solidFill>
                  <a:schemeClr val="bg1"/>
                </a:solidFill>
              </a:rPr>
              <a:t>TRƯỜNG TIỂU HỌC </a:t>
            </a:r>
            <a:r>
              <a:rPr lang="en-US" altLang="ko-KR" sz="2100" b="1">
                <a:solidFill>
                  <a:schemeClr val="bg1"/>
                </a:solidFill>
              </a:rPr>
              <a:t>NAM THÀNH</a:t>
            </a:r>
            <a:endParaRPr lang="ko-KR" altLang="en-US" sz="2100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226866-2B92-C141-68A4-A003DF44E18F}"/>
              </a:ext>
            </a:extLst>
          </p:cNvPr>
          <p:cNvSpPr txBox="1"/>
          <p:nvPr/>
        </p:nvSpPr>
        <p:spPr>
          <a:xfrm>
            <a:off x="1858229" y="1369717"/>
            <a:ext cx="1033377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>
              <a:spcBef>
                <a:spcPts val="200"/>
              </a:spcBef>
              <a:spcAft>
                <a:spcPts val="200"/>
              </a:spcAft>
            </a:pPr>
            <a:r>
              <a:rPr lang="vi-VN" altLang="ko-KR" sz="3700" b="1" spc="-150">
                <a:solidFill>
                  <a:schemeClr val="bg1"/>
                </a:solidFill>
              </a:rPr>
              <a:t>NHIỆT LIỆT CHÀO MỪNG </a:t>
            </a:r>
            <a:endParaRPr lang="en-US" altLang="ko-KR" sz="3700" b="1" spc="-150">
              <a:solidFill>
                <a:schemeClr val="bg1"/>
              </a:solidFill>
            </a:endParaRPr>
          </a:p>
          <a:p>
            <a:pPr lvl="0" algn="ctr" latinLnBrk="1">
              <a:spcBef>
                <a:spcPts val="200"/>
              </a:spcBef>
              <a:spcAft>
                <a:spcPts val="200"/>
              </a:spcAft>
            </a:pPr>
            <a:r>
              <a:rPr lang="vi-VN" altLang="ko-KR" sz="3700" b="1" spc="-150">
                <a:solidFill>
                  <a:schemeClr val="bg1"/>
                </a:solidFill>
              </a:rPr>
              <a:t>CÁC THẦY CÔ GIÁO VÀ CÁC EM HỌC</a:t>
            </a:r>
            <a:r>
              <a:rPr lang="en-US" altLang="ko-KR" sz="3700" b="1" spc="-150">
                <a:solidFill>
                  <a:schemeClr val="bg1"/>
                </a:solidFill>
              </a:rPr>
              <a:t> </a:t>
            </a:r>
            <a:r>
              <a:rPr lang="vi-VN" altLang="ko-KR" sz="3700" b="1" spc="-150">
                <a:solidFill>
                  <a:schemeClr val="bg1"/>
                </a:solidFill>
              </a:rPr>
              <a:t>SINH </a:t>
            </a:r>
            <a:endParaRPr lang="en-US" altLang="ko-KR" sz="3700" b="1" spc="-150">
              <a:solidFill>
                <a:schemeClr val="bg1"/>
              </a:solidFill>
            </a:endParaRPr>
          </a:p>
          <a:p>
            <a:pPr lvl="0" algn="ctr" latinLnBrk="1">
              <a:spcBef>
                <a:spcPts val="200"/>
              </a:spcBef>
              <a:spcAft>
                <a:spcPts val="200"/>
              </a:spcAft>
            </a:pPr>
            <a:r>
              <a:rPr lang="vi-VN" altLang="ko-KR" sz="3700" b="1" spc="-150">
                <a:solidFill>
                  <a:schemeClr val="bg1"/>
                </a:solidFill>
              </a:rPr>
              <a:t>VỀ DỰ GIỜ MÔN TIN HỌC</a:t>
            </a:r>
            <a:r>
              <a:rPr lang="en-US" altLang="ko-KR" sz="3700" b="1" spc="-150">
                <a:solidFill>
                  <a:schemeClr val="bg1"/>
                </a:solidFill>
              </a:rPr>
              <a:t> </a:t>
            </a:r>
          </a:p>
          <a:p>
            <a:pPr lvl="0" algn="ctr" latinLnBrk="1">
              <a:spcBef>
                <a:spcPts val="200"/>
              </a:spcBef>
              <a:spcAft>
                <a:spcPts val="200"/>
              </a:spcAft>
            </a:pPr>
            <a:r>
              <a:rPr lang="en-US" altLang="ko-KR" sz="3700" b="1" spc="-150">
                <a:solidFill>
                  <a:schemeClr val="bg1"/>
                </a:solidFill>
              </a:rPr>
              <a:t>LỚP 3G</a:t>
            </a:r>
            <a:endParaRPr lang="ko-KR" altLang="ko-KR" sz="3700" spc="-15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BCE38C-6A4F-AC81-EE64-23722427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019" y="1937305"/>
            <a:ext cx="2264735" cy="2983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68F2F18-54E3-FCFF-8F98-8DC9AF090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66" y="5813778"/>
            <a:ext cx="4007556" cy="1078088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BCEDA96F-FFC3-1FB3-F5AC-C29EF6401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625" y="5779912"/>
            <a:ext cx="3973689" cy="10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7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A94609-C27E-3214-0297-12622FE789F4}"/>
              </a:ext>
            </a:extLst>
          </p:cNvPr>
          <p:cNvSpPr/>
          <p:nvPr/>
        </p:nvSpPr>
        <p:spPr>
          <a:xfrm>
            <a:off x="2387479" y="35472"/>
            <a:ext cx="7417039" cy="720507"/>
          </a:xfrm>
          <a:prstGeom prst="roundRect">
            <a:avLst>
              <a:gd name="adj" fmla="val 33169"/>
            </a:avLst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đặt </a:t>
            </a:r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425FA0-5E5E-9D2B-637C-0937C08FE932}"/>
              </a:ext>
            </a:extLst>
          </p:cNvPr>
          <p:cNvGrpSpPr/>
          <p:nvPr/>
        </p:nvGrpSpPr>
        <p:grpSpPr>
          <a:xfrm>
            <a:off x="23151" y="35472"/>
            <a:ext cx="1932972" cy="435430"/>
            <a:chOff x="130632" y="512265"/>
            <a:chExt cx="1987407" cy="4354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3D325C-55E2-5E4E-A107-85D914DFBFFE}"/>
                </a:ext>
              </a:extLst>
            </p:cNvPr>
            <p:cNvSpPr txBox="1"/>
            <p:nvPr/>
          </p:nvSpPr>
          <p:spPr>
            <a:xfrm>
              <a:off x="521197" y="562974"/>
              <a:ext cx="1596842" cy="384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1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ko-KR" alt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0E1ADF-8276-F6B5-4D07-B21A046A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30632" y="512265"/>
              <a:ext cx="498264" cy="43543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BC8D5E-F80E-7A11-8F1B-175B9683E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80" y="755979"/>
            <a:ext cx="10631238" cy="3709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344830-D5EA-75B3-37C2-D3D40CE03778}"/>
              </a:ext>
            </a:extLst>
          </p:cNvPr>
          <p:cNvGrpSpPr/>
          <p:nvPr/>
        </p:nvGrpSpPr>
        <p:grpSpPr>
          <a:xfrm>
            <a:off x="709450" y="4594738"/>
            <a:ext cx="10923000" cy="2227790"/>
            <a:chOff x="646505" y="1526463"/>
            <a:chExt cx="10923000" cy="264434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D54DC5D-0701-BA87-5B12-81619997079C}"/>
                </a:ext>
              </a:extLst>
            </p:cNvPr>
            <p:cNvSpPr/>
            <p:nvPr/>
          </p:nvSpPr>
          <p:spPr>
            <a:xfrm>
              <a:off x="646505" y="1526463"/>
              <a:ext cx="10923000" cy="2644345"/>
            </a:xfrm>
            <a:custGeom>
              <a:avLst/>
              <a:gdLst>
                <a:gd name="connsiteX0" fmla="*/ 0 w 7242771"/>
                <a:gd name="connsiteY0" fmla="*/ 264780 h 1588649"/>
                <a:gd name="connsiteX1" fmla="*/ 264780 w 7242771"/>
                <a:gd name="connsiteY1" fmla="*/ 0 h 1588649"/>
                <a:gd name="connsiteX2" fmla="*/ 6977991 w 7242771"/>
                <a:gd name="connsiteY2" fmla="*/ 0 h 1588649"/>
                <a:gd name="connsiteX3" fmla="*/ 7242771 w 7242771"/>
                <a:gd name="connsiteY3" fmla="*/ 264780 h 1588649"/>
                <a:gd name="connsiteX4" fmla="*/ 7242771 w 7242771"/>
                <a:gd name="connsiteY4" fmla="*/ 1323869 h 1588649"/>
                <a:gd name="connsiteX5" fmla="*/ 6977991 w 7242771"/>
                <a:gd name="connsiteY5" fmla="*/ 1588649 h 1588649"/>
                <a:gd name="connsiteX6" fmla="*/ 264780 w 7242771"/>
                <a:gd name="connsiteY6" fmla="*/ 1588649 h 1588649"/>
                <a:gd name="connsiteX7" fmla="*/ 0 w 7242771"/>
                <a:gd name="connsiteY7" fmla="*/ 1323869 h 1588649"/>
                <a:gd name="connsiteX8" fmla="*/ 0 w 7242771"/>
                <a:gd name="connsiteY8" fmla="*/ 264780 h 15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42771" h="1588649">
                  <a:moveTo>
                    <a:pt x="0" y="264780"/>
                  </a:moveTo>
                  <a:cubicBezTo>
                    <a:pt x="0" y="118546"/>
                    <a:pt x="118546" y="0"/>
                    <a:pt x="264780" y="0"/>
                  </a:cubicBezTo>
                  <a:lnTo>
                    <a:pt x="6977991" y="0"/>
                  </a:lnTo>
                  <a:cubicBezTo>
                    <a:pt x="7124225" y="0"/>
                    <a:pt x="7242771" y="118546"/>
                    <a:pt x="7242771" y="264780"/>
                  </a:cubicBezTo>
                  <a:lnTo>
                    <a:pt x="7242771" y="1323869"/>
                  </a:lnTo>
                  <a:cubicBezTo>
                    <a:pt x="7242771" y="1470103"/>
                    <a:pt x="7124225" y="1588649"/>
                    <a:pt x="6977991" y="1588649"/>
                  </a:cubicBezTo>
                  <a:lnTo>
                    <a:pt x="264780" y="1588649"/>
                  </a:lnTo>
                  <a:cubicBezTo>
                    <a:pt x="118546" y="1588649"/>
                    <a:pt x="0" y="1470103"/>
                    <a:pt x="0" y="1323869"/>
                  </a:cubicBezTo>
                  <a:lnTo>
                    <a:pt x="0" y="264780"/>
                  </a:lnTo>
                  <a:close/>
                </a:path>
              </a:pathLst>
            </a:custGeom>
            <a:solidFill>
              <a:srgbClr val="FFC000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6151" tIns="306151" rIns="306151" bIns="306151" numCol="1" spcCol="1270" anchor="ctr" anchorCtr="0">
              <a:noAutofit/>
            </a:bodyPr>
            <a:lstStyle/>
            <a:p>
              <a:pPr marL="0" lvl="0" indent="0" algn="ctr" defTabSz="2667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sz="3700" i="0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98FD27-9651-DAF5-D960-4463BBAE0081}"/>
                </a:ext>
              </a:extLst>
            </p:cNvPr>
            <p:cNvSpPr txBox="1"/>
            <p:nvPr/>
          </p:nvSpPr>
          <p:spPr>
            <a:xfrm>
              <a:off x="1091473" y="1696681"/>
              <a:ext cx="9982761" cy="2303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latinLnBrk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3700" b="1">
                  <a:solidFill>
                    <a:srgbClr val="FF0000"/>
                  </a:solidFill>
                </a:rPr>
                <a:t>Mỗi ngón tay gõ đúng các phím phụ trách, khi</a:t>
              </a:r>
              <a:r>
                <a:rPr lang="en-US" sz="3700" b="1">
                  <a:solidFill>
                    <a:srgbClr val="FF0000"/>
                  </a:solidFill>
                </a:rPr>
                <a:t> </a:t>
              </a:r>
              <a:r>
                <a:rPr lang="vi-VN" sz="3700" b="1">
                  <a:solidFill>
                    <a:srgbClr val="FF0000"/>
                  </a:solidFill>
                </a:rPr>
                <a:t>gõ xong</a:t>
              </a:r>
              <a:r>
                <a:rPr lang="en-US" sz="3700" b="1">
                  <a:solidFill>
                    <a:srgbClr val="FF0000"/>
                  </a:solidFill>
                </a:rPr>
                <a:t> </a:t>
              </a:r>
              <a:r>
                <a:rPr lang="vi-VN" sz="3700" b="1">
                  <a:solidFill>
                    <a:srgbClr val="FF0000"/>
                  </a:solidFill>
                </a:rPr>
                <a:t>đưa ngón tay về vị trí xuất phát trên hàng phím cơ sở. </a:t>
              </a:r>
              <a:endParaRPr lang="ko-KR" sz="37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82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ADF6D-C78A-85B1-2955-2E6D1A7F5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B8873B-D0EB-E18D-2976-4C735F634C29}"/>
              </a:ext>
            </a:extLst>
          </p:cNvPr>
          <p:cNvGrpSpPr/>
          <p:nvPr/>
        </p:nvGrpSpPr>
        <p:grpSpPr>
          <a:xfrm>
            <a:off x="23151" y="35472"/>
            <a:ext cx="1932972" cy="435430"/>
            <a:chOff x="130632" y="512265"/>
            <a:chExt cx="1987407" cy="4354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6213B-AFBF-B2AB-E196-1004AFF738E2}"/>
                </a:ext>
              </a:extLst>
            </p:cNvPr>
            <p:cNvSpPr txBox="1"/>
            <p:nvPr/>
          </p:nvSpPr>
          <p:spPr>
            <a:xfrm>
              <a:off x="521197" y="562974"/>
              <a:ext cx="1596842" cy="384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1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ko-KR" alt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2A61E2-BDA4-5EEC-24E7-08CF00BAC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30632" y="512265"/>
              <a:ext cx="498264" cy="435430"/>
            </a:xfrm>
            <a:prstGeom prst="rect">
              <a:avLst/>
            </a:prstGeom>
          </p:spPr>
        </p:pic>
      </p:grpSp>
      <p:pic>
        <p:nvPicPr>
          <p:cNvPr id="2050" name="Picture 2" descr="Tác hại của việc gõ máy tính thường xuyên sẽ khiến bạn vô cùng bất ngờ">
            <a:extLst>
              <a:ext uri="{FF2B5EF4-FFF2-40B4-BE49-F238E27FC236}">
                <a16:creationId xmlns:a16="http://schemas.microsoft.com/office/drawing/2014/main" id="{B0DB84FF-BDF2-2B85-C2E5-4C8AB6D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" y="1863245"/>
            <a:ext cx="5864165" cy="4188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2" name="Picture 4" descr="Tác hại của việc gõ máy tính thường xuyên sẽ khiến bạn vô cùng bất ngờ">
            <a:extLst>
              <a:ext uri="{FF2B5EF4-FFF2-40B4-BE49-F238E27FC236}">
                <a16:creationId xmlns:a16="http://schemas.microsoft.com/office/drawing/2014/main" id="{A42657A7-398E-0475-115C-F810E64CC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3245"/>
            <a:ext cx="6124832" cy="4284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32C238-9C92-D9A2-A3EA-8C8ECA960D30}"/>
              </a:ext>
            </a:extLst>
          </p:cNvPr>
          <p:cNvSpPr/>
          <p:nvPr/>
        </p:nvSpPr>
        <p:spPr>
          <a:xfrm>
            <a:off x="2080032" y="278541"/>
            <a:ext cx="7852084" cy="1592699"/>
          </a:xfrm>
          <a:prstGeom prst="roundRect">
            <a:avLst>
              <a:gd name="adj" fmla="val 33169"/>
            </a:avLst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3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 Vietnam Pro" pitchFamily="2" charset="0"/>
                <a:cs typeface="Times New Roman" panose="02020603050405020304" pitchFamily="18" charset="0"/>
              </a:rPr>
              <a:t>Tại sao lại phải đặt tay đúng khi gõ phím?</a:t>
            </a:r>
            <a:endParaRPr lang="vi-VN" sz="3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 Vietnam Pr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8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DB0C4-4F60-6B3C-F26A-5F167293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048770-8E30-602E-05D8-D142257B5ADD}"/>
              </a:ext>
            </a:extLst>
          </p:cNvPr>
          <p:cNvGrpSpPr/>
          <p:nvPr/>
        </p:nvGrpSpPr>
        <p:grpSpPr>
          <a:xfrm>
            <a:off x="0" y="132983"/>
            <a:ext cx="3494314" cy="575892"/>
            <a:chOff x="-174171" y="-30303"/>
            <a:chExt cx="3494314" cy="5758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B226D1-DB52-7DC9-F523-6B19E264CB30}"/>
                </a:ext>
              </a:extLst>
            </p:cNvPr>
            <p:cNvSpPr txBox="1"/>
            <p:nvPr/>
          </p:nvSpPr>
          <p:spPr>
            <a:xfrm>
              <a:off x="459765" y="-8409"/>
              <a:ext cx="2860378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000">
                  <a:solidFill>
                    <a:schemeClr val="bg1"/>
                  </a:solidFill>
                  <a:latin typeface="Be Vietnam Pro Black" pitchFamily="2" charset="0"/>
                </a:rPr>
                <a:t>LUYỆN TẬP</a:t>
              </a:r>
              <a:endParaRPr lang="ko-KR" altLang="en-US" sz="3000" dirty="0">
                <a:solidFill>
                  <a:schemeClr val="bg1"/>
                </a:solidFill>
                <a:latin typeface="Be Vietnam Pro Black" pitchFamily="2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F818E5-BE07-2C22-FB3C-D6A2855D4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-174171" y="-30303"/>
              <a:ext cx="633936" cy="575892"/>
            </a:xfrm>
            <a:prstGeom prst="rect">
              <a:avLst/>
            </a:prstGeom>
          </p:spPr>
        </p:pic>
      </p:grpSp>
      <p:pic>
        <p:nvPicPr>
          <p:cNvPr id="1026" name="Picture 2" descr="Wayground - Ứng dụng trên Google Play">
            <a:extLst>
              <a:ext uri="{FF2B5EF4-FFF2-40B4-BE49-F238E27FC236}">
                <a16:creationId xmlns:a16="http://schemas.microsoft.com/office/drawing/2014/main" id="{914C92B5-BAB4-E903-003E-7CA35D718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8" b="16941"/>
          <a:stretch>
            <a:fillRect/>
          </a:stretch>
        </p:blipFill>
        <p:spPr bwMode="auto">
          <a:xfrm>
            <a:off x="3212546" y="1381565"/>
            <a:ext cx="5766907" cy="3612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ClassDojo – Công Cụ Tuyệt Vời Cho Giáo Viên Chủ Nhiệm Thế Kỷ ...">
            <a:extLst>
              <a:ext uri="{FF2B5EF4-FFF2-40B4-BE49-F238E27FC236}">
                <a16:creationId xmlns:a16="http://schemas.microsoft.com/office/drawing/2014/main" id="{D3495009-B1C8-3062-1C88-4D3418EF9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298" y="5235135"/>
            <a:ext cx="1902897" cy="1406298"/>
          </a:xfrm>
          <a:prstGeom prst="ellips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3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number on a piece of cardboard&#10;&#10;AI-generated content may be incorrect.">
            <a:extLst>
              <a:ext uri="{FF2B5EF4-FFF2-40B4-BE49-F238E27FC236}">
                <a16:creationId xmlns:a16="http://schemas.microsoft.com/office/drawing/2014/main" id="{B007DBB0-4B39-53C8-FDA9-32D17A4888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35" r="19043" b="2"/>
          <a:stretch>
            <a:fillRect/>
          </a:stretch>
        </p:blipFill>
        <p:spPr>
          <a:xfrm>
            <a:off x="163286" y="606649"/>
            <a:ext cx="6836230" cy="2575621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030" name="Picture 6" descr="Cách làm máy tính xách tay bằng giấy bìa - YouTube">
            <a:extLst>
              <a:ext uri="{FF2B5EF4-FFF2-40B4-BE49-F238E27FC236}">
                <a16:creationId xmlns:a16="http://schemas.microsoft.com/office/drawing/2014/main" id="{9A45CCE2-03E1-A653-284E-7F01CCDDB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97500" l="7422" r="97422">
                        <a14:foregroundMark x1="14844" y1="28056" x2="24922" y2="75278"/>
                        <a14:foregroundMark x1="8203" y1="29028" x2="7422" y2="40278"/>
                        <a14:foregroundMark x1="20078" y1="86944" x2="35703" y2="89167"/>
                        <a14:foregroundMark x1="35703" y1="89167" x2="30391" y2="83056"/>
                        <a14:foregroundMark x1="30391" y1="83056" x2="29141" y2="83056"/>
                        <a14:foregroundMark x1="25156" y1="90417" x2="34141" y2="97500"/>
                        <a14:foregroundMark x1="34141" y1="97500" x2="34922" y2="95278"/>
                        <a14:foregroundMark x1="50938" y1="11806" x2="60938" y2="7917"/>
                        <a14:foregroundMark x1="60938" y1="7917" x2="60938" y2="7778"/>
                        <a14:foregroundMark x1="93047" y1="46944" x2="97422" y2="7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" b="1"/>
          <a:stretch>
            <a:fillRect/>
          </a:stretch>
        </p:blipFill>
        <p:spPr bwMode="auto">
          <a:xfrm>
            <a:off x="5622233" y="77716"/>
            <a:ext cx="6569769" cy="3673018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3" name="Picture 2" descr="A cardboard keyboard and mouse&#10;&#10;AI-generated content may be incorrect.">
            <a:extLst>
              <a:ext uri="{FF2B5EF4-FFF2-40B4-BE49-F238E27FC236}">
                <a16:creationId xmlns:a16="http://schemas.microsoft.com/office/drawing/2014/main" id="{A5FCC758-B9B2-C4AE-BE9F-67DDA491D0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2887"/>
          <a:stretch>
            <a:fillRect/>
          </a:stretch>
        </p:blipFill>
        <p:spPr>
          <a:xfrm>
            <a:off x="4336655" y="4009112"/>
            <a:ext cx="7881259" cy="287307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close up of a book&#10;&#10;AI-generated content may be incorrect.">
            <a:extLst>
              <a:ext uri="{FF2B5EF4-FFF2-40B4-BE49-F238E27FC236}">
                <a16:creationId xmlns:a16="http://schemas.microsoft.com/office/drawing/2014/main" id="{C8EBC304-54A4-E1B4-AF0D-5258EBC4AA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651" r="29865" b="-1"/>
          <a:stretch>
            <a:fillRect/>
          </a:stretch>
        </p:blipFill>
        <p:spPr>
          <a:xfrm>
            <a:off x="1" y="3429000"/>
            <a:ext cx="6209553" cy="3428999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B4CFE-AE72-999A-4121-6EDD63D5C4F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1172" y="67119"/>
            <a:ext cx="552433" cy="491261"/>
          </a:xfrm>
          <a:prstGeom prst="rect">
            <a:avLst/>
          </a:prstGeom>
        </p:spPr>
      </p:pic>
      <p:sp>
        <p:nvSpPr>
          <p:cNvPr id="10" name="Google Shape;682;p33">
            <a:extLst>
              <a:ext uri="{FF2B5EF4-FFF2-40B4-BE49-F238E27FC236}">
                <a16:creationId xmlns:a16="http://schemas.microsoft.com/office/drawing/2014/main" id="{00F44B22-0F1D-7EE2-39AB-F2129B66F07A}"/>
              </a:ext>
            </a:extLst>
          </p:cNvPr>
          <p:cNvSpPr txBox="1"/>
          <p:nvPr/>
        </p:nvSpPr>
        <p:spPr>
          <a:xfrm>
            <a:off x="674777" y="6912"/>
            <a:ext cx="2477937" cy="56239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 i="0" u="none" strike="noStrike" cap="none">
                <a:solidFill>
                  <a:srgbClr val="FFFF00"/>
                </a:solidFill>
                <a:latin typeface="+mn-lt"/>
                <a:ea typeface="Lato"/>
                <a:cs typeface="Lato"/>
                <a:sym typeface="Lato"/>
              </a:rPr>
              <a:t>VẬN DỤNG</a:t>
            </a:r>
            <a:endParaRPr lang="vi-VN" sz="3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B5C1B-7974-64BD-1B43-7EF3ED93A8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3067" y="197649"/>
            <a:ext cx="6275990" cy="3630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8" descr="Bàn phím mỏng như tờ giấy, không dây, cảm ứng - QuanTriMang.com">
            <a:extLst>
              <a:ext uri="{FF2B5EF4-FFF2-40B4-BE49-F238E27FC236}">
                <a16:creationId xmlns:a16="http://schemas.microsoft.com/office/drawing/2014/main" id="{1AB0A0C7-C8B4-724B-7D12-3A08C9F8B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1946" r="7477" b="3252"/>
          <a:stretch>
            <a:fillRect/>
          </a:stretch>
        </p:blipFill>
        <p:spPr bwMode="auto">
          <a:xfrm>
            <a:off x="0" y="469489"/>
            <a:ext cx="6486825" cy="3826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2B71E93-9F9A-2F1C-E921-79E87C8EB4E8}"/>
              </a:ext>
            </a:extLst>
          </p:cNvPr>
          <p:cNvGrpSpPr/>
          <p:nvPr/>
        </p:nvGrpSpPr>
        <p:grpSpPr>
          <a:xfrm>
            <a:off x="0" y="5261689"/>
            <a:ext cx="12257314" cy="1582402"/>
            <a:chOff x="-32657" y="4425954"/>
            <a:chExt cx="12257314" cy="25407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FCFFAB-D47E-03B3-96E6-AC1093D68119}"/>
                </a:ext>
              </a:extLst>
            </p:cNvPr>
            <p:cNvSpPr/>
            <p:nvPr/>
          </p:nvSpPr>
          <p:spPr>
            <a:xfrm>
              <a:off x="-32657" y="4425954"/>
              <a:ext cx="12257314" cy="25407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B5BA07-8870-7908-814F-7EE7E4A76C8E}"/>
                </a:ext>
              </a:extLst>
            </p:cNvPr>
            <p:cNvSpPr txBox="1"/>
            <p:nvPr/>
          </p:nvSpPr>
          <p:spPr>
            <a:xfrm>
              <a:off x="408214" y="4721328"/>
              <a:ext cx="11375571" cy="2124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>
                      <a:lumMod val="75000"/>
                    </a:schemeClr>
                  </a:solidFill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Website: https://sites.google.com/view/</a:t>
              </a:r>
            </a:p>
            <a:p>
              <a:pPr algn="ctr"/>
              <a:r>
                <a:rPr lang="en-US" sz="4000" b="1">
                  <a:solidFill>
                    <a:schemeClr val="bg1">
                      <a:lumMod val="75000"/>
                    </a:schemeClr>
                  </a:solidFill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thegioitinhoc-thnamthanh</a:t>
              </a:r>
              <a:endParaRPr lang="en-US" sz="40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9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i-Phan-Piano">
            <a:hlinkClick r:id="" action="ppaction://media"/>
            <a:extLst>
              <a:ext uri="{FF2B5EF4-FFF2-40B4-BE49-F238E27FC236}">
                <a16:creationId xmlns:a16="http://schemas.microsoft.com/office/drawing/2014/main" id="{86A5952E-4D50-7391-8361-E215AE6372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3" end="128382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3990"/>
            <a:ext cx="847117" cy="749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B93F4-3778-D265-567F-C7CD707CB578}"/>
              </a:ext>
            </a:extLst>
          </p:cNvPr>
          <p:cNvSpPr txBox="1"/>
          <p:nvPr/>
        </p:nvSpPr>
        <p:spPr>
          <a:xfrm>
            <a:off x="0" y="3161414"/>
            <a:ext cx="121920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Ciaobella" pitchFamily="2" charset="0"/>
                <a:cs typeface="#9Slide05 Pattaya" panose="00000500000000000000" pitchFamily="2" charset="-34"/>
              </a:rPr>
              <a:t>Thank you for teaching us!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87836-32CF-5DEA-1666-784D246A71F8}"/>
              </a:ext>
            </a:extLst>
          </p:cNvPr>
          <p:cNvSpPr txBox="1"/>
          <p:nvPr/>
        </p:nvSpPr>
        <p:spPr>
          <a:xfrm>
            <a:off x="1765004" y="187210"/>
            <a:ext cx="8909538" cy="268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15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IcielSanelma" pitchFamily="2" charset="0"/>
                <a:cs typeface="#9Slide05 Pattaya" panose="00000500000000000000" pitchFamily="2" charset="-34"/>
              </a:rPr>
              <a:t>Happy Vietnamese Teachers’ Day!</a:t>
            </a:r>
          </a:p>
        </p:txBody>
      </p:sp>
    </p:spTree>
    <p:extLst>
      <p:ext uri="{BB962C8B-B14F-4D97-AF65-F5344CB8AC3E}">
        <p14:creationId xmlns:p14="http://schemas.microsoft.com/office/powerpoint/2010/main" val="31975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2601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498B74-26D6-444D-BE75-187C440C7E99}"/>
              </a:ext>
            </a:extLst>
          </p:cNvPr>
          <p:cNvSpPr txBox="1"/>
          <p:nvPr/>
        </p:nvSpPr>
        <p:spPr>
          <a:xfrm>
            <a:off x="-34066" y="1355440"/>
            <a:ext cx="122601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Dorayaki" pitchFamily="2" charset="0"/>
                <a:cs typeface="#9Slide05 Pattaya" panose="00000500000000000000" pitchFamily="2" charset="-34"/>
              </a:rPr>
              <a:t>Goodbye Teachers!</a:t>
            </a:r>
          </a:p>
        </p:txBody>
      </p:sp>
    </p:spTree>
    <p:extLst>
      <p:ext uri="{BB962C8B-B14F-4D97-AF65-F5344CB8AC3E}">
        <p14:creationId xmlns:p14="http://schemas.microsoft.com/office/powerpoint/2010/main" val="26187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E4ABC-E89E-7D96-AB0D-92A504BFF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783D3E-CF2E-3D55-E1BB-D30EC2041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2283212" y="4740811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28DFDF-4829-106B-662A-F0D2A49F2F40}"/>
              </a:ext>
            </a:extLst>
          </p:cNvPr>
          <p:cNvGrpSpPr/>
          <p:nvPr/>
        </p:nvGrpSpPr>
        <p:grpSpPr>
          <a:xfrm>
            <a:off x="0" y="-30636"/>
            <a:ext cx="23738656" cy="6888636"/>
            <a:chOff x="0" y="-1784"/>
            <a:chExt cx="23738656" cy="68886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D207B3-E59C-322B-523C-4E48976A3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8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D5D8E9-4C6A-555C-70C4-99DE8C82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1746" y="-1784"/>
              <a:ext cx="11866910" cy="688863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6FCCC6-A4C0-0ABC-5455-53F769006392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C99BA0-6F44-7D6E-1A3A-E9190B2F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D49DB37E-B021-1466-F500-02DFEF18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487F8B-ACB5-2C69-9837-141B30A51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BFDD8186-B6D4-82CE-C3FC-0C5B0116E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AAA0AE8C-570D-95EA-412B-FFBF7822434E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4F3C22-6049-B29D-FC86-634F9F020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3FDA819A-5942-C5F3-D271-49A40E08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2A7D08-3FA7-3A54-FB0F-8EB79DCE2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5D2DE510-FD0C-A480-7FE5-555123217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9C9D11-4DA5-79B1-B658-0D5842F467C0}"/>
              </a:ext>
            </a:extLst>
          </p:cNvPr>
          <p:cNvGrpSpPr/>
          <p:nvPr/>
        </p:nvGrpSpPr>
        <p:grpSpPr>
          <a:xfrm>
            <a:off x="406108" y="1931764"/>
            <a:ext cx="1742707" cy="1970933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54B95682-491B-5470-EF67-21A34E13D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4A1380E-5451-E6BC-4B75-0C9EFA5E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90B81778-22E9-A933-B283-895FFFEDE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D39BED44-5EC6-CF25-9717-AB6F3B9835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07" y="3761060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DBD9F8E1-A9BF-132D-371C-9590E938FB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98" y="1960388"/>
            <a:ext cx="3122981" cy="2522408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E5F68F9F-D31A-C554-CA5D-8EC30A4A12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759" y="3566476"/>
            <a:ext cx="907257" cy="127688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6F9F63A-B897-3FA6-CD8E-C8E7FCDB39BB}"/>
              </a:ext>
            </a:extLst>
          </p:cNvPr>
          <p:cNvGrpSpPr/>
          <p:nvPr/>
        </p:nvGrpSpPr>
        <p:grpSpPr>
          <a:xfrm>
            <a:off x="2918907" y="159006"/>
            <a:ext cx="6709465" cy="1200327"/>
            <a:chOff x="448382" y="228876"/>
            <a:chExt cx="3519561" cy="29345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C9E2DC4-A282-4126-D9BD-FD5DB88FF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382" y="239996"/>
              <a:ext cx="615839" cy="24830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0D0240B-916E-E94B-0C70-E2FCCB441E88}"/>
                </a:ext>
              </a:extLst>
            </p:cNvPr>
            <p:cNvSpPr/>
            <p:nvPr/>
          </p:nvSpPr>
          <p:spPr>
            <a:xfrm>
              <a:off x="1064221" y="228876"/>
              <a:ext cx="2903722" cy="293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US" sz="7200" b="1" spc="-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LUYỆN TẬP</a:t>
              </a:r>
              <a:endParaRPr lang="vi-VN" sz="72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0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99688 4.81481E-6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00325 -0.02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61758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13 0.1759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66B90-8B1B-ECCE-716C-EAE3189F9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F9DEA70-D3C4-B298-E9E8-791BD70BF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2283212" y="4740811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2520F5-17C9-06FC-C8DD-639B6AAAC35C}"/>
              </a:ext>
            </a:extLst>
          </p:cNvPr>
          <p:cNvGrpSpPr/>
          <p:nvPr/>
        </p:nvGrpSpPr>
        <p:grpSpPr>
          <a:xfrm>
            <a:off x="0" y="-30635"/>
            <a:ext cx="24051967" cy="6888635"/>
            <a:chOff x="0" y="-1783"/>
            <a:chExt cx="24051967" cy="68886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40B00D-E44A-7998-69EA-D90377997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8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E2856C-CBB3-CE55-3197-11F89FDED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5057" y="-1783"/>
              <a:ext cx="11866910" cy="688863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C6AABC-0AB5-C964-4384-A285920A175D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41F4E0-F36D-96CA-D18E-5ED7672C1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D8AC4794-D658-4E72-B20F-E60BE1319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5C8495-AD18-369A-610E-C844A73E1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07EF6334-D7E5-1F1B-6686-F9F21948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4B575771-A2F9-FC0D-2FB0-2E0633E27727}"/>
              </a:ext>
            </a:extLst>
          </p:cNvPr>
          <p:cNvGrpSpPr/>
          <p:nvPr/>
        </p:nvGrpSpPr>
        <p:grpSpPr>
          <a:xfrm>
            <a:off x="8539287" y="2318136"/>
            <a:ext cx="2012667" cy="1442924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468125E-2587-C1E6-4B1E-7FB3E9E7A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4BE9C06C-036E-8C8F-28C5-807067F8C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F54A29C-F4C7-23B4-D4CB-A1784FEF5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9696B450-C850-68E7-2460-5EDD2299B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980648-5C45-9FE2-FB01-DD52DAD1BFEB}"/>
              </a:ext>
            </a:extLst>
          </p:cNvPr>
          <p:cNvGrpSpPr/>
          <p:nvPr/>
        </p:nvGrpSpPr>
        <p:grpSpPr>
          <a:xfrm>
            <a:off x="406109" y="1931765"/>
            <a:ext cx="1346386" cy="1305400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9832284-B65E-1D44-A5B2-30DB3AFA5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B1636C7D-F819-9012-5C66-B07B85B3B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765469DE-AA29-535D-6D5E-781A80931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6B6CCC-3708-5044-2047-FBDA55948B5B}"/>
              </a:ext>
            </a:extLst>
          </p:cNvPr>
          <p:cNvGrpSpPr/>
          <p:nvPr/>
        </p:nvGrpSpPr>
        <p:grpSpPr>
          <a:xfrm>
            <a:off x="1730711" y="162108"/>
            <a:ext cx="10553542" cy="1846975"/>
            <a:chOff x="440822" y="198202"/>
            <a:chExt cx="13246436" cy="27100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62EADF6-C04C-37B5-3501-220BE773E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822" y="198202"/>
              <a:ext cx="13246436" cy="271000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520AF3-9EA6-863B-2064-B2047A83AA9F}"/>
                </a:ext>
              </a:extLst>
            </p:cNvPr>
            <p:cNvSpPr txBox="1"/>
            <p:nvPr/>
          </p:nvSpPr>
          <p:spPr>
            <a:xfrm>
              <a:off x="2165486" y="544088"/>
              <a:ext cx="9347451" cy="180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1: Bàn phím máy tính </a:t>
              </a:r>
            </a:p>
            <a:p>
              <a:pPr algn="ctr"/>
              <a:r>
                <a:rPr lang="en-US" sz="37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 những hàng phím nào?</a:t>
              </a:r>
              <a:endParaRPr lang="en-US" sz="3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3C0A8BBF-C4E3-2C6E-CF93-2A7A592000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07" y="3761060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8680FB3-E729-13EC-DD5F-334ABEC8FC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69" y="2111910"/>
            <a:ext cx="2012667" cy="1625616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BCE7BDCE-B99A-8403-DAFA-A665E08FC5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813" y="2955018"/>
            <a:ext cx="907257" cy="127688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3EB9B41-4199-C398-CDE9-29C31D88C591}"/>
              </a:ext>
            </a:extLst>
          </p:cNvPr>
          <p:cNvSpPr/>
          <p:nvPr/>
        </p:nvSpPr>
        <p:spPr>
          <a:xfrm>
            <a:off x="938822" y="3922577"/>
            <a:ext cx="3697487" cy="1261382"/>
          </a:xfrm>
          <a:custGeom>
            <a:avLst/>
            <a:gdLst>
              <a:gd name="connsiteX0" fmla="*/ 0 w 4991855"/>
              <a:gd name="connsiteY0" fmla="*/ 232054 h 1392299"/>
              <a:gd name="connsiteX1" fmla="*/ 232054 w 4991855"/>
              <a:gd name="connsiteY1" fmla="*/ 0 h 1392299"/>
              <a:gd name="connsiteX2" fmla="*/ 4759801 w 4991855"/>
              <a:gd name="connsiteY2" fmla="*/ 0 h 1392299"/>
              <a:gd name="connsiteX3" fmla="*/ 4991855 w 4991855"/>
              <a:gd name="connsiteY3" fmla="*/ 232054 h 1392299"/>
              <a:gd name="connsiteX4" fmla="*/ 4991855 w 4991855"/>
              <a:gd name="connsiteY4" fmla="*/ 1160245 h 1392299"/>
              <a:gd name="connsiteX5" fmla="*/ 4759801 w 4991855"/>
              <a:gd name="connsiteY5" fmla="*/ 1392299 h 1392299"/>
              <a:gd name="connsiteX6" fmla="*/ 232054 w 4991855"/>
              <a:gd name="connsiteY6" fmla="*/ 1392299 h 1392299"/>
              <a:gd name="connsiteX7" fmla="*/ 0 w 4991855"/>
              <a:gd name="connsiteY7" fmla="*/ 1160245 h 1392299"/>
              <a:gd name="connsiteX8" fmla="*/ 0 w 4991855"/>
              <a:gd name="connsiteY8" fmla="*/ 232054 h 13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92299">
                <a:moveTo>
                  <a:pt x="0" y="232054"/>
                </a:moveTo>
                <a:cubicBezTo>
                  <a:pt x="0" y="103894"/>
                  <a:pt x="103894" y="0"/>
                  <a:pt x="232054" y="0"/>
                </a:cubicBezTo>
                <a:lnTo>
                  <a:pt x="4759801" y="0"/>
                </a:lnTo>
                <a:cubicBezTo>
                  <a:pt x="4887961" y="0"/>
                  <a:pt x="4991855" y="103894"/>
                  <a:pt x="4991855" y="232054"/>
                </a:cubicBezTo>
                <a:lnTo>
                  <a:pt x="4991855" y="1160245"/>
                </a:lnTo>
                <a:cubicBezTo>
                  <a:pt x="4991855" y="1288405"/>
                  <a:pt x="4887961" y="1392299"/>
                  <a:pt x="4759801" y="1392299"/>
                </a:cubicBezTo>
                <a:lnTo>
                  <a:pt x="232054" y="1392299"/>
                </a:lnTo>
                <a:cubicBezTo>
                  <a:pt x="103894" y="1392299"/>
                  <a:pt x="0" y="1288405"/>
                  <a:pt x="0" y="1160245"/>
                </a:cubicBezTo>
                <a:lnTo>
                  <a:pt x="0" y="23205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số</a:t>
            </a:r>
          </a:p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trên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DE7ADD8-6E38-DEE7-CC74-F54BF8BA7F85}"/>
              </a:ext>
            </a:extLst>
          </p:cNvPr>
          <p:cNvSpPr/>
          <p:nvPr/>
        </p:nvSpPr>
        <p:spPr>
          <a:xfrm>
            <a:off x="931402" y="5270343"/>
            <a:ext cx="3704908" cy="1231091"/>
          </a:xfrm>
          <a:custGeom>
            <a:avLst/>
            <a:gdLst>
              <a:gd name="connsiteX0" fmla="*/ 0 w 4991855"/>
              <a:gd name="connsiteY0" fmla="*/ 218794 h 1312740"/>
              <a:gd name="connsiteX1" fmla="*/ 218794 w 4991855"/>
              <a:gd name="connsiteY1" fmla="*/ 0 h 1312740"/>
              <a:gd name="connsiteX2" fmla="*/ 4773061 w 4991855"/>
              <a:gd name="connsiteY2" fmla="*/ 0 h 1312740"/>
              <a:gd name="connsiteX3" fmla="*/ 4991855 w 4991855"/>
              <a:gd name="connsiteY3" fmla="*/ 218794 h 1312740"/>
              <a:gd name="connsiteX4" fmla="*/ 4991855 w 4991855"/>
              <a:gd name="connsiteY4" fmla="*/ 1093946 h 1312740"/>
              <a:gd name="connsiteX5" fmla="*/ 4773061 w 4991855"/>
              <a:gd name="connsiteY5" fmla="*/ 1312740 h 1312740"/>
              <a:gd name="connsiteX6" fmla="*/ 218794 w 4991855"/>
              <a:gd name="connsiteY6" fmla="*/ 1312740 h 1312740"/>
              <a:gd name="connsiteX7" fmla="*/ 0 w 4991855"/>
              <a:gd name="connsiteY7" fmla="*/ 1093946 h 1312740"/>
              <a:gd name="connsiteX8" fmla="*/ 0 w 4991855"/>
              <a:gd name="connsiteY8" fmla="*/ 218794 h 131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12740">
                <a:moveTo>
                  <a:pt x="0" y="218794"/>
                </a:moveTo>
                <a:cubicBezTo>
                  <a:pt x="0" y="97957"/>
                  <a:pt x="97957" y="0"/>
                  <a:pt x="218794" y="0"/>
                </a:cubicBezTo>
                <a:lnTo>
                  <a:pt x="4773061" y="0"/>
                </a:lnTo>
                <a:cubicBezTo>
                  <a:pt x="4893898" y="0"/>
                  <a:pt x="4991855" y="97957"/>
                  <a:pt x="4991855" y="218794"/>
                </a:cubicBezTo>
                <a:lnTo>
                  <a:pt x="4991855" y="1093946"/>
                </a:lnTo>
                <a:cubicBezTo>
                  <a:pt x="4991855" y="1214783"/>
                  <a:pt x="4893898" y="1312740"/>
                  <a:pt x="4773061" y="1312740"/>
                </a:cubicBezTo>
                <a:lnTo>
                  <a:pt x="218794" y="1312740"/>
                </a:lnTo>
                <a:cubicBezTo>
                  <a:pt x="97957" y="1312740"/>
                  <a:pt x="0" y="1214783"/>
                  <a:pt x="0" y="1093946"/>
                </a:cubicBezTo>
                <a:lnTo>
                  <a:pt x="0" y="21879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813" tIns="189813" rIns="189813" bIns="189813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chứa phím dấu cách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33B41E5-40AB-D905-C879-0AB6BC782A5E}"/>
              </a:ext>
            </a:extLst>
          </p:cNvPr>
          <p:cNvSpPr/>
          <p:nvPr/>
        </p:nvSpPr>
        <p:spPr>
          <a:xfrm>
            <a:off x="5825057" y="5258049"/>
            <a:ext cx="4033363" cy="1242882"/>
          </a:xfrm>
          <a:custGeom>
            <a:avLst/>
            <a:gdLst>
              <a:gd name="connsiteX0" fmla="*/ 0 w 4991855"/>
              <a:gd name="connsiteY0" fmla="*/ 218794 h 1312740"/>
              <a:gd name="connsiteX1" fmla="*/ 218794 w 4991855"/>
              <a:gd name="connsiteY1" fmla="*/ 0 h 1312740"/>
              <a:gd name="connsiteX2" fmla="*/ 4773061 w 4991855"/>
              <a:gd name="connsiteY2" fmla="*/ 0 h 1312740"/>
              <a:gd name="connsiteX3" fmla="*/ 4991855 w 4991855"/>
              <a:gd name="connsiteY3" fmla="*/ 218794 h 1312740"/>
              <a:gd name="connsiteX4" fmla="*/ 4991855 w 4991855"/>
              <a:gd name="connsiteY4" fmla="*/ 1093946 h 1312740"/>
              <a:gd name="connsiteX5" fmla="*/ 4773061 w 4991855"/>
              <a:gd name="connsiteY5" fmla="*/ 1312740 h 1312740"/>
              <a:gd name="connsiteX6" fmla="*/ 218794 w 4991855"/>
              <a:gd name="connsiteY6" fmla="*/ 1312740 h 1312740"/>
              <a:gd name="connsiteX7" fmla="*/ 0 w 4991855"/>
              <a:gd name="connsiteY7" fmla="*/ 1093946 h 1312740"/>
              <a:gd name="connsiteX8" fmla="*/ 0 w 4991855"/>
              <a:gd name="connsiteY8" fmla="*/ 218794 h 131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12740">
                <a:moveTo>
                  <a:pt x="0" y="218794"/>
                </a:moveTo>
                <a:cubicBezTo>
                  <a:pt x="0" y="97957"/>
                  <a:pt x="97957" y="0"/>
                  <a:pt x="218794" y="0"/>
                </a:cubicBezTo>
                <a:lnTo>
                  <a:pt x="4773061" y="0"/>
                </a:lnTo>
                <a:cubicBezTo>
                  <a:pt x="4893898" y="0"/>
                  <a:pt x="4991855" y="97957"/>
                  <a:pt x="4991855" y="218794"/>
                </a:cubicBezTo>
                <a:lnTo>
                  <a:pt x="4991855" y="1093946"/>
                </a:lnTo>
                <a:cubicBezTo>
                  <a:pt x="4991855" y="1214783"/>
                  <a:pt x="4893898" y="1312740"/>
                  <a:pt x="4773061" y="1312740"/>
                </a:cubicBezTo>
                <a:lnTo>
                  <a:pt x="218794" y="1312740"/>
                </a:lnTo>
                <a:cubicBezTo>
                  <a:pt x="97957" y="1312740"/>
                  <a:pt x="0" y="1214783"/>
                  <a:pt x="0" y="1093946"/>
                </a:cubicBezTo>
                <a:lnTo>
                  <a:pt x="0" y="21879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813" tIns="189813" rIns="189813" bIns="189813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các đáp án đều đung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556F3AC-C936-5B74-FB2C-9842BE80A311}"/>
              </a:ext>
            </a:extLst>
          </p:cNvPr>
          <p:cNvSpPr/>
          <p:nvPr/>
        </p:nvSpPr>
        <p:spPr>
          <a:xfrm>
            <a:off x="5795792" y="5269840"/>
            <a:ext cx="4044170" cy="12310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0D8669-FF9D-C620-5943-1BD112E06C08}"/>
              </a:ext>
            </a:extLst>
          </p:cNvPr>
          <p:cNvGrpSpPr/>
          <p:nvPr/>
        </p:nvGrpSpPr>
        <p:grpSpPr>
          <a:xfrm>
            <a:off x="92253" y="398"/>
            <a:ext cx="1925960" cy="477054"/>
            <a:chOff x="340174" y="208518"/>
            <a:chExt cx="2373214" cy="35422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C3778B4-CDBF-6753-971B-812B94356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174" y="284707"/>
              <a:ext cx="430168" cy="21584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36691C1-9A52-5300-144E-4D767CBECC21}"/>
                </a:ext>
              </a:extLst>
            </p:cNvPr>
            <p:cNvSpPr/>
            <p:nvPr/>
          </p:nvSpPr>
          <p:spPr>
            <a:xfrm>
              <a:off x="658301" y="208518"/>
              <a:ext cx="2055087" cy="3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US" sz="2500" b="1" spc="-3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LUYỆN TẬP</a:t>
              </a:r>
              <a:endParaRPr lang="vi-VN" sz="2500" b="1" spc="-3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4CD9B91-DD73-E21C-BBFA-FA017CAA10D9}"/>
              </a:ext>
            </a:extLst>
          </p:cNvPr>
          <p:cNvSpPr/>
          <p:nvPr/>
        </p:nvSpPr>
        <p:spPr>
          <a:xfrm>
            <a:off x="5814250" y="3886373"/>
            <a:ext cx="4044170" cy="1297586"/>
          </a:xfrm>
          <a:custGeom>
            <a:avLst/>
            <a:gdLst>
              <a:gd name="connsiteX0" fmla="*/ 0 w 4991855"/>
              <a:gd name="connsiteY0" fmla="*/ 232054 h 1392299"/>
              <a:gd name="connsiteX1" fmla="*/ 232054 w 4991855"/>
              <a:gd name="connsiteY1" fmla="*/ 0 h 1392299"/>
              <a:gd name="connsiteX2" fmla="*/ 4759801 w 4991855"/>
              <a:gd name="connsiteY2" fmla="*/ 0 h 1392299"/>
              <a:gd name="connsiteX3" fmla="*/ 4991855 w 4991855"/>
              <a:gd name="connsiteY3" fmla="*/ 232054 h 1392299"/>
              <a:gd name="connsiteX4" fmla="*/ 4991855 w 4991855"/>
              <a:gd name="connsiteY4" fmla="*/ 1160245 h 1392299"/>
              <a:gd name="connsiteX5" fmla="*/ 4759801 w 4991855"/>
              <a:gd name="connsiteY5" fmla="*/ 1392299 h 1392299"/>
              <a:gd name="connsiteX6" fmla="*/ 232054 w 4991855"/>
              <a:gd name="connsiteY6" fmla="*/ 1392299 h 1392299"/>
              <a:gd name="connsiteX7" fmla="*/ 0 w 4991855"/>
              <a:gd name="connsiteY7" fmla="*/ 1160245 h 1392299"/>
              <a:gd name="connsiteX8" fmla="*/ 0 w 4991855"/>
              <a:gd name="connsiteY8" fmla="*/ 232054 h 13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92299">
                <a:moveTo>
                  <a:pt x="0" y="232054"/>
                </a:moveTo>
                <a:cubicBezTo>
                  <a:pt x="0" y="103894"/>
                  <a:pt x="103894" y="0"/>
                  <a:pt x="232054" y="0"/>
                </a:cubicBezTo>
                <a:lnTo>
                  <a:pt x="4759801" y="0"/>
                </a:lnTo>
                <a:cubicBezTo>
                  <a:pt x="4887961" y="0"/>
                  <a:pt x="4991855" y="103894"/>
                  <a:pt x="4991855" y="232054"/>
                </a:cubicBezTo>
                <a:lnTo>
                  <a:pt x="4991855" y="1160245"/>
                </a:lnTo>
                <a:cubicBezTo>
                  <a:pt x="4991855" y="1288405"/>
                  <a:pt x="4887961" y="1392299"/>
                  <a:pt x="4759801" y="1392299"/>
                </a:cubicBezTo>
                <a:lnTo>
                  <a:pt x="232054" y="1392299"/>
                </a:lnTo>
                <a:cubicBezTo>
                  <a:pt x="103894" y="1392299"/>
                  <a:pt x="0" y="1288405"/>
                  <a:pt x="0" y="1160245"/>
                </a:cubicBezTo>
                <a:lnTo>
                  <a:pt x="0" y="23205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cơ sở</a:t>
            </a:r>
          </a:p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dưới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43CBF18-D76D-B06A-42B1-8DF3C6BCF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969919"/>
              </p:ext>
            </p:extLst>
          </p:nvPr>
        </p:nvGraphicFramePr>
        <p:xfrm>
          <a:off x="203232" y="4086637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661B1831-6DB4-0A21-B9D6-46DCBBD8C7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7811685"/>
              </p:ext>
            </p:extLst>
          </p:nvPr>
        </p:nvGraphicFramePr>
        <p:xfrm>
          <a:off x="5074745" y="4095273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3B8335CE-3DA9-6E9A-505D-79256D4BEF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500758"/>
              </p:ext>
            </p:extLst>
          </p:nvPr>
        </p:nvGraphicFramePr>
        <p:xfrm>
          <a:off x="203232" y="5382067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9FF266CF-F0AA-69D1-2CC3-C4E16CB60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6864282"/>
              </p:ext>
            </p:extLst>
          </p:nvPr>
        </p:nvGraphicFramePr>
        <p:xfrm>
          <a:off x="5047249" y="5401459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</p:spTree>
    <p:extLst>
      <p:ext uri="{BB962C8B-B14F-4D97-AF65-F5344CB8AC3E}">
        <p14:creationId xmlns:p14="http://schemas.microsoft.com/office/powerpoint/2010/main" val="224585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99688 4.81481E-6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0326 -0.02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61758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0013 0.1759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013 0.1759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2283212" y="4740811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-30636"/>
            <a:ext cx="23738656" cy="6888636"/>
            <a:chOff x="0" y="-1784"/>
            <a:chExt cx="23738656" cy="68886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8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1746" y="-1784"/>
              <a:ext cx="11866910" cy="688863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6108" y="1931764"/>
            <a:ext cx="1742707" cy="1970933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1907312" y="5472"/>
            <a:ext cx="8913006" cy="2159091"/>
            <a:chOff x="415077" y="104477"/>
            <a:chExt cx="12582023" cy="316796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077" y="104477"/>
              <a:ext cx="12582023" cy="316796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2000045" y="577979"/>
              <a:ext cx="9007023" cy="180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2: Các phím F, J </a:t>
              </a:r>
            </a:p>
            <a:p>
              <a:pPr algn="ctr"/>
              <a:r>
                <a:rPr lang="en-US" sz="37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 hàng phím nào?</a:t>
              </a:r>
              <a:endParaRPr lang="en-US" sz="3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07" y="3761060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98" y="1960388"/>
            <a:ext cx="3122981" cy="2522408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759" y="3566476"/>
            <a:ext cx="907257" cy="127688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FD73F06-3E14-9688-48D4-458047CC95E1}"/>
              </a:ext>
            </a:extLst>
          </p:cNvPr>
          <p:cNvSpPr/>
          <p:nvPr/>
        </p:nvSpPr>
        <p:spPr>
          <a:xfrm>
            <a:off x="3100794" y="3582469"/>
            <a:ext cx="4135545" cy="1290220"/>
          </a:xfrm>
          <a:custGeom>
            <a:avLst/>
            <a:gdLst>
              <a:gd name="connsiteX0" fmla="*/ 0 w 4991855"/>
              <a:gd name="connsiteY0" fmla="*/ 232054 h 1392299"/>
              <a:gd name="connsiteX1" fmla="*/ 232054 w 4991855"/>
              <a:gd name="connsiteY1" fmla="*/ 0 h 1392299"/>
              <a:gd name="connsiteX2" fmla="*/ 4759801 w 4991855"/>
              <a:gd name="connsiteY2" fmla="*/ 0 h 1392299"/>
              <a:gd name="connsiteX3" fmla="*/ 4991855 w 4991855"/>
              <a:gd name="connsiteY3" fmla="*/ 232054 h 1392299"/>
              <a:gd name="connsiteX4" fmla="*/ 4991855 w 4991855"/>
              <a:gd name="connsiteY4" fmla="*/ 1160245 h 1392299"/>
              <a:gd name="connsiteX5" fmla="*/ 4759801 w 4991855"/>
              <a:gd name="connsiteY5" fmla="*/ 1392299 h 1392299"/>
              <a:gd name="connsiteX6" fmla="*/ 232054 w 4991855"/>
              <a:gd name="connsiteY6" fmla="*/ 1392299 h 1392299"/>
              <a:gd name="connsiteX7" fmla="*/ 0 w 4991855"/>
              <a:gd name="connsiteY7" fmla="*/ 1160245 h 1392299"/>
              <a:gd name="connsiteX8" fmla="*/ 0 w 4991855"/>
              <a:gd name="connsiteY8" fmla="*/ 232054 h 13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92299">
                <a:moveTo>
                  <a:pt x="0" y="232054"/>
                </a:moveTo>
                <a:cubicBezTo>
                  <a:pt x="0" y="103894"/>
                  <a:pt x="103894" y="0"/>
                  <a:pt x="232054" y="0"/>
                </a:cubicBezTo>
                <a:lnTo>
                  <a:pt x="4759801" y="0"/>
                </a:lnTo>
                <a:cubicBezTo>
                  <a:pt x="4887961" y="0"/>
                  <a:pt x="4991855" y="103894"/>
                  <a:pt x="4991855" y="232054"/>
                </a:cubicBezTo>
                <a:lnTo>
                  <a:pt x="4991855" y="1160245"/>
                </a:lnTo>
                <a:cubicBezTo>
                  <a:pt x="4991855" y="1288405"/>
                  <a:pt x="4887961" y="1392299"/>
                  <a:pt x="4759801" y="1392299"/>
                </a:cubicBezTo>
                <a:lnTo>
                  <a:pt x="232054" y="1392299"/>
                </a:lnTo>
                <a:cubicBezTo>
                  <a:pt x="103894" y="1392299"/>
                  <a:pt x="0" y="1288405"/>
                  <a:pt x="0" y="1160245"/>
                </a:cubicBezTo>
                <a:lnTo>
                  <a:pt x="0" y="23205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trên</a:t>
            </a:r>
            <a:endParaRPr lang="en-US" sz="35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13DE519-325A-BCC5-B1C0-7134058DC458}"/>
              </a:ext>
            </a:extLst>
          </p:cNvPr>
          <p:cNvSpPr/>
          <p:nvPr/>
        </p:nvSpPr>
        <p:spPr>
          <a:xfrm>
            <a:off x="1342167" y="5117170"/>
            <a:ext cx="3928295" cy="1357037"/>
          </a:xfrm>
          <a:custGeom>
            <a:avLst/>
            <a:gdLst>
              <a:gd name="connsiteX0" fmla="*/ 0 w 4991855"/>
              <a:gd name="connsiteY0" fmla="*/ 218794 h 1312740"/>
              <a:gd name="connsiteX1" fmla="*/ 218794 w 4991855"/>
              <a:gd name="connsiteY1" fmla="*/ 0 h 1312740"/>
              <a:gd name="connsiteX2" fmla="*/ 4773061 w 4991855"/>
              <a:gd name="connsiteY2" fmla="*/ 0 h 1312740"/>
              <a:gd name="connsiteX3" fmla="*/ 4991855 w 4991855"/>
              <a:gd name="connsiteY3" fmla="*/ 218794 h 1312740"/>
              <a:gd name="connsiteX4" fmla="*/ 4991855 w 4991855"/>
              <a:gd name="connsiteY4" fmla="*/ 1093946 h 1312740"/>
              <a:gd name="connsiteX5" fmla="*/ 4773061 w 4991855"/>
              <a:gd name="connsiteY5" fmla="*/ 1312740 h 1312740"/>
              <a:gd name="connsiteX6" fmla="*/ 218794 w 4991855"/>
              <a:gd name="connsiteY6" fmla="*/ 1312740 h 1312740"/>
              <a:gd name="connsiteX7" fmla="*/ 0 w 4991855"/>
              <a:gd name="connsiteY7" fmla="*/ 1093946 h 1312740"/>
              <a:gd name="connsiteX8" fmla="*/ 0 w 4991855"/>
              <a:gd name="connsiteY8" fmla="*/ 218794 h 131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12740">
                <a:moveTo>
                  <a:pt x="0" y="218794"/>
                </a:moveTo>
                <a:cubicBezTo>
                  <a:pt x="0" y="97957"/>
                  <a:pt x="97957" y="0"/>
                  <a:pt x="218794" y="0"/>
                </a:cubicBezTo>
                <a:lnTo>
                  <a:pt x="4773061" y="0"/>
                </a:lnTo>
                <a:cubicBezTo>
                  <a:pt x="4893898" y="0"/>
                  <a:pt x="4991855" y="97957"/>
                  <a:pt x="4991855" y="218794"/>
                </a:cubicBezTo>
                <a:lnTo>
                  <a:pt x="4991855" y="1093946"/>
                </a:lnTo>
                <a:cubicBezTo>
                  <a:pt x="4991855" y="1214783"/>
                  <a:pt x="4893898" y="1312740"/>
                  <a:pt x="4773061" y="1312740"/>
                </a:cubicBezTo>
                <a:lnTo>
                  <a:pt x="218794" y="1312740"/>
                </a:lnTo>
                <a:cubicBezTo>
                  <a:pt x="97957" y="1312740"/>
                  <a:pt x="0" y="1214783"/>
                  <a:pt x="0" y="1093946"/>
                </a:cubicBezTo>
                <a:lnTo>
                  <a:pt x="0" y="21879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813" tIns="189813" rIns="189813" bIns="189813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dưới</a:t>
            </a:r>
            <a:endParaRPr lang="en-US" sz="33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C41C2AF-3347-7359-9D74-DE19F3919B52}"/>
              </a:ext>
            </a:extLst>
          </p:cNvPr>
          <p:cNvSpPr/>
          <p:nvPr/>
        </p:nvSpPr>
        <p:spPr>
          <a:xfrm>
            <a:off x="6617385" y="5130605"/>
            <a:ext cx="3910417" cy="1366156"/>
          </a:xfrm>
          <a:custGeom>
            <a:avLst/>
            <a:gdLst>
              <a:gd name="connsiteX0" fmla="*/ 0 w 4991855"/>
              <a:gd name="connsiteY0" fmla="*/ 218794 h 1312740"/>
              <a:gd name="connsiteX1" fmla="*/ 218794 w 4991855"/>
              <a:gd name="connsiteY1" fmla="*/ 0 h 1312740"/>
              <a:gd name="connsiteX2" fmla="*/ 4773061 w 4991855"/>
              <a:gd name="connsiteY2" fmla="*/ 0 h 1312740"/>
              <a:gd name="connsiteX3" fmla="*/ 4991855 w 4991855"/>
              <a:gd name="connsiteY3" fmla="*/ 218794 h 1312740"/>
              <a:gd name="connsiteX4" fmla="*/ 4991855 w 4991855"/>
              <a:gd name="connsiteY4" fmla="*/ 1093946 h 1312740"/>
              <a:gd name="connsiteX5" fmla="*/ 4773061 w 4991855"/>
              <a:gd name="connsiteY5" fmla="*/ 1312740 h 1312740"/>
              <a:gd name="connsiteX6" fmla="*/ 218794 w 4991855"/>
              <a:gd name="connsiteY6" fmla="*/ 1312740 h 1312740"/>
              <a:gd name="connsiteX7" fmla="*/ 0 w 4991855"/>
              <a:gd name="connsiteY7" fmla="*/ 1093946 h 1312740"/>
              <a:gd name="connsiteX8" fmla="*/ 0 w 4991855"/>
              <a:gd name="connsiteY8" fmla="*/ 218794 h 131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12740">
                <a:moveTo>
                  <a:pt x="0" y="218794"/>
                </a:moveTo>
                <a:cubicBezTo>
                  <a:pt x="0" y="97957"/>
                  <a:pt x="97957" y="0"/>
                  <a:pt x="218794" y="0"/>
                </a:cubicBezTo>
                <a:lnTo>
                  <a:pt x="4773061" y="0"/>
                </a:lnTo>
                <a:cubicBezTo>
                  <a:pt x="4893898" y="0"/>
                  <a:pt x="4991855" y="97957"/>
                  <a:pt x="4991855" y="218794"/>
                </a:cubicBezTo>
                <a:lnTo>
                  <a:pt x="4991855" y="1093946"/>
                </a:lnTo>
                <a:cubicBezTo>
                  <a:pt x="4991855" y="1214783"/>
                  <a:pt x="4893898" y="1312740"/>
                  <a:pt x="4773061" y="1312740"/>
                </a:cubicBezTo>
                <a:lnTo>
                  <a:pt x="218794" y="1312740"/>
                </a:lnTo>
                <a:cubicBezTo>
                  <a:pt x="97957" y="1312740"/>
                  <a:pt x="0" y="1214783"/>
                  <a:pt x="0" y="1093946"/>
                </a:cubicBezTo>
                <a:lnTo>
                  <a:pt x="0" y="21879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813" tIns="189813" rIns="189813" bIns="189813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cơ sở</a:t>
            </a:r>
            <a:endParaRPr lang="en-US" sz="33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58DB1CF-6EE1-C8DF-C4AF-C5E92FEE6565}"/>
              </a:ext>
            </a:extLst>
          </p:cNvPr>
          <p:cNvSpPr/>
          <p:nvPr/>
        </p:nvSpPr>
        <p:spPr>
          <a:xfrm>
            <a:off x="6599507" y="5078046"/>
            <a:ext cx="3928295" cy="14696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142B7F-9CDA-B7D0-D498-711367AE344A}"/>
              </a:ext>
            </a:extLst>
          </p:cNvPr>
          <p:cNvGrpSpPr/>
          <p:nvPr/>
        </p:nvGrpSpPr>
        <p:grpSpPr>
          <a:xfrm>
            <a:off x="57009" y="-21210"/>
            <a:ext cx="2016885" cy="477054"/>
            <a:chOff x="375022" y="244126"/>
            <a:chExt cx="2485254" cy="35422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F288C0F-F10B-98FE-A5B9-5C3DC83EB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22" y="284706"/>
              <a:ext cx="508044" cy="25491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3350185-95E1-873C-92E1-E00C7656B29D}"/>
                </a:ext>
              </a:extLst>
            </p:cNvPr>
            <p:cNvSpPr/>
            <p:nvPr/>
          </p:nvSpPr>
          <p:spPr>
            <a:xfrm>
              <a:off x="805190" y="244126"/>
              <a:ext cx="2055086" cy="3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US" sz="2500" b="1" spc="-3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LUYỆN TẬP</a:t>
              </a:r>
              <a:endParaRPr lang="vi-VN" sz="2500" b="1" spc="-3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8DAC3BA-22CD-4F03-7AF7-BDE8D9B10D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901581"/>
              </p:ext>
            </p:extLst>
          </p:nvPr>
        </p:nvGraphicFramePr>
        <p:xfrm>
          <a:off x="2333457" y="3834173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0A922EA-9BDA-7B54-F405-0AD529281A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305767"/>
              </p:ext>
            </p:extLst>
          </p:nvPr>
        </p:nvGraphicFramePr>
        <p:xfrm>
          <a:off x="589966" y="5357401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D73580FA-1197-C2C2-5C62-F799D7B13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828353"/>
              </p:ext>
            </p:extLst>
          </p:nvPr>
        </p:nvGraphicFramePr>
        <p:xfrm>
          <a:off x="5821699" y="5357401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20940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99688 4.81481E-6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00325 -0.02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61758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13 0.1759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6ABF9-3B90-7954-882B-3C4325F03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7FE5060-54AF-07FE-7DD0-BFF37EC6E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2283212" y="4740811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1D7A31-D03A-90DF-D335-E89A13BD022C}"/>
              </a:ext>
            </a:extLst>
          </p:cNvPr>
          <p:cNvGrpSpPr/>
          <p:nvPr/>
        </p:nvGrpSpPr>
        <p:grpSpPr>
          <a:xfrm>
            <a:off x="0" y="-30636"/>
            <a:ext cx="23738656" cy="6888636"/>
            <a:chOff x="0" y="-1784"/>
            <a:chExt cx="23738656" cy="68886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F694F8-6008-91D7-F8B6-1C499B985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8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07BF6A-29A8-3419-196F-2F517D79D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1746" y="-1784"/>
              <a:ext cx="11866910" cy="688863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DCA144-7802-049D-F144-3A551CC5EC31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BD4B09-9731-A15A-963B-6DE164BEF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6BD7779A-B838-7538-DBF6-57A906A63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49406C-CC6A-A8EF-3599-164560087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729B8EBA-ECF6-3568-F767-C4C48415A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0F6C7A79-242E-2291-630B-A9E75ED31436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AF21270-43BD-FF61-6DAE-B175D9CE9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13CE2432-FADA-ADAD-066D-785A57F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10378A-6B6E-760F-995F-214489A73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BF5F5B1-A5CA-B1FD-16E6-03CC24E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F3E2E7-3778-DB30-3092-90FDEAE85E32}"/>
              </a:ext>
            </a:extLst>
          </p:cNvPr>
          <p:cNvGrpSpPr/>
          <p:nvPr/>
        </p:nvGrpSpPr>
        <p:grpSpPr>
          <a:xfrm>
            <a:off x="406108" y="1931764"/>
            <a:ext cx="1742707" cy="1970933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4A10B1A7-FDD4-57F5-8D70-6E13F4BEEC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5073D72A-ABA9-4BCC-780D-67B8DD46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20482A13-C34B-4C9F-E9F6-0D0D44AFD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A77D9EB-4C31-EF2C-0BD5-0ADA2BCE736C}"/>
              </a:ext>
            </a:extLst>
          </p:cNvPr>
          <p:cNvGrpSpPr/>
          <p:nvPr/>
        </p:nvGrpSpPr>
        <p:grpSpPr>
          <a:xfrm>
            <a:off x="1928408" y="49122"/>
            <a:ext cx="9383671" cy="2159091"/>
            <a:chOff x="444858" y="168523"/>
            <a:chExt cx="13246436" cy="316796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667EE7-B6F8-1CBE-F016-E3E5AECF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4858" y="168523"/>
              <a:ext cx="13246436" cy="316796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F8745F-4041-E087-BC01-6DF8353E94B4}"/>
                </a:ext>
              </a:extLst>
            </p:cNvPr>
            <p:cNvSpPr txBox="1"/>
            <p:nvPr/>
          </p:nvSpPr>
          <p:spPr>
            <a:xfrm>
              <a:off x="2049596" y="804221"/>
              <a:ext cx="9975577" cy="1625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2: Khi gõ xong các ngón tay của em đặt ở hàng phím nào?</a:t>
              </a:r>
              <a:endPara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E7E3F858-6494-B37F-345E-7C478E44D0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40" y="3827442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CBA999B0-C1F5-BA3A-EC1C-C3548F29FD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98" y="1960388"/>
            <a:ext cx="3122981" cy="2522408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4EC0E1E6-45A8-5D1C-0B52-F2955ED7FC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759" y="3566476"/>
            <a:ext cx="907257" cy="127688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F3F3774-3402-35CF-D46A-0A55F1FF3069}"/>
              </a:ext>
            </a:extLst>
          </p:cNvPr>
          <p:cNvSpPr/>
          <p:nvPr/>
        </p:nvSpPr>
        <p:spPr>
          <a:xfrm>
            <a:off x="3550751" y="2908765"/>
            <a:ext cx="3748293" cy="1043291"/>
          </a:xfrm>
          <a:custGeom>
            <a:avLst/>
            <a:gdLst>
              <a:gd name="connsiteX0" fmla="*/ 0 w 4991855"/>
              <a:gd name="connsiteY0" fmla="*/ 232054 h 1392299"/>
              <a:gd name="connsiteX1" fmla="*/ 232054 w 4991855"/>
              <a:gd name="connsiteY1" fmla="*/ 0 h 1392299"/>
              <a:gd name="connsiteX2" fmla="*/ 4759801 w 4991855"/>
              <a:gd name="connsiteY2" fmla="*/ 0 h 1392299"/>
              <a:gd name="connsiteX3" fmla="*/ 4991855 w 4991855"/>
              <a:gd name="connsiteY3" fmla="*/ 232054 h 1392299"/>
              <a:gd name="connsiteX4" fmla="*/ 4991855 w 4991855"/>
              <a:gd name="connsiteY4" fmla="*/ 1160245 h 1392299"/>
              <a:gd name="connsiteX5" fmla="*/ 4759801 w 4991855"/>
              <a:gd name="connsiteY5" fmla="*/ 1392299 h 1392299"/>
              <a:gd name="connsiteX6" fmla="*/ 232054 w 4991855"/>
              <a:gd name="connsiteY6" fmla="*/ 1392299 h 1392299"/>
              <a:gd name="connsiteX7" fmla="*/ 0 w 4991855"/>
              <a:gd name="connsiteY7" fmla="*/ 1160245 h 1392299"/>
              <a:gd name="connsiteX8" fmla="*/ 0 w 4991855"/>
              <a:gd name="connsiteY8" fmla="*/ 232054 h 13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92299">
                <a:moveTo>
                  <a:pt x="0" y="232054"/>
                </a:moveTo>
                <a:cubicBezTo>
                  <a:pt x="0" y="103894"/>
                  <a:pt x="103894" y="0"/>
                  <a:pt x="232054" y="0"/>
                </a:cubicBezTo>
                <a:lnTo>
                  <a:pt x="4759801" y="0"/>
                </a:lnTo>
                <a:cubicBezTo>
                  <a:pt x="4887961" y="0"/>
                  <a:pt x="4991855" y="103894"/>
                  <a:pt x="4991855" y="232054"/>
                </a:cubicBezTo>
                <a:lnTo>
                  <a:pt x="4991855" y="1160245"/>
                </a:lnTo>
                <a:cubicBezTo>
                  <a:pt x="4991855" y="1288405"/>
                  <a:pt x="4887961" y="1392299"/>
                  <a:pt x="4759801" y="1392299"/>
                </a:cubicBezTo>
                <a:lnTo>
                  <a:pt x="232054" y="1392299"/>
                </a:lnTo>
                <a:cubicBezTo>
                  <a:pt x="103894" y="1392299"/>
                  <a:pt x="0" y="1288405"/>
                  <a:pt x="0" y="1160245"/>
                </a:cubicBezTo>
                <a:lnTo>
                  <a:pt x="0" y="23205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trên</a:t>
            </a:r>
            <a:endParaRPr lang="en-US" sz="35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FB319B-C7D9-EC70-9BB7-B7E56D50DA3E}"/>
              </a:ext>
            </a:extLst>
          </p:cNvPr>
          <p:cNvSpPr/>
          <p:nvPr/>
        </p:nvSpPr>
        <p:spPr>
          <a:xfrm>
            <a:off x="3491235" y="4173453"/>
            <a:ext cx="3846308" cy="912243"/>
          </a:xfrm>
          <a:custGeom>
            <a:avLst/>
            <a:gdLst>
              <a:gd name="connsiteX0" fmla="*/ 0 w 4991855"/>
              <a:gd name="connsiteY0" fmla="*/ 218794 h 1312740"/>
              <a:gd name="connsiteX1" fmla="*/ 218794 w 4991855"/>
              <a:gd name="connsiteY1" fmla="*/ 0 h 1312740"/>
              <a:gd name="connsiteX2" fmla="*/ 4773061 w 4991855"/>
              <a:gd name="connsiteY2" fmla="*/ 0 h 1312740"/>
              <a:gd name="connsiteX3" fmla="*/ 4991855 w 4991855"/>
              <a:gd name="connsiteY3" fmla="*/ 218794 h 1312740"/>
              <a:gd name="connsiteX4" fmla="*/ 4991855 w 4991855"/>
              <a:gd name="connsiteY4" fmla="*/ 1093946 h 1312740"/>
              <a:gd name="connsiteX5" fmla="*/ 4773061 w 4991855"/>
              <a:gd name="connsiteY5" fmla="*/ 1312740 h 1312740"/>
              <a:gd name="connsiteX6" fmla="*/ 218794 w 4991855"/>
              <a:gd name="connsiteY6" fmla="*/ 1312740 h 1312740"/>
              <a:gd name="connsiteX7" fmla="*/ 0 w 4991855"/>
              <a:gd name="connsiteY7" fmla="*/ 1093946 h 1312740"/>
              <a:gd name="connsiteX8" fmla="*/ 0 w 4991855"/>
              <a:gd name="connsiteY8" fmla="*/ 218794 h 131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12740">
                <a:moveTo>
                  <a:pt x="0" y="218794"/>
                </a:moveTo>
                <a:cubicBezTo>
                  <a:pt x="0" y="97957"/>
                  <a:pt x="97957" y="0"/>
                  <a:pt x="218794" y="0"/>
                </a:cubicBezTo>
                <a:lnTo>
                  <a:pt x="4773061" y="0"/>
                </a:lnTo>
                <a:cubicBezTo>
                  <a:pt x="4893898" y="0"/>
                  <a:pt x="4991855" y="97957"/>
                  <a:pt x="4991855" y="218794"/>
                </a:cubicBezTo>
                <a:lnTo>
                  <a:pt x="4991855" y="1093946"/>
                </a:lnTo>
                <a:cubicBezTo>
                  <a:pt x="4991855" y="1214783"/>
                  <a:pt x="4893898" y="1312740"/>
                  <a:pt x="4773061" y="1312740"/>
                </a:cubicBezTo>
                <a:lnTo>
                  <a:pt x="218794" y="1312740"/>
                </a:lnTo>
                <a:cubicBezTo>
                  <a:pt x="97957" y="1312740"/>
                  <a:pt x="0" y="1214783"/>
                  <a:pt x="0" y="1093946"/>
                </a:cubicBezTo>
                <a:lnTo>
                  <a:pt x="0" y="21879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813" tIns="189813" rIns="189813" bIns="189813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cơ sở</a:t>
            </a:r>
            <a:endParaRPr lang="en-US" sz="33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3507EB2-2CAF-A6BB-0661-AE91DBB20E11}"/>
              </a:ext>
            </a:extLst>
          </p:cNvPr>
          <p:cNvSpPr/>
          <p:nvPr/>
        </p:nvSpPr>
        <p:spPr>
          <a:xfrm>
            <a:off x="3523270" y="5285550"/>
            <a:ext cx="3775774" cy="1047758"/>
          </a:xfrm>
          <a:custGeom>
            <a:avLst/>
            <a:gdLst>
              <a:gd name="connsiteX0" fmla="*/ 0 w 4991855"/>
              <a:gd name="connsiteY0" fmla="*/ 218794 h 1312740"/>
              <a:gd name="connsiteX1" fmla="*/ 218794 w 4991855"/>
              <a:gd name="connsiteY1" fmla="*/ 0 h 1312740"/>
              <a:gd name="connsiteX2" fmla="*/ 4773061 w 4991855"/>
              <a:gd name="connsiteY2" fmla="*/ 0 h 1312740"/>
              <a:gd name="connsiteX3" fmla="*/ 4991855 w 4991855"/>
              <a:gd name="connsiteY3" fmla="*/ 218794 h 1312740"/>
              <a:gd name="connsiteX4" fmla="*/ 4991855 w 4991855"/>
              <a:gd name="connsiteY4" fmla="*/ 1093946 h 1312740"/>
              <a:gd name="connsiteX5" fmla="*/ 4773061 w 4991855"/>
              <a:gd name="connsiteY5" fmla="*/ 1312740 h 1312740"/>
              <a:gd name="connsiteX6" fmla="*/ 218794 w 4991855"/>
              <a:gd name="connsiteY6" fmla="*/ 1312740 h 1312740"/>
              <a:gd name="connsiteX7" fmla="*/ 0 w 4991855"/>
              <a:gd name="connsiteY7" fmla="*/ 1093946 h 1312740"/>
              <a:gd name="connsiteX8" fmla="*/ 0 w 4991855"/>
              <a:gd name="connsiteY8" fmla="*/ 218794 h 131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12740">
                <a:moveTo>
                  <a:pt x="0" y="218794"/>
                </a:moveTo>
                <a:cubicBezTo>
                  <a:pt x="0" y="97957"/>
                  <a:pt x="97957" y="0"/>
                  <a:pt x="218794" y="0"/>
                </a:cubicBezTo>
                <a:lnTo>
                  <a:pt x="4773061" y="0"/>
                </a:lnTo>
                <a:cubicBezTo>
                  <a:pt x="4893898" y="0"/>
                  <a:pt x="4991855" y="97957"/>
                  <a:pt x="4991855" y="218794"/>
                </a:cubicBezTo>
                <a:lnTo>
                  <a:pt x="4991855" y="1093946"/>
                </a:lnTo>
                <a:cubicBezTo>
                  <a:pt x="4991855" y="1214783"/>
                  <a:pt x="4893898" y="1312740"/>
                  <a:pt x="4773061" y="1312740"/>
                </a:cubicBezTo>
                <a:lnTo>
                  <a:pt x="218794" y="1312740"/>
                </a:lnTo>
                <a:cubicBezTo>
                  <a:pt x="97957" y="1312740"/>
                  <a:pt x="0" y="1214783"/>
                  <a:pt x="0" y="1093946"/>
                </a:cubicBezTo>
                <a:lnTo>
                  <a:pt x="0" y="21879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813" tIns="189813" rIns="189813" bIns="189813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phím dưới</a:t>
            </a:r>
            <a:endParaRPr lang="en-US" sz="33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4463F88-A64A-60CC-1254-4C7C29394CBF}"/>
              </a:ext>
            </a:extLst>
          </p:cNvPr>
          <p:cNvSpPr/>
          <p:nvPr/>
        </p:nvSpPr>
        <p:spPr>
          <a:xfrm>
            <a:off x="3523271" y="5285550"/>
            <a:ext cx="3775774" cy="10838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DB8D01-9F59-EA97-AEE3-C2C099E704EC}"/>
              </a:ext>
            </a:extLst>
          </p:cNvPr>
          <p:cNvGrpSpPr/>
          <p:nvPr/>
        </p:nvGrpSpPr>
        <p:grpSpPr>
          <a:xfrm>
            <a:off x="57009" y="-21210"/>
            <a:ext cx="2016885" cy="477054"/>
            <a:chOff x="375022" y="244126"/>
            <a:chExt cx="2485254" cy="35422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7A1C6C7-939C-5DC6-5DC4-3841D6DB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22" y="284706"/>
              <a:ext cx="508044" cy="25491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73BEFF9-48C1-E38B-BEB3-77CEFFC4C5CB}"/>
                </a:ext>
              </a:extLst>
            </p:cNvPr>
            <p:cNvSpPr/>
            <p:nvPr/>
          </p:nvSpPr>
          <p:spPr>
            <a:xfrm>
              <a:off x="805190" y="244126"/>
              <a:ext cx="2055086" cy="3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US" sz="2500" b="1" spc="-3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LUYỆN TẬP</a:t>
              </a:r>
              <a:endParaRPr lang="vi-VN" sz="2500" b="1" spc="-3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654AB47-2E34-A626-3C7C-74258D077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097268"/>
              </p:ext>
            </p:extLst>
          </p:nvPr>
        </p:nvGraphicFramePr>
        <p:xfrm>
          <a:off x="2823734" y="2998136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7392685-BA5C-6166-DF0C-2F661E17D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55"/>
              </p:ext>
            </p:extLst>
          </p:nvPr>
        </p:nvGraphicFramePr>
        <p:xfrm>
          <a:off x="2658731" y="4248619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D4C620F-8C88-6F95-F27E-2D5C6C2CC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816060"/>
              </p:ext>
            </p:extLst>
          </p:nvPr>
        </p:nvGraphicFramePr>
        <p:xfrm>
          <a:off x="2772943" y="5392173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13179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99688 4.81481E-6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00325 -0.02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61758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13 0.1759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-142240" y="5781040"/>
            <a:ext cx="12355756" cy="1212125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2" y="211036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" y="-28470"/>
            <a:ext cx="11763021" cy="7216152"/>
          </a:xfrm>
          <a:prstGeom prst="rect">
            <a:avLst/>
          </a:prstGeom>
        </p:spPr>
      </p:pic>
      <p:pic>
        <p:nvPicPr>
          <p:cNvPr id="3" name="Khởi động Tin 3-Bài 5">
            <a:hlinkClick r:id="" action="ppaction://media"/>
            <a:extLst>
              <a:ext uri="{FF2B5EF4-FFF2-40B4-BE49-F238E27FC236}">
                <a16:creationId xmlns:a16="http://schemas.microsoft.com/office/drawing/2014/main" id="{7D156AF8-D2A0-A03C-2DCD-3C0B29C7EB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111" y="225778"/>
            <a:ext cx="11401779" cy="59605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34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560CC-BA08-F904-A9CB-6A480BCE8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13CA1F5-77EF-685F-CDEE-CD583B850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2283212" y="4740811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4E3D67-C4F3-0AF3-7E1C-ACA8C9EED4C4}"/>
              </a:ext>
            </a:extLst>
          </p:cNvPr>
          <p:cNvGrpSpPr/>
          <p:nvPr/>
        </p:nvGrpSpPr>
        <p:grpSpPr>
          <a:xfrm>
            <a:off x="92253" y="-31476"/>
            <a:ext cx="24051967" cy="6888635"/>
            <a:chOff x="0" y="-1783"/>
            <a:chExt cx="24051967" cy="68886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CEF6D4-B708-6D42-4BFF-5A98694E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8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D90DEA-3811-8DBA-D743-A127E917A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5057" y="-1783"/>
              <a:ext cx="11866910" cy="6888635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FDF41A1-CB86-2813-5D0E-E41900BF07BB}"/>
              </a:ext>
            </a:extLst>
          </p:cNvPr>
          <p:cNvGrpSpPr/>
          <p:nvPr/>
        </p:nvGrpSpPr>
        <p:grpSpPr>
          <a:xfrm>
            <a:off x="8539287" y="2318136"/>
            <a:ext cx="2012667" cy="1442924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10A2A6-C29E-523E-5ABF-44F46CDFF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9563E452-76D3-0A61-D1ED-EC7B17075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0EC85B-75BF-4135-AF45-04C88397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44CE9CB-2903-1303-F3DC-32C35E52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A3AEBD-CB11-48D5-BA69-1422343C3B6E}"/>
              </a:ext>
            </a:extLst>
          </p:cNvPr>
          <p:cNvGrpSpPr/>
          <p:nvPr/>
        </p:nvGrpSpPr>
        <p:grpSpPr>
          <a:xfrm>
            <a:off x="1730711" y="162108"/>
            <a:ext cx="10553542" cy="1846975"/>
            <a:chOff x="440822" y="198202"/>
            <a:chExt cx="13246436" cy="27100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D3BC110-86DB-4EAA-FD7C-5746141EF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822" y="198202"/>
              <a:ext cx="13246436" cy="271000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96A510-4DFE-A504-7977-699731A144F4}"/>
                </a:ext>
              </a:extLst>
            </p:cNvPr>
            <p:cNvSpPr txBox="1"/>
            <p:nvPr/>
          </p:nvSpPr>
          <p:spPr>
            <a:xfrm>
              <a:off x="2304577" y="594791"/>
              <a:ext cx="9347451" cy="1490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3: Trong hình, ngón tay nào đặt SAI vị trí xuất phát trên hàng phím cơ sở?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DE2E925-049B-12CC-2ED0-227F82EF8CE6}"/>
              </a:ext>
            </a:extLst>
          </p:cNvPr>
          <p:cNvSpPr/>
          <p:nvPr/>
        </p:nvSpPr>
        <p:spPr>
          <a:xfrm>
            <a:off x="2648926" y="5235778"/>
            <a:ext cx="3870247" cy="936019"/>
          </a:xfrm>
          <a:custGeom>
            <a:avLst/>
            <a:gdLst>
              <a:gd name="connsiteX0" fmla="*/ 0 w 4991855"/>
              <a:gd name="connsiteY0" fmla="*/ 232054 h 1392299"/>
              <a:gd name="connsiteX1" fmla="*/ 232054 w 4991855"/>
              <a:gd name="connsiteY1" fmla="*/ 0 h 1392299"/>
              <a:gd name="connsiteX2" fmla="*/ 4759801 w 4991855"/>
              <a:gd name="connsiteY2" fmla="*/ 0 h 1392299"/>
              <a:gd name="connsiteX3" fmla="*/ 4991855 w 4991855"/>
              <a:gd name="connsiteY3" fmla="*/ 232054 h 1392299"/>
              <a:gd name="connsiteX4" fmla="*/ 4991855 w 4991855"/>
              <a:gd name="connsiteY4" fmla="*/ 1160245 h 1392299"/>
              <a:gd name="connsiteX5" fmla="*/ 4759801 w 4991855"/>
              <a:gd name="connsiteY5" fmla="*/ 1392299 h 1392299"/>
              <a:gd name="connsiteX6" fmla="*/ 232054 w 4991855"/>
              <a:gd name="connsiteY6" fmla="*/ 1392299 h 1392299"/>
              <a:gd name="connsiteX7" fmla="*/ 0 w 4991855"/>
              <a:gd name="connsiteY7" fmla="*/ 1160245 h 1392299"/>
              <a:gd name="connsiteX8" fmla="*/ 0 w 4991855"/>
              <a:gd name="connsiteY8" fmla="*/ 232054 h 13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92299">
                <a:moveTo>
                  <a:pt x="0" y="232054"/>
                </a:moveTo>
                <a:cubicBezTo>
                  <a:pt x="0" y="103894"/>
                  <a:pt x="103894" y="0"/>
                  <a:pt x="232054" y="0"/>
                </a:cubicBezTo>
                <a:lnTo>
                  <a:pt x="4759801" y="0"/>
                </a:lnTo>
                <a:cubicBezTo>
                  <a:pt x="4887961" y="0"/>
                  <a:pt x="4991855" y="103894"/>
                  <a:pt x="4991855" y="232054"/>
                </a:cubicBezTo>
                <a:lnTo>
                  <a:pt x="4991855" y="1160245"/>
                </a:lnTo>
                <a:cubicBezTo>
                  <a:pt x="4991855" y="1288405"/>
                  <a:pt x="4887961" y="1392299"/>
                  <a:pt x="4759801" y="1392299"/>
                </a:cubicBezTo>
                <a:lnTo>
                  <a:pt x="232054" y="1392299"/>
                </a:lnTo>
                <a:cubicBezTo>
                  <a:pt x="103894" y="1392299"/>
                  <a:pt x="0" y="1288405"/>
                  <a:pt x="0" y="1160245"/>
                </a:cubicBezTo>
                <a:lnTo>
                  <a:pt x="0" y="23205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 trỏ tay trái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48CBB65-7A3C-8749-9872-5BBF43D419E8}"/>
              </a:ext>
            </a:extLst>
          </p:cNvPr>
          <p:cNvSpPr/>
          <p:nvPr/>
        </p:nvSpPr>
        <p:spPr>
          <a:xfrm>
            <a:off x="7157149" y="5235778"/>
            <a:ext cx="3870247" cy="9611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0A85522-C482-8CD1-F851-D692EA077FF1}"/>
              </a:ext>
            </a:extLst>
          </p:cNvPr>
          <p:cNvGrpSpPr/>
          <p:nvPr/>
        </p:nvGrpSpPr>
        <p:grpSpPr>
          <a:xfrm>
            <a:off x="92253" y="398"/>
            <a:ext cx="1925960" cy="477054"/>
            <a:chOff x="340174" y="208518"/>
            <a:chExt cx="2373214" cy="35422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41FF57E-D84C-6105-02E6-B8C517342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174" y="284707"/>
              <a:ext cx="430168" cy="21584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A4B565-8A35-1B76-0AB4-E63CABF7E208}"/>
                </a:ext>
              </a:extLst>
            </p:cNvPr>
            <p:cNvSpPr/>
            <p:nvPr/>
          </p:nvSpPr>
          <p:spPr>
            <a:xfrm>
              <a:off x="658301" y="208518"/>
              <a:ext cx="2055087" cy="3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US" sz="2500" b="1" spc="-3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LUYỆN TẬP</a:t>
              </a:r>
              <a:endParaRPr lang="vi-VN" sz="2500" b="1" spc="-3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A5352D0-60A1-6255-710E-FA9B0430DB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2780" y="1614320"/>
            <a:ext cx="7432161" cy="2638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F227CA8-281E-18C8-7BBB-B62BEAEBF422}"/>
              </a:ext>
            </a:extLst>
          </p:cNvPr>
          <p:cNvSpPr/>
          <p:nvPr/>
        </p:nvSpPr>
        <p:spPr>
          <a:xfrm>
            <a:off x="7157150" y="5260877"/>
            <a:ext cx="3870247" cy="936019"/>
          </a:xfrm>
          <a:custGeom>
            <a:avLst/>
            <a:gdLst>
              <a:gd name="connsiteX0" fmla="*/ 0 w 4991855"/>
              <a:gd name="connsiteY0" fmla="*/ 232054 h 1392299"/>
              <a:gd name="connsiteX1" fmla="*/ 232054 w 4991855"/>
              <a:gd name="connsiteY1" fmla="*/ 0 h 1392299"/>
              <a:gd name="connsiteX2" fmla="*/ 4759801 w 4991855"/>
              <a:gd name="connsiteY2" fmla="*/ 0 h 1392299"/>
              <a:gd name="connsiteX3" fmla="*/ 4991855 w 4991855"/>
              <a:gd name="connsiteY3" fmla="*/ 232054 h 1392299"/>
              <a:gd name="connsiteX4" fmla="*/ 4991855 w 4991855"/>
              <a:gd name="connsiteY4" fmla="*/ 1160245 h 1392299"/>
              <a:gd name="connsiteX5" fmla="*/ 4759801 w 4991855"/>
              <a:gd name="connsiteY5" fmla="*/ 1392299 h 1392299"/>
              <a:gd name="connsiteX6" fmla="*/ 232054 w 4991855"/>
              <a:gd name="connsiteY6" fmla="*/ 1392299 h 1392299"/>
              <a:gd name="connsiteX7" fmla="*/ 0 w 4991855"/>
              <a:gd name="connsiteY7" fmla="*/ 1160245 h 1392299"/>
              <a:gd name="connsiteX8" fmla="*/ 0 w 4991855"/>
              <a:gd name="connsiteY8" fmla="*/ 232054 h 13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92299">
                <a:moveTo>
                  <a:pt x="0" y="232054"/>
                </a:moveTo>
                <a:cubicBezTo>
                  <a:pt x="0" y="103894"/>
                  <a:pt x="103894" y="0"/>
                  <a:pt x="232054" y="0"/>
                </a:cubicBezTo>
                <a:lnTo>
                  <a:pt x="4759801" y="0"/>
                </a:lnTo>
                <a:cubicBezTo>
                  <a:pt x="4887961" y="0"/>
                  <a:pt x="4991855" y="103894"/>
                  <a:pt x="4991855" y="232054"/>
                </a:cubicBezTo>
                <a:lnTo>
                  <a:pt x="4991855" y="1160245"/>
                </a:lnTo>
                <a:cubicBezTo>
                  <a:pt x="4991855" y="1288405"/>
                  <a:pt x="4887961" y="1392299"/>
                  <a:pt x="4759801" y="1392299"/>
                </a:cubicBezTo>
                <a:lnTo>
                  <a:pt x="232054" y="1392299"/>
                </a:lnTo>
                <a:cubicBezTo>
                  <a:pt x="103894" y="1392299"/>
                  <a:pt x="0" y="1288405"/>
                  <a:pt x="0" y="1160245"/>
                </a:cubicBezTo>
                <a:lnTo>
                  <a:pt x="0" y="23205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 trỏ tay phải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F25F4512-3C9A-F211-6DCA-5AF142C67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395059"/>
              </p:ext>
            </p:extLst>
          </p:nvPr>
        </p:nvGraphicFramePr>
        <p:xfrm>
          <a:off x="4137678" y="4464831"/>
          <a:ext cx="777808" cy="72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C06D98EE-3656-9789-8B4F-AD14983B9E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079881"/>
              </p:ext>
            </p:extLst>
          </p:nvPr>
        </p:nvGraphicFramePr>
        <p:xfrm>
          <a:off x="8671605" y="4453714"/>
          <a:ext cx="777808" cy="734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785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99688 4.81481E-6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0013 0.1759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1854F-D6DF-5B12-4762-DB719CFCC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BAC2155-413B-405C-9E48-BF4D002072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2283212" y="4740811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7D1017-3E19-2B11-372E-01C7940AE321}"/>
              </a:ext>
            </a:extLst>
          </p:cNvPr>
          <p:cNvGrpSpPr/>
          <p:nvPr/>
        </p:nvGrpSpPr>
        <p:grpSpPr>
          <a:xfrm>
            <a:off x="0" y="-30635"/>
            <a:ext cx="24051967" cy="6888635"/>
            <a:chOff x="0" y="-1783"/>
            <a:chExt cx="24051967" cy="68886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C1A4F-E100-D95C-AF49-BAF7600B8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8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33BD2D-717B-A493-3E13-B1F86D1C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5057" y="-1783"/>
              <a:ext cx="11866910" cy="688863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C4492F-339B-C487-A9EB-4C7FCCF38877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BD021D-5A8D-26C6-7D50-271D7B726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C494371C-ABC2-7AEA-F430-4FEBB5099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C0B269-86D9-203E-CA8C-31CC5A799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F9FA0AFD-4F81-F026-F5E3-99E83153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2E761F-CD84-3FCC-FB4F-24B506D52DA5}"/>
              </a:ext>
            </a:extLst>
          </p:cNvPr>
          <p:cNvGrpSpPr/>
          <p:nvPr/>
        </p:nvGrpSpPr>
        <p:grpSpPr>
          <a:xfrm>
            <a:off x="406109" y="1931765"/>
            <a:ext cx="1346386" cy="1305400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9B5C947A-F163-EE37-7749-E9C441ABF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7A211DE6-E366-916A-32DF-EF9503816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424732A9-C56E-3CD4-138E-3C106D347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04FD2-1507-0252-ED3D-3CE742A351BD}"/>
              </a:ext>
            </a:extLst>
          </p:cNvPr>
          <p:cNvGrpSpPr/>
          <p:nvPr/>
        </p:nvGrpSpPr>
        <p:grpSpPr>
          <a:xfrm>
            <a:off x="1730711" y="162108"/>
            <a:ext cx="10553542" cy="1846975"/>
            <a:chOff x="440822" y="198202"/>
            <a:chExt cx="13246436" cy="27100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BE7D7AC-F279-8B5D-5144-ABB7A90A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822" y="198202"/>
              <a:ext cx="13246436" cy="271000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38784F-2B72-C629-97D4-A4267C553337}"/>
                </a:ext>
              </a:extLst>
            </p:cNvPr>
            <p:cNvSpPr txBox="1"/>
            <p:nvPr/>
          </p:nvSpPr>
          <p:spPr>
            <a:xfrm>
              <a:off x="2304578" y="594791"/>
              <a:ext cx="9347451" cy="158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5: Để gõ nhanh và chính xác, mỗi ngón tay phải gõ như thế nào?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CDB3013-D762-E09E-7DB0-9E24D730ABCE}"/>
              </a:ext>
            </a:extLst>
          </p:cNvPr>
          <p:cNvSpPr/>
          <p:nvPr/>
        </p:nvSpPr>
        <p:spPr>
          <a:xfrm>
            <a:off x="3975675" y="2372869"/>
            <a:ext cx="4850266" cy="1049635"/>
          </a:xfrm>
          <a:custGeom>
            <a:avLst/>
            <a:gdLst>
              <a:gd name="connsiteX0" fmla="*/ 0 w 4991855"/>
              <a:gd name="connsiteY0" fmla="*/ 232054 h 1392299"/>
              <a:gd name="connsiteX1" fmla="*/ 232054 w 4991855"/>
              <a:gd name="connsiteY1" fmla="*/ 0 h 1392299"/>
              <a:gd name="connsiteX2" fmla="*/ 4759801 w 4991855"/>
              <a:gd name="connsiteY2" fmla="*/ 0 h 1392299"/>
              <a:gd name="connsiteX3" fmla="*/ 4991855 w 4991855"/>
              <a:gd name="connsiteY3" fmla="*/ 232054 h 1392299"/>
              <a:gd name="connsiteX4" fmla="*/ 4991855 w 4991855"/>
              <a:gd name="connsiteY4" fmla="*/ 1160245 h 1392299"/>
              <a:gd name="connsiteX5" fmla="*/ 4759801 w 4991855"/>
              <a:gd name="connsiteY5" fmla="*/ 1392299 h 1392299"/>
              <a:gd name="connsiteX6" fmla="*/ 232054 w 4991855"/>
              <a:gd name="connsiteY6" fmla="*/ 1392299 h 1392299"/>
              <a:gd name="connsiteX7" fmla="*/ 0 w 4991855"/>
              <a:gd name="connsiteY7" fmla="*/ 1160245 h 1392299"/>
              <a:gd name="connsiteX8" fmla="*/ 0 w 4991855"/>
              <a:gd name="connsiteY8" fmla="*/ 232054 h 13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92299">
                <a:moveTo>
                  <a:pt x="0" y="232054"/>
                </a:moveTo>
                <a:cubicBezTo>
                  <a:pt x="0" y="103894"/>
                  <a:pt x="103894" y="0"/>
                  <a:pt x="232054" y="0"/>
                </a:cubicBezTo>
                <a:lnTo>
                  <a:pt x="4759801" y="0"/>
                </a:lnTo>
                <a:cubicBezTo>
                  <a:pt x="4887961" y="0"/>
                  <a:pt x="4991855" y="103894"/>
                  <a:pt x="4991855" y="232054"/>
                </a:cubicBezTo>
                <a:lnTo>
                  <a:pt x="4991855" y="1160245"/>
                </a:lnTo>
                <a:cubicBezTo>
                  <a:pt x="4991855" y="1288405"/>
                  <a:pt x="4887961" y="1392299"/>
                  <a:pt x="4759801" y="1392299"/>
                </a:cubicBezTo>
                <a:lnTo>
                  <a:pt x="232054" y="1392299"/>
                </a:lnTo>
                <a:cubicBezTo>
                  <a:pt x="103894" y="1392299"/>
                  <a:pt x="0" y="1288405"/>
                  <a:pt x="0" y="1160245"/>
                </a:cubicBezTo>
                <a:lnTo>
                  <a:pt x="0" y="23205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gõ phím dấu cách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4DABDAE-C29D-2C4B-2DA0-1FEABF93C5C0}"/>
              </a:ext>
            </a:extLst>
          </p:cNvPr>
          <p:cNvSpPr/>
          <p:nvPr/>
        </p:nvSpPr>
        <p:spPr>
          <a:xfrm>
            <a:off x="3943749" y="3652898"/>
            <a:ext cx="4882191" cy="1103464"/>
          </a:xfrm>
          <a:custGeom>
            <a:avLst/>
            <a:gdLst>
              <a:gd name="connsiteX0" fmla="*/ 0 w 4991855"/>
              <a:gd name="connsiteY0" fmla="*/ 218794 h 1312740"/>
              <a:gd name="connsiteX1" fmla="*/ 218794 w 4991855"/>
              <a:gd name="connsiteY1" fmla="*/ 0 h 1312740"/>
              <a:gd name="connsiteX2" fmla="*/ 4773061 w 4991855"/>
              <a:gd name="connsiteY2" fmla="*/ 0 h 1312740"/>
              <a:gd name="connsiteX3" fmla="*/ 4991855 w 4991855"/>
              <a:gd name="connsiteY3" fmla="*/ 218794 h 1312740"/>
              <a:gd name="connsiteX4" fmla="*/ 4991855 w 4991855"/>
              <a:gd name="connsiteY4" fmla="*/ 1093946 h 1312740"/>
              <a:gd name="connsiteX5" fmla="*/ 4773061 w 4991855"/>
              <a:gd name="connsiteY5" fmla="*/ 1312740 h 1312740"/>
              <a:gd name="connsiteX6" fmla="*/ 218794 w 4991855"/>
              <a:gd name="connsiteY6" fmla="*/ 1312740 h 1312740"/>
              <a:gd name="connsiteX7" fmla="*/ 0 w 4991855"/>
              <a:gd name="connsiteY7" fmla="*/ 1093946 h 1312740"/>
              <a:gd name="connsiteX8" fmla="*/ 0 w 4991855"/>
              <a:gd name="connsiteY8" fmla="*/ 218794 h 131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12740">
                <a:moveTo>
                  <a:pt x="0" y="218794"/>
                </a:moveTo>
                <a:cubicBezTo>
                  <a:pt x="0" y="97957"/>
                  <a:pt x="97957" y="0"/>
                  <a:pt x="218794" y="0"/>
                </a:cubicBezTo>
                <a:lnTo>
                  <a:pt x="4773061" y="0"/>
                </a:lnTo>
                <a:cubicBezTo>
                  <a:pt x="4893898" y="0"/>
                  <a:pt x="4991855" y="97957"/>
                  <a:pt x="4991855" y="218794"/>
                </a:cubicBezTo>
                <a:lnTo>
                  <a:pt x="4991855" y="1093946"/>
                </a:lnTo>
                <a:cubicBezTo>
                  <a:pt x="4991855" y="1214783"/>
                  <a:pt x="4893898" y="1312740"/>
                  <a:pt x="4773061" y="1312740"/>
                </a:cubicBezTo>
                <a:lnTo>
                  <a:pt x="218794" y="1312740"/>
                </a:lnTo>
                <a:cubicBezTo>
                  <a:pt x="97957" y="1312740"/>
                  <a:pt x="0" y="1214783"/>
                  <a:pt x="0" y="1093946"/>
                </a:cubicBezTo>
                <a:lnTo>
                  <a:pt x="0" y="21879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813" tIns="189813" rIns="189813" bIns="189813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gõ các phím số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19297CD-B80E-F748-D395-A009844F1038}"/>
              </a:ext>
            </a:extLst>
          </p:cNvPr>
          <p:cNvSpPr/>
          <p:nvPr/>
        </p:nvSpPr>
        <p:spPr>
          <a:xfrm>
            <a:off x="3938193" y="5015630"/>
            <a:ext cx="4951597" cy="14127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1300E0-7029-1C98-80F3-C01C06E4FC66}"/>
              </a:ext>
            </a:extLst>
          </p:cNvPr>
          <p:cNvGrpSpPr/>
          <p:nvPr/>
        </p:nvGrpSpPr>
        <p:grpSpPr>
          <a:xfrm>
            <a:off x="92253" y="398"/>
            <a:ext cx="1925960" cy="477054"/>
            <a:chOff x="340174" y="208518"/>
            <a:chExt cx="2373214" cy="35422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7F5AC75-8D8C-B159-532F-F7ACE6EC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174" y="284707"/>
              <a:ext cx="430168" cy="21584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BEBCAC-8F2B-DAA1-C473-F6FE4A8EE713}"/>
                </a:ext>
              </a:extLst>
            </p:cNvPr>
            <p:cNvSpPr/>
            <p:nvPr/>
          </p:nvSpPr>
          <p:spPr>
            <a:xfrm>
              <a:off x="658301" y="208518"/>
              <a:ext cx="2055087" cy="3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US" sz="2500" b="1" spc="-3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LUYỆN TẬP</a:t>
              </a:r>
              <a:endParaRPr lang="vi-VN" sz="2500" b="1" spc="-3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6A1A91A-8296-A9E1-F953-2998AD29377F}"/>
              </a:ext>
            </a:extLst>
          </p:cNvPr>
          <p:cNvSpPr/>
          <p:nvPr/>
        </p:nvSpPr>
        <p:spPr>
          <a:xfrm>
            <a:off x="3975674" y="5035874"/>
            <a:ext cx="4882191" cy="1368564"/>
          </a:xfrm>
          <a:custGeom>
            <a:avLst/>
            <a:gdLst>
              <a:gd name="connsiteX0" fmla="*/ 0 w 4991855"/>
              <a:gd name="connsiteY0" fmla="*/ 232054 h 1392299"/>
              <a:gd name="connsiteX1" fmla="*/ 232054 w 4991855"/>
              <a:gd name="connsiteY1" fmla="*/ 0 h 1392299"/>
              <a:gd name="connsiteX2" fmla="*/ 4759801 w 4991855"/>
              <a:gd name="connsiteY2" fmla="*/ 0 h 1392299"/>
              <a:gd name="connsiteX3" fmla="*/ 4991855 w 4991855"/>
              <a:gd name="connsiteY3" fmla="*/ 232054 h 1392299"/>
              <a:gd name="connsiteX4" fmla="*/ 4991855 w 4991855"/>
              <a:gd name="connsiteY4" fmla="*/ 1160245 h 1392299"/>
              <a:gd name="connsiteX5" fmla="*/ 4759801 w 4991855"/>
              <a:gd name="connsiteY5" fmla="*/ 1392299 h 1392299"/>
              <a:gd name="connsiteX6" fmla="*/ 232054 w 4991855"/>
              <a:gd name="connsiteY6" fmla="*/ 1392299 h 1392299"/>
              <a:gd name="connsiteX7" fmla="*/ 0 w 4991855"/>
              <a:gd name="connsiteY7" fmla="*/ 1160245 h 1392299"/>
              <a:gd name="connsiteX8" fmla="*/ 0 w 4991855"/>
              <a:gd name="connsiteY8" fmla="*/ 232054 h 13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855" h="1392299">
                <a:moveTo>
                  <a:pt x="0" y="232054"/>
                </a:moveTo>
                <a:cubicBezTo>
                  <a:pt x="0" y="103894"/>
                  <a:pt x="103894" y="0"/>
                  <a:pt x="232054" y="0"/>
                </a:cubicBezTo>
                <a:lnTo>
                  <a:pt x="4759801" y="0"/>
                </a:lnTo>
                <a:cubicBezTo>
                  <a:pt x="4887961" y="0"/>
                  <a:pt x="4991855" y="103894"/>
                  <a:pt x="4991855" y="232054"/>
                </a:cubicBezTo>
                <a:lnTo>
                  <a:pt x="4991855" y="1160245"/>
                </a:lnTo>
                <a:cubicBezTo>
                  <a:pt x="4991855" y="1288405"/>
                  <a:pt x="4887961" y="1392299"/>
                  <a:pt x="4759801" y="1392299"/>
                </a:cubicBezTo>
                <a:lnTo>
                  <a:pt x="232054" y="1392299"/>
                </a:lnTo>
                <a:cubicBezTo>
                  <a:pt x="103894" y="1392299"/>
                  <a:pt x="0" y="1288405"/>
                  <a:pt x="0" y="1160245"/>
                </a:cubicBezTo>
                <a:lnTo>
                  <a:pt x="0" y="232054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ngón tay chỉ gõ </a:t>
            </a:r>
          </a:p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phím nhất định</a:t>
            </a:r>
            <a:endParaRPr lang="en-US" sz="32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B9664244-B630-230A-3327-7EFD0FB31E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853392"/>
              </p:ext>
            </p:extLst>
          </p:nvPr>
        </p:nvGraphicFramePr>
        <p:xfrm>
          <a:off x="3205681" y="2508720"/>
          <a:ext cx="951101" cy="774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1D3EE630-E3C3-971C-8371-761E70C44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378219"/>
              </p:ext>
            </p:extLst>
          </p:nvPr>
        </p:nvGraphicFramePr>
        <p:xfrm>
          <a:off x="3134021" y="5308246"/>
          <a:ext cx="896366" cy="79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C0D3D4FA-77C3-F660-D171-1C8E29742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607552"/>
              </p:ext>
            </p:extLst>
          </p:nvPr>
        </p:nvGraphicFramePr>
        <p:xfrm>
          <a:off x="3174800" y="3838662"/>
          <a:ext cx="814809" cy="81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</p:spTree>
    <p:extLst>
      <p:ext uri="{BB962C8B-B14F-4D97-AF65-F5344CB8AC3E}">
        <p14:creationId xmlns:p14="http://schemas.microsoft.com/office/powerpoint/2010/main" val="22205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99688 4.81481E-6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0326 -0.02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80A945A-1E3D-DF48-410A-4C68F40416D6}"/>
              </a:ext>
            </a:extLst>
          </p:cNvPr>
          <p:cNvSpPr/>
          <p:nvPr/>
        </p:nvSpPr>
        <p:spPr>
          <a:xfrm>
            <a:off x="433754" y="2988800"/>
            <a:ext cx="11418277" cy="3236153"/>
          </a:xfrm>
          <a:prstGeom prst="round2DiagRect">
            <a:avLst>
              <a:gd name="adj1" fmla="val 33692"/>
              <a:gd name="adj2" fmla="val 31125"/>
            </a:avLst>
          </a:prstGeom>
          <a:solidFill>
            <a:schemeClr val="bg1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8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CC30C-0BA8-B4DD-4EC0-D1DD7DDE9E89}"/>
              </a:ext>
            </a:extLst>
          </p:cNvPr>
          <p:cNvSpPr txBox="1"/>
          <p:nvPr/>
        </p:nvSpPr>
        <p:spPr>
          <a:xfrm>
            <a:off x="1159724" y="785135"/>
            <a:ext cx="79675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 SỬ DỤNG BÀN PHÍM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3DE7572-1950-896E-AB26-F03C22380504}"/>
              </a:ext>
            </a:extLst>
          </p:cNvPr>
          <p:cNvSpPr txBox="1">
            <a:spLocks/>
          </p:cNvSpPr>
          <p:nvPr/>
        </p:nvSpPr>
        <p:spPr>
          <a:xfrm>
            <a:off x="783085" y="3183754"/>
            <a:ext cx="10248330" cy="13248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ra khu vực chính của bàn phím </a:t>
            </a:r>
            <a:endParaRPr lang="en-US" sz="3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gọi </a:t>
            </a:r>
            <a:r>
              <a:rPr lang="en-US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các hàng phím</a:t>
            </a:r>
            <a:r>
              <a:rPr lang="en-US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C796ABD-AA3B-B1C2-D3EC-CA77B5BE9654}"/>
              </a:ext>
            </a:extLst>
          </p:cNvPr>
          <p:cNvSpPr txBox="1">
            <a:spLocks/>
          </p:cNvSpPr>
          <p:nvPr/>
        </p:nvSpPr>
        <p:spPr>
          <a:xfrm>
            <a:off x="644769" y="4703554"/>
            <a:ext cx="11207262" cy="86730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en-US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vị trí đặt các ngón tay trên </a:t>
            </a:r>
            <a:r>
              <a:rPr lang="en-US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vi-VN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phím</a:t>
            </a:r>
            <a:r>
              <a:rPr lang="en-US" sz="3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cơ sở.</a:t>
            </a:r>
            <a:endParaRPr lang="en-US" sz="3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33C34-B269-2C2A-BF2E-B09E9189828A}"/>
              </a:ext>
            </a:extLst>
          </p:cNvPr>
          <p:cNvSpPr txBox="1"/>
          <p:nvPr/>
        </p:nvSpPr>
        <p:spPr>
          <a:xfrm>
            <a:off x="3503912" y="1964100"/>
            <a:ext cx="490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vi-VN" altLang="ko-KR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CE461-4349-C52F-0D86-5FCF2DBEC085}"/>
              </a:ext>
            </a:extLst>
          </p:cNvPr>
          <p:cNvSpPr txBox="1"/>
          <p:nvPr/>
        </p:nvSpPr>
        <p:spPr>
          <a:xfrm>
            <a:off x="8947821" y="785135"/>
            <a:ext cx="2373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ko-KR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1)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083E28-B9A1-9253-D242-D8F9B373E57C}"/>
              </a:ext>
            </a:extLst>
          </p:cNvPr>
          <p:cNvSpPr txBox="1"/>
          <p:nvPr/>
        </p:nvSpPr>
        <p:spPr>
          <a:xfrm>
            <a:off x="-2829153" y="1601540"/>
            <a:ext cx="17850307" cy="167607"/>
          </a:xfrm>
          <a:prstGeom prst="mathMinus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vi-VN" altLang="ko-KR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0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3" grpId="0"/>
      <p:bldP spid="34" grpId="0"/>
      <p:bldP spid="17" grpId="0"/>
      <p:bldP spid="18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73712-E1D3-AB58-F7AB-0B5D29CB0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29" l="5495" r="97802">
                        <a14:foregroundMark x1="8948" y1="20956" x2="7535" y2="55147"/>
                        <a14:foregroundMark x1="24490" y1="15441" x2="45212" y2="17279"/>
                        <a14:foregroundMark x1="45526" y1="16912" x2="58713" y2="16912"/>
                        <a14:foregroundMark x1="58713" y1="16912" x2="72214" y2="16176"/>
                        <a14:foregroundMark x1="72214" y1="16176" x2="73626" y2="16176"/>
                        <a14:foregroundMark x1="9262" y1="15809" x2="23234" y2="15809"/>
                        <a14:foregroundMark x1="94662" y1="12500" x2="94662" y2="16176"/>
                        <a14:foregroundMark x1="93250" y1="9926" x2="96546" y2="10294"/>
                        <a14:foregroundMark x1="96546" y1="11029" x2="93250" y2="15074"/>
                        <a14:foregroundMark x1="78493" y1="87500" x2="75196" y2="93382"/>
                        <a14:foregroundMark x1="18524" y1="4044" x2="16013" y2="6250"/>
                        <a14:foregroundMark x1="18210" y1="6250" x2="16013" y2="9926"/>
                        <a14:foregroundMark x1="18210" y1="88603" x2="15228" y2="90074"/>
                        <a14:foregroundMark x1="18681" y1="88603" x2="18681" y2="95588"/>
                        <a14:foregroundMark x1="66719" y1="82721" x2="71115" y2="91176"/>
                        <a14:foregroundMark x1="71115" y1="91176" x2="74254" y2="91912"/>
                        <a14:foregroundMark x1="66876" y1="85294" x2="66719" y2="89706"/>
                        <a14:foregroundMark x1="26531" y1="83824" x2="21664" y2="91544"/>
                        <a14:foregroundMark x1="21664" y1="91544" x2="21036" y2="91544"/>
                        <a14:foregroundMark x1="94976" y1="20956" x2="94035" y2="36029"/>
                        <a14:foregroundMark x1="94035" y1="36029" x2="89325" y2="38971"/>
                        <a14:foregroundMark x1="94976" y1="27941" x2="94192" y2="38971"/>
                        <a14:foregroundMark x1="30455" y1="90809" x2="48038" y2="89706"/>
                        <a14:foregroundMark x1="48038" y1="89706" x2="62166" y2="91176"/>
                        <a14:foregroundMark x1="14600" y1="735" x2="19309" y2="1471"/>
                        <a14:foregroundMark x1="95290" y1="22059" x2="95447" y2="38235"/>
                        <a14:foregroundMark x1="97802" y1="7721" x2="98116" y2="18750"/>
                        <a14:foregroundMark x1="26531" y1="8824" x2="26374" y2="14338"/>
                        <a14:foregroundMark x1="26845" y1="11397" x2="26688" y2="14338"/>
                        <a14:foregroundMark x1="91837" y1="6250" x2="92779" y2="6985"/>
                        <a14:foregroundMark x1="93093" y1="6985" x2="97488" y2="6618"/>
                        <a14:foregroundMark x1="19309" y1="0" x2="20094" y2="5882"/>
                        <a14:foregroundMark x1="20408" y1="6985" x2="25903" y2="7721"/>
                        <a14:foregroundMark x1="25903" y1="7721" x2="26845" y2="10662"/>
                        <a14:foregroundMark x1="24333" y1="6985" x2="27002" y2="11029"/>
                        <a14:foregroundMark x1="25589" y1="7721" x2="26688" y2="8088"/>
                        <a14:foregroundMark x1="26217" y1="7721" x2="26845" y2="7721"/>
                        <a14:foregroundMark x1="14286" y1="1838" x2="14286" y2="12868"/>
                        <a14:foregroundMark x1="14443" y1="735" x2="14443" y2="735"/>
                        <a14:foregroundMark x1="92151" y1="7353" x2="92151" y2="19118"/>
                        <a14:foregroundMark x1="14443" y1="97426" x2="20251" y2="98529"/>
                        <a14:foregroundMark x1="74882" y1="98162" x2="80063" y2="97794"/>
                        <a14:foregroundMark x1="79278" y1="98162" x2="80848" y2="98529"/>
                        <a14:foregroundMark x1="80534" y1="85662" x2="80220" y2="97426"/>
                        <a14:foregroundMark x1="89796" y1="40809" x2="94662" y2="40074"/>
                        <a14:foregroundMark x1="94662" y1="40074" x2="95290" y2="38235"/>
                        <a14:foregroundMark x1="14286" y1="84926" x2="14757" y2="97059"/>
                        <a14:foregroundMark x1="13972" y1="90441" x2="14286" y2="97059"/>
                        <a14:foregroundMark x1="14286" y1="98162" x2="14914" y2="98897"/>
                        <a14:foregroundMark x1="30298" y1="93015" x2="39246" y2="93015"/>
                        <a14:foregroundMark x1="39246" y1="93015" x2="63422" y2="93382"/>
                        <a14:foregroundMark x1="87912" y1="19118" x2="87912" y2="79779"/>
                        <a14:foregroundMark x1="87912" y1="79779" x2="88226" y2="80515"/>
                        <a14:foregroundMark x1="88697" y1="18015" x2="88540" y2="35662"/>
                        <a14:foregroundMark x1="94976" y1="20221" x2="97802" y2="2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27" y="1426104"/>
            <a:ext cx="10933545" cy="4690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51FFC-8E8F-B639-FDEE-AD418E8BBF32}"/>
              </a:ext>
            </a:extLst>
          </p:cNvPr>
          <p:cNvSpPr txBox="1"/>
          <p:nvPr/>
        </p:nvSpPr>
        <p:spPr>
          <a:xfrm>
            <a:off x="2454803" y="353012"/>
            <a:ext cx="8299939" cy="629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hiểu về bàn phím máy tính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EE4CA4-CAF6-46F6-63EF-B76538D0E8B7}"/>
              </a:ext>
            </a:extLst>
          </p:cNvPr>
          <p:cNvGrpSpPr/>
          <p:nvPr/>
        </p:nvGrpSpPr>
        <p:grpSpPr>
          <a:xfrm>
            <a:off x="1430215" y="2933700"/>
            <a:ext cx="5838093" cy="3075731"/>
            <a:chOff x="2212329" y="2437431"/>
            <a:chExt cx="5488369" cy="25396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A97DBD-5CB2-2DAD-9833-EF43EE672816}"/>
                </a:ext>
              </a:extLst>
            </p:cNvPr>
            <p:cNvSpPr/>
            <p:nvPr/>
          </p:nvSpPr>
          <p:spPr>
            <a:xfrm>
              <a:off x="2212329" y="2437431"/>
              <a:ext cx="5488369" cy="1614123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3BA5A84-3C20-D8B3-A562-88CF11082419}"/>
                </a:ext>
              </a:extLst>
            </p:cNvPr>
            <p:cNvGrpSpPr/>
            <p:nvPr/>
          </p:nvGrpSpPr>
          <p:grpSpPr>
            <a:xfrm>
              <a:off x="2947135" y="4071243"/>
              <a:ext cx="1231399" cy="905859"/>
              <a:chOff x="3743570" y="-637674"/>
              <a:chExt cx="1231399" cy="823509"/>
            </a:xfrm>
          </p:grpSpPr>
          <p:cxnSp>
            <p:nvCxnSpPr>
              <p:cNvPr id="16" name="Connector: Elbow 15">
                <a:extLst>
                  <a:ext uri="{FF2B5EF4-FFF2-40B4-BE49-F238E27FC236}">
                    <a16:creationId xmlns:a16="http://schemas.microsoft.com/office/drawing/2014/main" id="{56326457-5EA9-DA8F-CEA3-00B3ADB23F4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264744" y="-667913"/>
                <a:ext cx="679986" cy="740464"/>
              </a:xfrm>
              <a:prstGeom prst="bentConnector3">
                <a:avLst>
                  <a:gd name="adj1" fmla="val 9882"/>
                </a:avLst>
              </a:prstGeom>
              <a:noFill/>
              <a:ln w="57150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B7B7B-955C-D597-C58C-D3382B758F0F}"/>
                  </a:ext>
                </a:extLst>
              </p:cNvPr>
              <p:cNvSpPr txBox="1"/>
              <p:nvPr/>
            </p:nvSpPr>
            <p:spPr>
              <a:xfrm>
                <a:off x="3743570" y="-253126"/>
                <a:ext cx="517993" cy="438961"/>
              </a:xfrm>
              <a:prstGeom prst="rect">
                <a:avLst/>
              </a:prstGeom>
              <a:solidFill>
                <a:srgbClr val="FBE09B"/>
              </a:solidFill>
              <a:ln w="381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ko-KR" sz="32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ko-KR" alt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2F6E28-AFF0-0F3A-5A54-7E7A3B65FFBD}"/>
              </a:ext>
            </a:extLst>
          </p:cNvPr>
          <p:cNvGrpSpPr/>
          <p:nvPr/>
        </p:nvGrpSpPr>
        <p:grpSpPr>
          <a:xfrm>
            <a:off x="23151" y="12322"/>
            <a:ext cx="1932972" cy="435430"/>
            <a:chOff x="130632" y="512265"/>
            <a:chExt cx="1987407" cy="4354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14563A-A0A1-EE21-F0AF-E10968CF756B}"/>
                </a:ext>
              </a:extLst>
            </p:cNvPr>
            <p:cNvSpPr txBox="1"/>
            <p:nvPr/>
          </p:nvSpPr>
          <p:spPr>
            <a:xfrm>
              <a:off x="521197" y="562974"/>
              <a:ext cx="1596842" cy="384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1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ko-KR" alt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88620B-C520-B2F4-54AA-F1305BE8E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30632" y="512265"/>
              <a:ext cx="498264" cy="43543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04FA0C-9676-5CD8-D754-3E13BE46C222}"/>
              </a:ext>
            </a:extLst>
          </p:cNvPr>
          <p:cNvSpPr txBox="1"/>
          <p:nvPr/>
        </p:nvSpPr>
        <p:spPr>
          <a:xfrm>
            <a:off x="-168713" y="1308186"/>
            <a:ext cx="2467504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ko-KR" sz="25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phím chức năng</a:t>
            </a:r>
            <a:endParaRPr lang="ko-KR" altLang="en-US" sz="25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A061D-66A9-35D2-6D57-DB20C1F67FA3}"/>
              </a:ext>
            </a:extLst>
          </p:cNvPr>
          <p:cNvSpPr txBox="1"/>
          <p:nvPr/>
        </p:nvSpPr>
        <p:spPr>
          <a:xfrm>
            <a:off x="8903059" y="1308186"/>
            <a:ext cx="1987118" cy="8925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ko-KR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phím số</a:t>
            </a:r>
            <a:endParaRPr lang="ko-KR" altLang="en-US" sz="2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8ED6F-BF01-5C84-558E-96B8BA9B0F0E}"/>
              </a:ext>
            </a:extLst>
          </p:cNvPr>
          <p:cNvSpPr txBox="1"/>
          <p:nvPr/>
        </p:nvSpPr>
        <p:spPr>
          <a:xfrm>
            <a:off x="507768" y="5224024"/>
            <a:ext cx="1791023" cy="8925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ko-KR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chính</a:t>
            </a:r>
            <a:endParaRPr lang="ko-KR" altLang="en-US" sz="2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B0C6C-FED5-C303-845E-3258593CB987}"/>
              </a:ext>
            </a:extLst>
          </p:cNvPr>
          <p:cNvSpPr txBox="1"/>
          <p:nvPr/>
        </p:nvSpPr>
        <p:spPr>
          <a:xfrm>
            <a:off x="9267465" y="5224024"/>
            <a:ext cx="2573819" cy="8925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ko-KR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phím điều khiển</a:t>
            </a:r>
            <a:endParaRPr lang="ko-KR" altLang="en-US" sz="2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68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0C9C9-4822-A427-1FAC-08A6D2163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139A4-7443-9956-AB00-09AB0B39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83" y="485802"/>
            <a:ext cx="10901840" cy="3917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CBC990-EE0E-272B-C2AD-27824C9D2AAD}"/>
              </a:ext>
            </a:extLst>
          </p:cNvPr>
          <p:cNvSpPr txBox="1"/>
          <p:nvPr/>
        </p:nvSpPr>
        <p:spPr>
          <a:xfrm>
            <a:off x="251383" y="4791478"/>
            <a:ext cx="11639744" cy="1959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vi-VN" altLang="ko-KR" sz="30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altLang="ko-KR" sz="30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altLang="ko-KR" sz="30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ko-KR" sz="30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chính của bàn phím có mấy hàng phím, đó là những hàng phím nào?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en-US" sz="3000" b="1" kern="1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Phím F và phím J thuộc hàng phím nào, có đặc điểm gì?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866446-A4BF-1BDA-317B-ED7B4A2BC3B9}"/>
              </a:ext>
            </a:extLst>
          </p:cNvPr>
          <p:cNvGrpSpPr/>
          <p:nvPr/>
        </p:nvGrpSpPr>
        <p:grpSpPr>
          <a:xfrm>
            <a:off x="92599" y="40226"/>
            <a:ext cx="1932972" cy="435430"/>
            <a:chOff x="130632" y="512265"/>
            <a:chExt cx="1987407" cy="4354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56D579-5BAF-EEA4-EBB3-CB845EEE3919}"/>
                </a:ext>
              </a:extLst>
            </p:cNvPr>
            <p:cNvSpPr txBox="1"/>
            <p:nvPr/>
          </p:nvSpPr>
          <p:spPr>
            <a:xfrm>
              <a:off x="521197" y="562974"/>
              <a:ext cx="1596842" cy="384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1900" b="1" dirty="0">
                  <a:solidFill>
                    <a:schemeClr val="bg1"/>
                  </a:solidFill>
                  <a:cs typeface="Arial" panose="020B0604020202020204" pitchFamily="34" charset="0"/>
                </a:rPr>
                <a:t>KHÁM PHÁ</a:t>
              </a:r>
              <a:endParaRPr lang="ko-KR" altLang="en-US" sz="1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FE7973-8B5D-A7D5-128A-68B94167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0632" y="512265"/>
              <a:ext cx="498264" cy="43543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195BC3-8645-0C7D-E5F8-2A6554651688}"/>
              </a:ext>
            </a:extLst>
          </p:cNvPr>
          <p:cNvGrpSpPr/>
          <p:nvPr/>
        </p:nvGrpSpPr>
        <p:grpSpPr>
          <a:xfrm>
            <a:off x="1292135" y="611199"/>
            <a:ext cx="10322649" cy="3667416"/>
            <a:chOff x="1292135" y="611199"/>
            <a:chExt cx="10322649" cy="36674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AC3EE9-7BB5-9F2E-828C-8BECE4F91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6" t="6720" r="1199" b="8297"/>
            <a:stretch/>
          </p:blipFill>
          <p:spPr>
            <a:xfrm>
              <a:off x="1292135" y="611199"/>
              <a:ext cx="10322649" cy="366741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4F499DA-A505-7597-2861-DD3160D1D434}"/>
                </a:ext>
              </a:extLst>
            </p:cNvPr>
            <p:cNvCxnSpPr/>
            <p:nvPr/>
          </p:nvCxnSpPr>
          <p:spPr>
            <a:xfrm>
              <a:off x="4764841" y="2472384"/>
              <a:ext cx="19257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A9C08B-E4FE-C2BD-621B-C43508BDD909}"/>
                </a:ext>
              </a:extLst>
            </p:cNvPr>
            <p:cNvCxnSpPr/>
            <p:nvPr/>
          </p:nvCxnSpPr>
          <p:spPr>
            <a:xfrm>
              <a:off x="6709434" y="2523888"/>
              <a:ext cx="19257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22E7EF-DBDA-571D-3DC7-33106CAD5C57}"/>
              </a:ext>
            </a:extLst>
          </p:cNvPr>
          <p:cNvGrpSpPr/>
          <p:nvPr/>
        </p:nvGrpSpPr>
        <p:grpSpPr>
          <a:xfrm>
            <a:off x="750056" y="611199"/>
            <a:ext cx="10727970" cy="657922"/>
            <a:chOff x="917833" y="1505510"/>
            <a:chExt cx="10727970" cy="6579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AB4128-9EA5-805A-3836-086547EFC2F1}"/>
                </a:ext>
              </a:extLst>
            </p:cNvPr>
            <p:cNvSpPr/>
            <p:nvPr/>
          </p:nvSpPr>
          <p:spPr>
            <a:xfrm>
              <a:off x="1555872" y="1505510"/>
              <a:ext cx="10089931" cy="657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CCC7FE-EE4B-E0B6-5F67-34FD31EF4F2E}"/>
                </a:ext>
              </a:extLst>
            </p:cNvPr>
            <p:cNvSpPr txBox="1"/>
            <p:nvPr/>
          </p:nvSpPr>
          <p:spPr>
            <a:xfrm>
              <a:off x="917833" y="1567382"/>
              <a:ext cx="466773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A7079A-BB3F-7BDA-4604-856CE4A42BD3}"/>
              </a:ext>
            </a:extLst>
          </p:cNvPr>
          <p:cNvGrpSpPr/>
          <p:nvPr/>
        </p:nvGrpSpPr>
        <p:grpSpPr>
          <a:xfrm>
            <a:off x="750056" y="1349729"/>
            <a:ext cx="10727970" cy="657922"/>
            <a:chOff x="917833" y="2299795"/>
            <a:chExt cx="10727970" cy="6579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72C320-8C8A-E90C-0FAF-7608C1367FC1}"/>
                </a:ext>
              </a:extLst>
            </p:cNvPr>
            <p:cNvSpPr/>
            <p:nvPr/>
          </p:nvSpPr>
          <p:spPr>
            <a:xfrm>
              <a:off x="1555873" y="2299795"/>
              <a:ext cx="10089930" cy="657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C9EB-22B8-5694-4DEE-A3E73E410456}"/>
                </a:ext>
              </a:extLst>
            </p:cNvPr>
            <p:cNvSpPr txBox="1"/>
            <p:nvPr/>
          </p:nvSpPr>
          <p:spPr>
            <a:xfrm>
              <a:off x="917833" y="2359707"/>
              <a:ext cx="466773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D3532-A767-6D91-651F-D3BD07A438AC}"/>
              </a:ext>
            </a:extLst>
          </p:cNvPr>
          <p:cNvGrpSpPr/>
          <p:nvPr/>
        </p:nvGrpSpPr>
        <p:grpSpPr>
          <a:xfrm>
            <a:off x="740369" y="2075589"/>
            <a:ext cx="10717993" cy="657922"/>
            <a:chOff x="950107" y="3044557"/>
            <a:chExt cx="10717993" cy="65792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E2AB9C-DE4C-9A24-BB54-37362780E714}"/>
                </a:ext>
              </a:extLst>
            </p:cNvPr>
            <p:cNvSpPr/>
            <p:nvPr/>
          </p:nvSpPr>
          <p:spPr>
            <a:xfrm>
              <a:off x="1597833" y="3044557"/>
              <a:ext cx="10070267" cy="657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46C9DD-2A55-E2BA-95C2-FE875786F275}"/>
                </a:ext>
              </a:extLst>
            </p:cNvPr>
            <p:cNvSpPr txBox="1"/>
            <p:nvPr/>
          </p:nvSpPr>
          <p:spPr>
            <a:xfrm>
              <a:off x="950107" y="3152032"/>
              <a:ext cx="466773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8C59AC-947A-DE40-AB84-E2CD73F33ABE}"/>
              </a:ext>
            </a:extLst>
          </p:cNvPr>
          <p:cNvGrpSpPr/>
          <p:nvPr/>
        </p:nvGrpSpPr>
        <p:grpSpPr>
          <a:xfrm>
            <a:off x="727621" y="2839247"/>
            <a:ext cx="10716946" cy="657922"/>
            <a:chOff x="895398" y="3789313"/>
            <a:chExt cx="10716946" cy="6579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28C6C0-9C12-A8F2-44C4-6B5A2236E4A9}"/>
                </a:ext>
              </a:extLst>
            </p:cNvPr>
            <p:cNvSpPr/>
            <p:nvPr/>
          </p:nvSpPr>
          <p:spPr>
            <a:xfrm>
              <a:off x="1555872" y="3789313"/>
              <a:ext cx="10056472" cy="657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A81E99-18DD-5898-CA28-2053A092B900}"/>
                </a:ext>
              </a:extLst>
            </p:cNvPr>
            <p:cNvSpPr txBox="1"/>
            <p:nvPr/>
          </p:nvSpPr>
          <p:spPr>
            <a:xfrm>
              <a:off x="895398" y="3884121"/>
              <a:ext cx="466773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AE3873-1820-D253-80C5-19CA6A52CC2C}"/>
              </a:ext>
            </a:extLst>
          </p:cNvPr>
          <p:cNvGrpSpPr/>
          <p:nvPr/>
        </p:nvGrpSpPr>
        <p:grpSpPr>
          <a:xfrm>
            <a:off x="727622" y="3575267"/>
            <a:ext cx="10716944" cy="622634"/>
            <a:chOff x="895399" y="4525333"/>
            <a:chExt cx="10716944" cy="6226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3AC77E-66FE-FF2F-D642-F0CCEBC0DDD0}"/>
                </a:ext>
              </a:extLst>
            </p:cNvPr>
            <p:cNvSpPr/>
            <p:nvPr/>
          </p:nvSpPr>
          <p:spPr>
            <a:xfrm>
              <a:off x="1578172" y="4525333"/>
              <a:ext cx="10034171" cy="62263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A7D4F4-C875-32A4-2BE9-507CD1ADA77A}"/>
                </a:ext>
              </a:extLst>
            </p:cNvPr>
            <p:cNvSpPr txBox="1"/>
            <p:nvPr/>
          </p:nvSpPr>
          <p:spPr>
            <a:xfrm>
              <a:off x="895399" y="4643123"/>
              <a:ext cx="466773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4FDEF8C3-3FA5-3A7F-12D5-B9159C385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379411"/>
              </p:ext>
            </p:extLst>
          </p:nvPr>
        </p:nvGraphicFramePr>
        <p:xfrm>
          <a:off x="2296500" y="679253"/>
          <a:ext cx="3512883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5CC57F1B-83BA-DA1A-6A5D-4C1516392A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332044"/>
              </p:ext>
            </p:extLst>
          </p:nvPr>
        </p:nvGraphicFramePr>
        <p:xfrm>
          <a:off x="3907941" y="1432335"/>
          <a:ext cx="3512883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CC497308-D3E5-6324-68E7-6AC53AE8BC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0351431"/>
              </p:ext>
            </p:extLst>
          </p:nvPr>
        </p:nvGraphicFramePr>
        <p:xfrm>
          <a:off x="7197909" y="2150977"/>
          <a:ext cx="3512883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5C7E274F-7109-26FB-B2A1-5029844473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6269606"/>
              </p:ext>
            </p:extLst>
          </p:nvPr>
        </p:nvGraphicFramePr>
        <p:xfrm>
          <a:off x="5292202" y="2894566"/>
          <a:ext cx="3512883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7185D6A2-F4D8-851C-1A0C-193F4346A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108357"/>
              </p:ext>
            </p:extLst>
          </p:nvPr>
        </p:nvGraphicFramePr>
        <p:xfrm>
          <a:off x="1526893" y="3599668"/>
          <a:ext cx="4942016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28862293-14B8-2D0D-027B-952530F10425}"/>
              </a:ext>
            </a:extLst>
          </p:cNvPr>
          <p:cNvSpPr txBox="1"/>
          <p:nvPr/>
        </p:nvSpPr>
        <p:spPr>
          <a:xfrm>
            <a:off x="4595629" y="2062709"/>
            <a:ext cx="547425" cy="62745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endParaRPr lang="en-US" altLang="ko-KR" sz="12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60000"/>
              </a:lnSpc>
            </a:pPr>
            <a:r>
              <a:rPr lang="vi-VN" altLang="ko-KR" sz="3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F</a:t>
            </a:r>
            <a:endParaRPr lang="ko-KR" altLang="en-US" sz="3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1073C5-F203-BEB3-C05B-3E7872064804}"/>
              </a:ext>
            </a:extLst>
          </p:cNvPr>
          <p:cNvSpPr txBox="1"/>
          <p:nvPr/>
        </p:nvSpPr>
        <p:spPr>
          <a:xfrm>
            <a:off x="6628293" y="2068362"/>
            <a:ext cx="547425" cy="62745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endParaRPr lang="en-US" altLang="ko-KR" sz="12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60000"/>
              </a:lnSpc>
            </a:pPr>
            <a:r>
              <a:rPr lang="vi-VN" altLang="ko-KR" sz="3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J</a:t>
            </a:r>
            <a:endParaRPr lang="ko-KR" altLang="en-US" sz="3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802418-1AB7-ED78-DF19-1E15AA5E991F}"/>
              </a:ext>
            </a:extLst>
          </p:cNvPr>
          <p:cNvGrpSpPr/>
          <p:nvPr/>
        </p:nvGrpSpPr>
        <p:grpSpPr>
          <a:xfrm>
            <a:off x="4304115" y="2662056"/>
            <a:ext cx="3261275" cy="2117476"/>
            <a:chOff x="4355277" y="2852847"/>
            <a:chExt cx="3261275" cy="1961760"/>
          </a:xfrm>
        </p:grpSpPr>
        <p:graphicFrame>
          <p:nvGraphicFramePr>
            <p:cNvPr id="34" name="Diagram 33">
              <a:extLst>
                <a:ext uri="{FF2B5EF4-FFF2-40B4-BE49-F238E27FC236}">
                  <a16:creationId xmlns:a16="http://schemas.microsoft.com/office/drawing/2014/main" id="{72F766B7-D38C-6344-6454-100F4B1C0F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71461587"/>
                </p:ext>
              </p:extLst>
            </p:nvPr>
          </p:nvGraphicFramePr>
          <p:xfrm>
            <a:off x="4355277" y="4346155"/>
            <a:ext cx="3261275" cy="4684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1" r:lo="rId32" r:qs="rId33" r:cs="rId34"/>
            </a:graphicData>
          </a:graphic>
        </p:graphicFrame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5ABB0D3-13A0-ECB0-49D8-8C63AC8F10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839" y="2852847"/>
              <a:ext cx="1" cy="14650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76C2184-C6BE-A96C-CF32-EA8E09ABF78A}"/>
                </a:ext>
              </a:extLst>
            </p:cNvPr>
            <p:cNvCxnSpPr/>
            <p:nvPr/>
          </p:nvCxnSpPr>
          <p:spPr>
            <a:xfrm flipH="1">
              <a:off x="6913787" y="2867937"/>
              <a:ext cx="1" cy="14650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88B5A52-4C8F-AAE6-F7F8-E25C1B31A94A}"/>
              </a:ext>
            </a:extLst>
          </p:cNvPr>
          <p:cNvSpPr txBox="1"/>
          <p:nvPr/>
        </p:nvSpPr>
        <p:spPr>
          <a:xfrm>
            <a:off x="2100877" y="-9644"/>
            <a:ext cx="8251344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ko-KR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chính</a:t>
            </a:r>
            <a:r>
              <a:rPr lang="en-US" altLang="ko-KR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ko-KR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bàn phím</a:t>
            </a:r>
            <a:endParaRPr lang="ko-KR" alt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63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26" grpId="0">
        <p:bldAsOne/>
      </p:bldGraphic>
      <p:bldGraphic spid="27" grpId="0">
        <p:bldAsOne/>
      </p:bldGraphic>
      <p:bldGraphic spid="28" grpId="0">
        <p:bldAsOne/>
      </p:bldGraphic>
      <p:bldGraphic spid="29" grpId="0">
        <p:bldAsOne/>
      </p:bldGraphic>
      <p:bldGraphic spid="30" grpId="0">
        <p:bldAsOne/>
      </p:bldGraphic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4DE5C5-0E08-57EF-D5F6-FB4C2AD7E85A}"/>
              </a:ext>
            </a:extLst>
          </p:cNvPr>
          <p:cNvSpPr txBox="1"/>
          <p:nvPr/>
        </p:nvSpPr>
        <p:spPr>
          <a:xfrm>
            <a:off x="1954540" y="278917"/>
            <a:ext cx="8251344" cy="6924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ko-KR" sz="3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chính</a:t>
            </a:r>
            <a:r>
              <a:rPr lang="en-US" altLang="ko-KR" sz="3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ko-KR" sz="3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bàn phím</a:t>
            </a:r>
            <a:endParaRPr lang="ko-KR" altLang="en-US" sz="39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490C5-1E00-F584-C7CE-86EA9D36C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" t="6720" r="1199" b="8297"/>
          <a:stretch/>
        </p:blipFill>
        <p:spPr>
          <a:xfrm>
            <a:off x="1156420" y="1070638"/>
            <a:ext cx="10322649" cy="366741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290E10-13E8-47BA-81D6-70E1557C536C}"/>
              </a:ext>
            </a:extLst>
          </p:cNvPr>
          <p:cNvCxnSpPr/>
          <p:nvPr/>
        </p:nvCxnSpPr>
        <p:spPr>
          <a:xfrm>
            <a:off x="4629126" y="2931823"/>
            <a:ext cx="19257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872AD5-5C98-565E-00C7-F9048D427D36}"/>
              </a:ext>
            </a:extLst>
          </p:cNvPr>
          <p:cNvCxnSpPr/>
          <p:nvPr/>
        </p:nvCxnSpPr>
        <p:spPr>
          <a:xfrm>
            <a:off x="6573719" y="2983327"/>
            <a:ext cx="19257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DEE989F-4631-5E6B-02C4-B3B07C905767}"/>
              </a:ext>
            </a:extLst>
          </p:cNvPr>
          <p:cNvGrpSpPr/>
          <p:nvPr/>
        </p:nvGrpSpPr>
        <p:grpSpPr>
          <a:xfrm>
            <a:off x="614341" y="1070638"/>
            <a:ext cx="10727970" cy="657922"/>
            <a:chOff x="917833" y="1505510"/>
            <a:chExt cx="10727970" cy="6579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2C3889-CD16-B176-A61A-92317D3E6A2D}"/>
                </a:ext>
              </a:extLst>
            </p:cNvPr>
            <p:cNvSpPr/>
            <p:nvPr/>
          </p:nvSpPr>
          <p:spPr>
            <a:xfrm>
              <a:off x="1555872" y="1505510"/>
              <a:ext cx="10089931" cy="657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133060-7AAA-C07D-B6D1-5CC660B9C93B}"/>
                </a:ext>
              </a:extLst>
            </p:cNvPr>
            <p:cNvSpPr txBox="1"/>
            <p:nvPr/>
          </p:nvSpPr>
          <p:spPr>
            <a:xfrm>
              <a:off x="917833" y="1567382"/>
              <a:ext cx="466773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2155A-EF4E-0ED4-0797-C79F09ED6E59}"/>
              </a:ext>
            </a:extLst>
          </p:cNvPr>
          <p:cNvGrpSpPr/>
          <p:nvPr/>
        </p:nvGrpSpPr>
        <p:grpSpPr>
          <a:xfrm>
            <a:off x="614341" y="1809168"/>
            <a:ext cx="10727970" cy="657922"/>
            <a:chOff x="917833" y="2299795"/>
            <a:chExt cx="10727970" cy="6579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240ED-635D-443C-1038-478EABB15E1B}"/>
                </a:ext>
              </a:extLst>
            </p:cNvPr>
            <p:cNvSpPr/>
            <p:nvPr/>
          </p:nvSpPr>
          <p:spPr>
            <a:xfrm>
              <a:off x="1555873" y="2299795"/>
              <a:ext cx="10089930" cy="657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0491E5-6C04-4CD4-7CDD-EAF33692F3F5}"/>
                </a:ext>
              </a:extLst>
            </p:cNvPr>
            <p:cNvSpPr txBox="1"/>
            <p:nvPr/>
          </p:nvSpPr>
          <p:spPr>
            <a:xfrm>
              <a:off x="917833" y="2359707"/>
              <a:ext cx="466773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60E31E-7C17-7AEB-B466-F0ECD759384B}"/>
              </a:ext>
            </a:extLst>
          </p:cNvPr>
          <p:cNvGrpSpPr/>
          <p:nvPr/>
        </p:nvGrpSpPr>
        <p:grpSpPr>
          <a:xfrm>
            <a:off x="604654" y="2535028"/>
            <a:ext cx="10717993" cy="657922"/>
            <a:chOff x="950107" y="3044557"/>
            <a:chExt cx="10717993" cy="6579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C25E01-583A-1B09-6321-6AAF9B33FD23}"/>
                </a:ext>
              </a:extLst>
            </p:cNvPr>
            <p:cNvSpPr/>
            <p:nvPr/>
          </p:nvSpPr>
          <p:spPr>
            <a:xfrm>
              <a:off x="1597833" y="3044557"/>
              <a:ext cx="10070267" cy="657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AE7E-EDA7-0E70-F1AD-76127CF0B73D}"/>
                </a:ext>
              </a:extLst>
            </p:cNvPr>
            <p:cNvSpPr txBox="1"/>
            <p:nvPr/>
          </p:nvSpPr>
          <p:spPr>
            <a:xfrm>
              <a:off x="950107" y="3152032"/>
              <a:ext cx="466773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3E5D19-9941-3A6C-BCB2-3FC7D3D1239A}"/>
              </a:ext>
            </a:extLst>
          </p:cNvPr>
          <p:cNvGrpSpPr/>
          <p:nvPr/>
        </p:nvGrpSpPr>
        <p:grpSpPr>
          <a:xfrm>
            <a:off x="591906" y="3298686"/>
            <a:ext cx="10716946" cy="657922"/>
            <a:chOff x="895398" y="3789313"/>
            <a:chExt cx="10716946" cy="6579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3558E2-EEC4-9794-977A-75F9569D8A97}"/>
                </a:ext>
              </a:extLst>
            </p:cNvPr>
            <p:cNvSpPr/>
            <p:nvPr/>
          </p:nvSpPr>
          <p:spPr>
            <a:xfrm>
              <a:off x="1555872" y="3789313"/>
              <a:ext cx="10056472" cy="657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D2B5B9-27CD-108B-7B98-D2942E620611}"/>
                </a:ext>
              </a:extLst>
            </p:cNvPr>
            <p:cNvSpPr txBox="1"/>
            <p:nvPr/>
          </p:nvSpPr>
          <p:spPr>
            <a:xfrm>
              <a:off x="895398" y="3884121"/>
              <a:ext cx="466773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9CB7D7-D4BB-DD45-76C7-2DC8427EDC04}"/>
              </a:ext>
            </a:extLst>
          </p:cNvPr>
          <p:cNvGrpSpPr/>
          <p:nvPr/>
        </p:nvGrpSpPr>
        <p:grpSpPr>
          <a:xfrm>
            <a:off x="591907" y="4034706"/>
            <a:ext cx="10716944" cy="622634"/>
            <a:chOff x="895399" y="4525333"/>
            <a:chExt cx="10716944" cy="6226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F79960-41B4-CE39-28C0-3F78A009C438}"/>
                </a:ext>
              </a:extLst>
            </p:cNvPr>
            <p:cNvSpPr/>
            <p:nvPr/>
          </p:nvSpPr>
          <p:spPr>
            <a:xfrm>
              <a:off x="1578172" y="4525333"/>
              <a:ext cx="10034171" cy="62263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B1A554-7E23-A9B7-DA53-C9A19BFD1E3B}"/>
                </a:ext>
              </a:extLst>
            </p:cNvPr>
            <p:cNvSpPr txBox="1"/>
            <p:nvPr/>
          </p:nvSpPr>
          <p:spPr>
            <a:xfrm>
              <a:off x="895399" y="4643123"/>
              <a:ext cx="466773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ko-KR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15708E81-74CA-2BCD-B585-C845C18500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904647"/>
              </p:ext>
            </p:extLst>
          </p:nvPr>
        </p:nvGraphicFramePr>
        <p:xfrm>
          <a:off x="2160785" y="1138692"/>
          <a:ext cx="3512883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938198D2-479F-E04E-6B6E-1AAA9C341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6857902"/>
              </p:ext>
            </p:extLst>
          </p:nvPr>
        </p:nvGraphicFramePr>
        <p:xfrm>
          <a:off x="3772226" y="1891774"/>
          <a:ext cx="3512883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9861FC81-E394-BA59-8E11-DB3ABB8291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939532"/>
              </p:ext>
            </p:extLst>
          </p:nvPr>
        </p:nvGraphicFramePr>
        <p:xfrm>
          <a:off x="7062194" y="2610416"/>
          <a:ext cx="3512883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FF263FAA-D149-A235-71C7-6EDA008F3C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525265"/>
              </p:ext>
            </p:extLst>
          </p:nvPr>
        </p:nvGraphicFramePr>
        <p:xfrm>
          <a:off x="5156487" y="3354005"/>
          <a:ext cx="3512883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88E5711B-400B-CBA7-CC11-43038BB10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0609988"/>
              </p:ext>
            </p:extLst>
          </p:nvPr>
        </p:nvGraphicFramePr>
        <p:xfrm>
          <a:off x="5529376" y="4105374"/>
          <a:ext cx="5527208" cy="49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0400DB-F7B3-2A14-D931-E66A05EB1CD2}"/>
              </a:ext>
            </a:extLst>
          </p:cNvPr>
          <p:cNvSpPr txBox="1"/>
          <p:nvPr/>
        </p:nvSpPr>
        <p:spPr>
          <a:xfrm>
            <a:off x="4451699" y="2519746"/>
            <a:ext cx="547425" cy="62745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endParaRPr lang="en-US" altLang="ko-KR" sz="12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60000"/>
              </a:lnSpc>
            </a:pPr>
            <a:r>
              <a:rPr lang="vi-VN" altLang="ko-KR" sz="3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F</a:t>
            </a:r>
            <a:endParaRPr lang="ko-KR" altLang="en-US" sz="3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DE194-623D-307B-2A69-63055B8D97CE}"/>
              </a:ext>
            </a:extLst>
          </p:cNvPr>
          <p:cNvSpPr txBox="1"/>
          <p:nvPr/>
        </p:nvSpPr>
        <p:spPr>
          <a:xfrm>
            <a:off x="6484363" y="2525399"/>
            <a:ext cx="547425" cy="62745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endParaRPr lang="en-US" altLang="ko-KR" sz="12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60000"/>
              </a:lnSpc>
            </a:pPr>
            <a:r>
              <a:rPr lang="vi-VN" altLang="ko-KR" sz="3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J</a:t>
            </a:r>
            <a:endParaRPr lang="ko-KR" altLang="en-US" sz="3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394759-B55D-D528-BC73-C4B83D1E569F}"/>
              </a:ext>
            </a:extLst>
          </p:cNvPr>
          <p:cNvGrpSpPr/>
          <p:nvPr/>
        </p:nvGrpSpPr>
        <p:grpSpPr>
          <a:xfrm>
            <a:off x="1" y="23897"/>
            <a:ext cx="1932972" cy="435430"/>
            <a:chOff x="130632" y="512265"/>
            <a:chExt cx="1987407" cy="4354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BC4A7DD-DB2B-FA15-371A-355651BB106F}"/>
                </a:ext>
              </a:extLst>
            </p:cNvPr>
            <p:cNvSpPr txBox="1"/>
            <p:nvPr/>
          </p:nvSpPr>
          <p:spPr>
            <a:xfrm>
              <a:off x="521197" y="562974"/>
              <a:ext cx="1596842" cy="384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1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ko-KR" alt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C8F86CC-A6B9-9CA4-6FD1-7F912628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/>
          </p:blipFill>
          <p:spPr>
            <a:xfrm>
              <a:off x="130632" y="512265"/>
              <a:ext cx="498264" cy="435430"/>
            </a:xfrm>
            <a:prstGeom prst="rect">
              <a:avLst/>
            </a:prstGeom>
          </p:spPr>
        </p:pic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CC0480C-D668-B240-44A8-A6E4A920191F}"/>
              </a:ext>
            </a:extLst>
          </p:cNvPr>
          <p:cNvSpPr/>
          <p:nvPr/>
        </p:nvSpPr>
        <p:spPr>
          <a:xfrm>
            <a:off x="192505" y="4919951"/>
            <a:ext cx="11817890" cy="1611131"/>
          </a:xfrm>
          <a:custGeom>
            <a:avLst/>
            <a:gdLst>
              <a:gd name="connsiteX0" fmla="*/ 0 w 7242771"/>
              <a:gd name="connsiteY0" fmla="*/ 264780 h 1588649"/>
              <a:gd name="connsiteX1" fmla="*/ 264780 w 7242771"/>
              <a:gd name="connsiteY1" fmla="*/ 0 h 1588649"/>
              <a:gd name="connsiteX2" fmla="*/ 6977991 w 7242771"/>
              <a:gd name="connsiteY2" fmla="*/ 0 h 1588649"/>
              <a:gd name="connsiteX3" fmla="*/ 7242771 w 7242771"/>
              <a:gd name="connsiteY3" fmla="*/ 264780 h 1588649"/>
              <a:gd name="connsiteX4" fmla="*/ 7242771 w 7242771"/>
              <a:gd name="connsiteY4" fmla="*/ 1323869 h 1588649"/>
              <a:gd name="connsiteX5" fmla="*/ 6977991 w 7242771"/>
              <a:gd name="connsiteY5" fmla="*/ 1588649 h 1588649"/>
              <a:gd name="connsiteX6" fmla="*/ 264780 w 7242771"/>
              <a:gd name="connsiteY6" fmla="*/ 1588649 h 1588649"/>
              <a:gd name="connsiteX7" fmla="*/ 0 w 7242771"/>
              <a:gd name="connsiteY7" fmla="*/ 1323869 h 1588649"/>
              <a:gd name="connsiteX8" fmla="*/ 0 w 7242771"/>
              <a:gd name="connsiteY8" fmla="*/ 264780 h 15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771" h="1588649">
                <a:moveTo>
                  <a:pt x="0" y="264780"/>
                </a:moveTo>
                <a:cubicBezTo>
                  <a:pt x="0" y="118546"/>
                  <a:pt x="118546" y="0"/>
                  <a:pt x="264780" y="0"/>
                </a:cubicBezTo>
                <a:lnTo>
                  <a:pt x="6977991" y="0"/>
                </a:lnTo>
                <a:cubicBezTo>
                  <a:pt x="7124225" y="0"/>
                  <a:pt x="7242771" y="118546"/>
                  <a:pt x="7242771" y="264780"/>
                </a:cubicBezTo>
                <a:lnTo>
                  <a:pt x="7242771" y="1323869"/>
                </a:lnTo>
                <a:cubicBezTo>
                  <a:pt x="7242771" y="1470103"/>
                  <a:pt x="7124225" y="1588649"/>
                  <a:pt x="6977991" y="1588649"/>
                </a:cubicBezTo>
                <a:lnTo>
                  <a:pt x="264780" y="1588649"/>
                </a:lnTo>
                <a:cubicBezTo>
                  <a:pt x="118546" y="1588649"/>
                  <a:pt x="0" y="1470103"/>
                  <a:pt x="0" y="1323869"/>
                </a:cubicBezTo>
                <a:lnTo>
                  <a:pt x="0" y="264780"/>
                </a:lnTo>
                <a:close/>
              </a:path>
            </a:pathLst>
          </a:custGeom>
          <a:solidFill>
            <a:srgbClr val="FFC000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6151" tIns="306151" rIns="306151" bIns="306151" numCol="1" spcCol="1270" anchor="ctr" anchorCtr="0">
            <a:noAutofit/>
          </a:bodyPr>
          <a:lstStyle/>
          <a:p>
            <a:pPr marL="0" lvl="0" indent="0" algn="ctr" defTabSz="2667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ko-KR" sz="3700" i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6075E-B197-DACA-61EA-7CC2A7ED8685}"/>
              </a:ext>
            </a:extLst>
          </p:cNvPr>
          <p:cNvSpPr txBox="1"/>
          <p:nvPr/>
        </p:nvSpPr>
        <p:spPr>
          <a:xfrm>
            <a:off x="280737" y="5113507"/>
            <a:ext cx="11630526" cy="1149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2667000" latinLnBrk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3000" b="1" i="0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chính gồm: Hàng phím số, hàng phím trên, hàng phím cơ sở, hàng phím dưới và hàng phím chứa phím dấu cách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b="1" i="0" kern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226AA7-00C3-3D77-BAC1-DED372404AD3}"/>
              </a:ext>
            </a:extLst>
          </p:cNvPr>
          <p:cNvGrpSpPr/>
          <p:nvPr/>
        </p:nvGrpSpPr>
        <p:grpSpPr>
          <a:xfrm>
            <a:off x="3883007" y="3147196"/>
            <a:ext cx="3750446" cy="2373835"/>
            <a:chOff x="3883007" y="3147195"/>
            <a:chExt cx="3750446" cy="2199270"/>
          </a:xfrm>
        </p:grpSpPr>
        <p:graphicFrame>
          <p:nvGraphicFramePr>
            <p:cNvPr id="18" name="Diagram 17">
              <a:extLst>
                <a:ext uri="{FF2B5EF4-FFF2-40B4-BE49-F238E27FC236}">
                  <a16:creationId xmlns:a16="http://schemas.microsoft.com/office/drawing/2014/main" id="{1CAAC9B0-F9C8-3438-1B2C-0150CFE4AD4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5313381"/>
                </p:ext>
              </p:extLst>
            </p:nvPr>
          </p:nvGraphicFramePr>
          <p:xfrm>
            <a:off x="3883007" y="4852713"/>
            <a:ext cx="3750446" cy="4937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0" r:lo="rId31" r:qs="rId32" r:cs="rId33"/>
            </a:graphicData>
          </a:graphic>
        </p:graphicFrame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41F4841-EC30-D449-CEF2-6A0DCC527A8B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4725411" y="3147195"/>
              <a:ext cx="1" cy="177275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116A8ED-4379-4DCE-1E96-1CB12010A6AE}"/>
                </a:ext>
              </a:extLst>
            </p:cNvPr>
            <p:cNvCxnSpPr/>
            <p:nvPr/>
          </p:nvCxnSpPr>
          <p:spPr>
            <a:xfrm flipH="1">
              <a:off x="6766291" y="3147196"/>
              <a:ext cx="1" cy="177275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8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1" grpId="0">
        <p:bldAsOne/>
      </p:bldGraphic>
      <p:bldGraphic spid="32" grpId="0">
        <p:bldAsOne/>
      </p:bldGraphic>
      <p:bldGraphic spid="33" grpId="0">
        <p:bldAsOne/>
      </p:bldGraphic>
      <p:bldGraphic spid="34" grpId="0">
        <p:bldAsOne/>
      </p:bldGraphic>
      <p:bldP spid="2" grpId="0" animBg="1"/>
      <p:bldP spid="3" grpId="0" animBg="1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17FF69-1297-66CC-34E6-DCEA547A9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crosoft Teams - Phân Phối Bản Quyền Phần Mềm">
            <a:extLst>
              <a:ext uri="{FF2B5EF4-FFF2-40B4-BE49-F238E27FC236}">
                <a16:creationId xmlns:a16="http://schemas.microsoft.com/office/drawing/2014/main" id="{D6F2E186-7EB3-B42C-B235-5EF07589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142578"/>
            <a:ext cx="607841" cy="607841"/>
          </a:xfrm>
          <a:prstGeom prst="ellipse">
            <a:avLst/>
          </a:prstGeom>
          <a:ln w="127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254399-92E3-097E-556B-F2A562B4A4AE}"/>
              </a:ext>
            </a:extLst>
          </p:cNvPr>
          <p:cNvGrpSpPr/>
          <p:nvPr/>
        </p:nvGrpSpPr>
        <p:grpSpPr>
          <a:xfrm>
            <a:off x="45179" y="54323"/>
            <a:ext cx="1910944" cy="405004"/>
            <a:chOff x="153280" y="542691"/>
            <a:chExt cx="1964759" cy="4050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A923661-B189-6F65-780E-995B8286FE5A}"/>
                </a:ext>
              </a:extLst>
            </p:cNvPr>
            <p:cNvSpPr txBox="1"/>
            <p:nvPr/>
          </p:nvSpPr>
          <p:spPr>
            <a:xfrm>
              <a:off x="521197" y="562974"/>
              <a:ext cx="1596842" cy="384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1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ko-KR" alt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217BFB-89DD-C962-433C-8C21C923A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53280" y="542691"/>
              <a:ext cx="452968" cy="405004"/>
            </a:xfrm>
            <a:prstGeom prst="rect">
              <a:avLst/>
            </a:prstGeom>
          </p:spPr>
        </p:pic>
      </p:grpSp>
      <p:pic>
        <p:nvPicPr>
          <p:cNvPr id="7" name="2p">
            <a:hlinkClick r:id="" action="ppaction://media"/>
            <a:extLst>
              <a:ext uri="{FF2B5EF4-FFF2-40B4-BE49-F238E27FC236}">
                <a16:creationId xmlns:a16="http://schemas.microsoft.com/office/drawing/2014/main" id="{5CE15D5A-07EC-3502-5163-A9456CCE6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0476" y="49246"/>
            <a:ext cx="1553105" cy="740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D6458-4B81-DF37-55DA-8463EEE36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59" y="1249301"/>
            <a:ext cx="11648122" cy="489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2AA7CE-8E17-5923-9BD3-23780E2710E1}"/>
              </a:ext>
            </a:extLst>
          </p:cNvPr>
          <p:cNvSpPr/>
          <p:nvPr/>
        </p:nvSpPr>
        <p:spPr>
          <a:xfrm>
            <a:off x="2449780" y="391880"/>
            <a:ext cx="7417039" cy="796350"/>
          </a:xfrm>
          <a:prstGeom prst="roundRect">
            <a:avLst>
              <a:gd name="adj" fmla="val 33169"/>
            </a:avLst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đặt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</a:t>
            </a:r>
          </a:p>
        </p:txBody>
      </p:sp>
    </p:spTree>
    <p:extLst>
      <p:ext uri="{BB962C8B-B14F-4D97-AF65-F5344CB8AC3E}">
        <p14:creationId xmlns:p14="http://schemas.microsoft.com/office/powerpoint/2010/main" val="33374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524E09-87C6-EDFD-9441-E43A9A081364}"/>
              </a:ext>
            </a:extLst>
          </p:cNvPr>
          <p:cNvSpPr txBox="1"/>
          <p:nvPr/>
        </p:nvSpPr>
        <p:spPr>
          <a:xfrm>
            <a:off x="979815" y="2107659"/>
            <a:ext cx="9971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sz="4400" b="1">
                <a:latin typeface="Be Vietnam Pro Light" pitchFamily="2" charset="0"/>
              </a:rPr>
              <a:t>Xem Video clip </a:t>
            </a:r>
          </a:p>
          <a:p>
            <a:pPr algn="ctr"/>
            <a:r>
              <a:rPr lang="vi-VN" altLang="ko-KR" sz="4400" b="1">
                <a:latin typeface="Be Vietnam Pro Light" pitchFamily="2" charset="0"/>
              </a:rPr>
              <a:t>CÁCH GÕ CÁC PHÍM TRÊN BÀN PHÍM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C8854-005B-62A7-1918-00880E00E948}"/>
              </a:ext>
            </a:extLst>
          </p:cNvPr>
          <p:cNvSpPr txBox="1"/>
          <p:nvPr/>
        </p:nvSpPr>
        <p:spPr>
          <a:xfrm>
            <a:off x="488899" y="2435"/>
            <a:ext cx="2042545" cy="43368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ko-KR" sz="2500" dirty="0">
                <a:solidFill>
                  <a:srgbClr val="002060"/>
                </a:solidFill>
                <a:latin typeface="Be Vietnam Pro Black" pitchFamily="2" charset="0"/>
              </a:rPr>
              <a:t>VẬN DỤNG</a:t>
            </a:r>
            <a:endParaRPr lang="ko-KR" altLang="en-US" sz="2500" dirty="0">
              <a:solidFill>
                <a:srgbClr val="002060"/>
              </a:solidFill>
              <a:latin typeface="Be Vietnam Pr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0B2457-1BCB-14ED-E63D-A77751EFE9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488899" cy="417668"/>
          </a:xfrm>
          <a:prstGeom prst="rect">
            <a:avLst/>
          </a:prstGeom>
        </p:spPr>
      </p:pic>
      <p:pic>
        <p:nvPicPr>
          <p:cNvPr id="3" name="CACHGOPHIMTRENBANPHIM1">
            <a:hlinkClick r:id="" action="ppaction://media"/>
            <a:extLst>
              <a:ext uri="{FF2B5EF4-FFF2-40B4-BE49-F238E27FC236}">
                <a16:creationId xmlns:a16="http://schemas.microsoft.com/office/drawing/2014/main" id="{7D7A63B5-8018-3862-91FF-C0CAA87CB5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99710"/>
            <a:ext cx="12192000" cy="69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1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icrosoft Teams - Phân Phối Bản Quyền Phần Mềm">
            <a:extLst>
              <a:ext uri="{FF2B5EF4-FFF2-40B4-BE49-F238E27FC236}">
                <a16:creationId xmlns:a16="http://schemas.microsoft.com/office/drawing/2014/main" id="{3EEED331-CC50-A7D3-C9FB-3B815038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>
            <a:fillRect/>
          </a:stretch>
        </p:blipFill>
        <p:spPr bwMode="auto">
          <a:xfrm>
            <a:off x="7533592" y="116130"/>
            <a:ext cx="2395475" cy="239547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B99A72-9F7D-DAE7-1F5C-BF99855D3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66" y="672565"/>
            <a:ext cx="7306690" cy="53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10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562</Words>
  <Application>Microsoft Office PowerPoint</Application>
  <PresentationFormat>Widescreen</PresentationFormat>
  <Paragraphs>141</Paragraphs>
  <Slides>21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#9Slide05 Ciaobella</vt:lpstr>
      <vt:lpstr>#9Slide05 IcielSanelma</vt:lpstr>
      <vt:lpstr>#9Slide07 Dorayaki</vt:lpstr>
      <vt:lpstr>Aptos</vt:lpstr>
      <vt:lpstr>Aptos Display</vt:lpstr>
      <vt:lpstr>Arial</vt:lpstr>
      <vt:lpstr>Arial Black</vt:lpstr>
      <vt:lpstr>Be Vietnam Pro</vt:lpstr>
      <vt:lpstr>Be Vietnam Pro Black</vt:lpstr>
      <vt:lpstr>Be Vietnam Pro Light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Thi Linh</dc:creator>
  <cp:lastModifiedBy>Nguyen Thi Linh</cp:lastModifiedBy>
  <cp:revision>417</cp:revision>
  <dcterms:created xsi:type="dcterms:W3CDTF">2025-10-17T23:32:05Z</dcterms:created>
  <dcterms:modified xsi:type="dcterms:W3CDTF">2026-04-12T05:18:56Z</dcterms:modified>
</cp:coreProperties>
</file>