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media1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notesSlides/notesSlide1.xml" ContentType="application/vnd.openxmlformats-officedocument.presentationml.notesSlide+xml"/>
  <Override PartName="/ppt/media/audio16.wav" ContentType="audio/x-wav"/>
  <Override PartName="/ppt/notesSlides/notesSlide2.xml" ContentType="application/vnd.openxmlformats-officedocument.presentationml.notesSlide+xml"/>
  <Override PartName="/ppt/media/media2.wav" ContentType="audio/x-wav"/>
  <Override PartName="/ppt/media/audio17.wav" ContentType="audio/x-wav"/>
  <Override PartName="/ppt/media/audio18.wav" ContentType="audio/x-wav"/>
  <Override PartName="/ppt/media/audio19.wav" ContentType="audio/x-wav"/>
  <Override PartName="/ppt/media/audio20.wav" ContentType="audio/x-wav"/>
  <Override PartName="/ppt/media/audio21.wav" ContentType="audio/x-wav"/>
  <Override PartName="/ppt/media/audio22.wav" ContentType="audio/x-wav"/>
  <Override PartName="/ppt/media/audio23.wav" ContentType="audio/x-wav"/>
  <Override PartName="/ppt/notesSlides/notesSlide3.xml" ContentType="application/vnd.openxmlformats-officedocument.presentationml.notesSlide+xml"/>
  <Override PartName="/ppt/media/media3.wav" ContentType="audio/x-wav"/>
  <Override PartName="/ppt/notesSlides/notesSlide4.xml" ContentType="application/vnd.openxmlformats-officedocument.presentationml.notesSlide+xml"/>
  <Override PartName="/ppt/media/audio24.wav" ContentType="audio/x-wav"/>
  <Override PartName="/ppt/media/audio25.wav" ContentType="audio/x-wav"/>
  <Override PartName="/ppt/media/audio26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4"/>
  </p:notesMasterIdLst>
  <p:sldIdLst>
    <p:sldId id="257" r:id="rId2"/>
    <p:sldId id="258" r:id="rId3"/>
    <p:sldId id="354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92" r:id="rId13"/>
    <p:sldId id="293" r:id="rId14"/>
    <p:sldId id="294" r:id="rId15"/>
    <p:sldId id="271" r:id="rId16"/>
    <p:sldId id="272" r:id="rId17"/>
    <p:sldId id="273" r:id="rId18"/>
    <p:sldId id="277" r:id="rId19"/>
    <p:sldId id="278" r:id="rId20"/>
    <p:sldId id="330" r:id="rId21"/>
    <p:sldId id="280" r:id="rId22"/>
    <p:sldId id="281" r:id="rId23"/>
    <p:sldId id="350" r:id="rId24"/>
    <p:sldId id="351" r:id="rId25"/>
    <p:sldId id="352" r:id="rId26"/>
    <p:sldId id="296" r:id="rId27"/>
    <p:sldId id="297" r:id="rId28"/>
    <p:sldId id="298" r:id="rId29"/>
    <p:sldId id="324" r:id="rId30"/>
    <p:sldId id="328" r:id="rId31"/>
    <p:sldId id="300" r:id="rId32"/>
    <p:sldId id="325" r:id="rId33"/>
    <p:sldId id="301" r:id="rId34"/>
    <p:sldId id="323" r:id="rId35"/>
    <p:sldId id="329" r:id="rId36"/>
    <p:sldId id="326" r:id="rId37"/>
    <p:sldId id="327" r:id="rId38"/>
    <p:sldId id="310" r:id="rId39"/>
    <p:sldId id="353" r:id="rId40"/>
    <p:sldId id="287" r:id="rId41"/>
    <p:sldId id="346" r:id="rId42"/>
    <p:sldId id="291" r:id="rId43"/>
  </p:sldIdLst>
  <p:sldSz cx="9144000" cy="5143500" type="screen16x9"/>
  <p:notesSz cx="9144000" cy="6858000"/>
  <p:embeddedFontLst>
    <p:embeddedFont>
      <p:font typeface="Berlin Sans FB" panose="020E0602020502020306" pitchFamily="34" charset="0"/>
      <p:regular r:id="rId45"/>
      <p:bold r:id="rId46"/>
    </p:embeddedFont>
    <p:embeddedFont>
      <p:font typeface="Berlin Sans FB Demi" panose="020E0802020502020306" pitchFamily="34" charset="0"/>
      <p:bold r:id="rId47"/>
    </p:embeddedFont>
    <p:embeddedFont>
      <p:font typeface="Bookman Old Style" panose="02050604050505020204" pitchFamily="18" charset="0"/>
      <p:regular r:id="rId48"/>
      <p:bold r:id="rId49"/>
      <p:italic r:id="rId50"/>
      <p:boldItalic r:id="rId51"/>
    </p:embeddedFont>
    <p:embeddedFont>
      <p:font typeface="Century Gothic" panose="020B0502020202020204" pitchFamily="34" charset="0"/>
      <p:regular r:id="rId52"/>
      <p:bold r:id="rId53"/>
      <p:italic r:id="rId54"/>
      <p:boldItalic r:id="rId55"/>
    </p:embeddedFont>
    <p:embeddedFont>
      <p:font typeface="Comic Sans MS" panose="030F0702030302020204" pitchFamily="66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82E"/>
    <a:srgbClr val="F9AB6B"/>
    <a:srgbClr val="FFE181"/>
    <a:srgbClr val="57D3FF"/>
    <a:srgbClr val="69D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876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62938-3D00-4EAE-A5AB-9744AC61273E}" type="datetimeFigureOut">
              <a:rPr lang="en-US" smtClean="0"/>
              <a:t>9/4/2026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A7C1F-D339-4274-9508-9DC0D1C2E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31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6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86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30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30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30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25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90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26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90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83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83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30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30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30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86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5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228600" y="209550"/>
            <a:ext cx="8686800" cy="4724400"/>
          </a:xfrm>
          <a:prstGeom prst="roundRect">
            <a:avLst>
              <a:gd name="adj" fmla="val 5984"/>
            </a:avLst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6"/>
            <a:ext cx="523307" cy="52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68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15.png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12" Type="http://schemas.openxmlformats.org/officeDocument/2006/relationships/image" Target="../media/image14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0.wav"/><Relationship Id="rId11" Type="http://schemas.openxmlformats.org/officeDocument/2006/relationships/audio" Target="../media/audio15.wav"/><Relationship Id="rId5" Type="http://schemas.openxmlformats.org/officeDocument/2006/relationships/audio" Target="../media/audio9.wav"/><Relationship Id="rId15" Type="http://schemas.openxmlformats.org/officeDocument/2006/relationships/image" Target="../media/image11.png"/><Relationship Id="rId10" Type="http://schemas.openxmlformats.org/officeDocument/2006/relationships/audio" Target="../media/audio14.wav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7.wav"/><Relationship Id="rId7" Type="http://schemas.openxmlformats.org/officeDocument/2006/relationships/audio" Target="../media/audio10.wav"/><Relationship Id="rId12" Type="http://schemas.openxmlformats.org/officeDocument/2006/relationships/audio" Target="../media/audio15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9.wav"/><Relationship Id="rId11" Type="http://schemas.openxmlformats.org/officeDocument/2006/relationships/audio" Target="../media/audio14.wav"/><Relationship Id="rId5" Type="http://schemas.openxmlformats.org/officeDocument/2006/relationships/audio" Target="../media/audio8.wav"/><Relationship Id="rId10" Type="http://schemas.openxmlformats.org/officeDocument/2006/relationships/audio" Target="../media/audio13.wav"/><Relationship Id="rId4" Type="http://schemas.openxmlformats.org/officeDocument/2006/relationships/audio" Target="../media/audio2.wav"/><Relationship Id="rId9" Type="http://schemas.openxmlformats.org/officeDocument/2006/relationships/audio" Target="../media/audio1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24.wav"/><Relationship Id="rId7" Type="http://schemas.openxmlformats.org/officeDocument/2006/relationships/image" Target="../media/image3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8.png"/><Relationship Id="rId5" Type="http://schemas.openxmlformats.org/officeDocument/2006/relationships/audio" Target="../media/audio26.wav"/><Relationship Id="rId10" Type="http://schemas.openxmlformats.org/officeDocument/2006/relationships/image" Target="../media/image37.png"/><Relationship Id="rId4" Type="http://schemas.openxmlformats.org/officeDocument/2006/relationships/audio" Target="../media/audio25.wav"/><Relationship Id="rId9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24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8.png"/><Relationship Id="rId5" Type="http://schemas.openxmlformats.org/officeDocument/2006/relationships/audio" Target="../media/audio26.wav"/><Relationship Id="rId10" Type="http://schemas.openxmlformats.org/officeDocument/2006/relationships/image" Target="../media/image37.png"/><Relationship Id="rId4" Type="http://schemas.openxmlformats.org/officeDocument/2006/relationships/audio" Target="../media/audio25.wav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5.wav"/><Relationship Id="rId12" Type="http://schemas.openxmlformats.org/officeDocument/2006/relationships/image" Target="../media/image37.png"/><Relationship Id="rId17" Type="http://schemas.openxmlformats.org/officeDocument/2006/relationships/image" Target="../media/image39.png"/><Relationship Id="rId2" Type="http://schemas.microsoft.com/office/2007/relationships/media" Target="../media/media2.wav"/><Relationship Id="rId16" Type="http://schemas.openxmlformats.org/officeDocument/2006/relationships/image" Target="../media/image7.jpg"/><Relationship Id="rId1" Type="http://schemas.openxmlformats.org/officeDocument/2006/relationships/audio" Target="NULL" TargetMode="External"/><Relationship Id="rId6" Type="http://schemas.openxmlformats.org/officeDocument/2006/relationships/audio" Target="../media/audio26.wav"/><Relationship Id="rId11" Type="http://schemas.openxmlformats.org/officeDocument/2006/relationships/image" Target="../media/image36.png"/><Relationship Id="rId5" Type="http://schemas.openxmlformats.org/officeDocument/2006/relationships/audio" Target="../media/audio24.wav"/><Relationship Id="rId15" Type="http://schemas.openxmlformats.org/officeDocument/2006/relationships/image" Target="../media/image13.png"/><Relationship Id="rId10" Type="http://schemas.openxmlformats.org/officeDocument/2006/relationships/image" Target="../media/image33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2.png"/><Relationship Id="rId1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24.wav"/><Relationship Id="rId7" Type="http://schemas.openxmlformats.org/officeDocument/2006/relationships/image" Target="../media/image32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8.png"/><Relationship Id="rId5" Type="http://schemas.openxmlformats.org/officeDocument/2006/relationships/audio" Target="../media/audio25.wav"/><Relationship Id="rId10" Type="http://schemas.openxmlformats.org/officeDocument/2006/relationships/image" Target="../media/image37.png"/><Relationship Id="rId4" Type="http://schemas.openxmlformats.org/officeDocument/2006/relationships/audio" Target="../media/audio26.wav"/><Relationship Id="rId9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24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8.png"/><Relationship Id="rId5" Type="http://schemas.openxmlformats.org/officeDocument/2006/relationships/audio" Target="../media/audio25.wav"/><Relationship Id="rId10" Type="http://schemas.openxmlformats.org/officeDocument/2006/relationships/image" Target="../media/image37.png"/><Relationship Id="rId4" Type="http://schemas.openxmlformats.org/officeDocument/2006/relationships/audio" Target="../media/audio26.wav"/><Relationship Id="rId9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24.wav"/><Relationship Id="rId7" Type="http://schemas.openxmlformats.org/officeDocument/2006/relationships/image" Target="../media/image32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8.png"/><Relationship Id="rId5" Type="http://schemas.openxmlformats.org/officeDocument/2006/relationships/audio" Target="../media/audio26.wav"/><Relationship Id="rId10" Type="http://schemas.openxmlformats.org/officeDocument/2006/relationships/image" Target="../media/image37.png"/><Relationship Id="rId4" Type="http://schemas.openxmlformats.org/officeDocument/2006/relationships/audio" Target="../media/audio25.wav"/><Relationship Id="rId9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24.wav"/><Relationship Id="rId7" Type="http://schemas.openxmlformats.org/officeDocument/2006/relationships/image" Target="../media/image32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8.png"/><Relationship Id="rId5" Type="http://schemas.openxmlformats.org/officeDocument/2006/relationships/audio" Target="../media/audio26.wav"/><Relationship Id="rId10" Type="http://schemas.openxmlformats.org/officeDocument/2006/relationships/image" Target="../media/image37.png"/><Relationship Id="rId4" Type="http://schemas.openxmlformats.org/officeDocument/2006/relationships/audio" Target="../media/audio25.wav"/><Relationship Id="rId9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24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8.png"/><Relationship Id="rId5" Type="http://schemas.openxmlformats.org/officeDocument/2006/relationships/audio" Target="../media/audio25.wav"/><Relationship Id="rId10" Type="http://schemas.openxmlformats.org/officeDocument/2006/relationships/image" Target="../media/image37.png"/><Relationship Id="rId4" Type="http://schemas.openxmlformats.org/officeDocument/2006/relationships/audio" Target="../media/audio26.wav"/><Relationship Id="rId9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24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8.png"/><Relationship Id="rId5" Type="http://schemas.openxmlformats.org/officeDocument/2006/relationships/audio" Target="../media/audio26.wav"/><Relationship Id="rId10" Type="http://schemas.openxmlformats.org/officeDocument/2006/relationships/image" Target="../media/image37.png"/><Relationship Id="rId4" Type="http://schemas.openxmlformats.org/officeDocument/2006/relationships/audio" Target="../media/audio25.wav"/><Relationship Id="rId9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5.wav"/><Relationship Id="rId12" Type="http://schemas.openxmlformats.org/officeDocument/2006/relationships/image" Target="../media/image37.png"/><Relationship Id="rId17" Type="http://schemas.openxmlformats.org/officeDocument/2006/relationships/image" Target="../media/image7.jpg"/><Relationship Id="rId2" Type="http://schemas.microsoft.com/office/2007/relationships/media" Target="../media/media2.wav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audio" Target="../media/audio26.wav"/><Relationship Id="rId11" Type="http://schemas.openxmlformats.org/officeDocument/2006/relationships/image" Target="../media/image36.png"/><Relationship Id="rId5" Type="http://schemas.openxmlformats.org/officeDocument/2006/relationships/audio" Target="../media/audio24.wav"/><Relationship Id="rId15" Type="http://schemas.openxmlformats.org/officeDocument/2006/relationships/image" Target="../media/image10.png"/><Relationship Id="rId10" Type="http://schemas.openxmlformats.org/officeDocument/2006/relationships/image" Target="../media/image33.gi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2.png"/><Relationship Id="rId1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7.wav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1.jpe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5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7.jp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27961" y="978836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085506" y="476542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 January 19</a:t>
            </a:r>
            <a:r>
              <a:rPr lang="en-US" sz="3200" baseline="30000" dirty="0">
                <a:latin typeface="Berlin Sans FB" panose="020E0602020502020306" pitchFamily="34" charset="0"/>
              </a:rPr>
              <a:t>th</a:t>
            </a:r>
            <a:r>
              <a:rPr lang="en-US" sz="3200" dirty="0">
                <a:latin typeface="Berlin Sans FB" panose="020E0602020502020306" pitchFamily="34" charset="0"/>
              </a:rPr>
              <a:t> 2026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1825625" y="1038234"/>
            <a:ext cx="536575" cy="471124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3300" dirty="0">
                <a:solidFill>
                  <a:schemeClr val="bg1"/>
                </a:solidFill>
                <a:latin typeface="Berlin Sans FB" panose="020E0602020502020306" pitchFamily="34" charset="0"/>
              </a:rPr>
              <a:t>11</a:t>
            </a:r>
            <a:endParaRPr lang="en-US" sz="33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2971800" y="2318458"/>
            <a:ext cx="3318584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1: 1, 2, 3</a:t>
            </a:r>
          </a:p>
        </p:txBody>
      </p:sp>
      <p:sp>
        <p:nvSpPr>
          <p:cNvPr id="6" name="Bùi Liễu"/>
          <p:cNvSpPr/>
          <p:nvPr/>
        </p:nvSpPr>
        <p:spPr>
          <a:xfrm>
            <a:off x="1433548" y="2005912"/>
            <a:ext cx="6719852" cy="1175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8000" b="1" dirty="0">
                <a:ln w="18000">
                  <a:solidFill>
                    <a:schemeClr val="accent6"/>
                  </a:solidFill>
                  <a:prstDash val="solid"/>
                  <a:miter lim="800000"/>
                </a:ln>
                <a:solidFill>
                  <a:srgbClr val="F6882E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MY HOME</a:t>
            </a:r>
            <a:endParaRPr lang="en-US" sz="8000" b="1" dirty="0">
              <a:ln w="18000">
                <a:solidFill>
                  <a:schemeClr val="accent6"/>
                </a:solidFill>
                <a:prstDash val="solid"/>
                <a:miter lim="800000"/>
              </a:ln>
              <a:solidFill>
                <a:srgbClr val="F6882E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48534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25" y="229042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0" t="11714" r="33211" b="6663"/>
          <a:stretch/>
        </p:blipFill>
        <p:spPr>
          <a:xfrm>
            <a:off x="3175706" y="3018650"/>
            <a:ext cx="2910772" cy="1862895"/>
          </a:xfrm>
          <a:prstGeom prst="cloud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70696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7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3330612" y="2221291"/>
            <a:ext cx="5435843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æ</a:t>
            </a:r>
            <a:r>
              <a:rPr lang="vi-VN" sz="3200" dirty="0">
                <a:cs typeface="Arial" panose="020B0604020202020204" pitchFamily="34" charset="0"/>
              </a:rPr>
              <a:t>t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81 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Tran Hung Dao striːt/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3293783" y="1490938"/>
            <a:ext cx="564726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3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81 Tran Hung Dao </a:t>
            </a:r>
            <a:r>
              <a:rPr lang="vi-VN" sz="3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Street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3432455" y="2918739"/>
            <a:ext cx="533400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3200" dirty="0">
                <a:cs typeface="Arial" panose="020B0604020202020204" pitchFamily="34" charset="0"/>
              </a:rPr>
              <a:t>ở </a:t>
            </a:r>
            <a:r>
              <a:rPr lang="vi-VN" sz="3200" dirty="0" err="1">
                <a:cs typeface="Arial" panose="020B0604020202020204" pitchFamily="34" charset="0"/>
              </a:rPr>
              <a:t>số</a:t>
            </a:r>
            <a:r>
              <a:rPr lang="vi-VN" sz="3200" dirty="0">
                <a:cs typeface="Arial" panose="020B0604020202020204" pitchFamily="34" charset="0"/>
              </a:rPr>
              <a:t> 81 </a:t>
            </a:r>
            <a:r>
              <a:rPr lang="vi-VN" sz="3200" dirty="0" err="1">
                <a:cs typeface="Arial" panose="020B0604020202020204" pitchFamily="34" charset="0"/>
              </a:rPr>
              <a:t>phố</a:t>
            </a:r>
            <a:r>
              <a:rPr lang="vi-VN" sz="3200" dirty="0">
                <a:cs typeface="Arial" panose="020B0604020202020204" pitchFamily="34" charset="0"/>
              </a:rPr>
              <a:t> </a:t>
            </a:r>
            <a:r>
              <a:rPr lang="vi-VN" sz="3200" dirty="0" err="1">
                <a:cs typeface="Arial" panose="020B0604020202020204" pitchFamily="34" charset="0"/>
              </a:rPr>
              <a:t>Trần</a:t>
            </a:r>
            <a:r>
              <a:rPr lang="vi-VN" sz="3200" dirty="0">
                <a:cs typeface="Arial" panose="020B0604020202020204" pitchFamily="34" charset="0"/>
              </a:rPr>
              <a:t> Hưng </a:t>
            </a:r>
            <a:r>
              <a:rPr lang="vi-VN" sz="3200" dirty="0" err="1">
                <a:cs typeface="Arial" panose="020B0604020202020204" pitchFamily="34" charset="0"/>
              </a:rPr>
              <a:t>Đạo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Facebook: Bùi Liễu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087" r="2500" b="3895"/>
          <a:stretch/>
        </p:blipFill>
        <p:spPr>
          <a:xfrm>
            <a:off x="363061" y="1504950"/>
            <a:ext cx="2895601" cy="199437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911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t 81 Tran Hung Dao Stree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t 81 Tran Hung Dao Stree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3699930" y="2252069"/>
            <a:ext cx="495300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æ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Quang Trung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rəʊd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3124200" y="1504950"/>
            <a:ext cx="6104460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9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Quang Trung </a:t>
            </a:r>
            <a:r>
              <a:rPr lang="vi-VN" sz="36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Road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3509430" y="2937632"/>
            <a:ext cx="533400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3200" dirty="0">
                <a:cs typeface="Arial" panose="020B0604020202020204" pitchFamily="34" charset="0"/>
              </a:rPr>
              <a:t>ở </a:t>
            </a:r>
            <a:r>
              <a:rPr lang="vi-VN" sz="3200" dirty="0" err="1">
                <a:cs typeface="Arial" panose="020B0604020202020204" pitchFamily="34" charset="0"/>
              </a:rPr>
              <a:t>số</a:t>
            </a:r>
            <a:r>
              <a:rPr lang="vi-VN" sz="3200" dirty="0">
                <a:cs typeface="Arial" panose="020B0604020202020204" pitchFamily="34" charset="0"/>
              </a:rPr>
              <a:t> 9 </a:t>
            </a:r>
            <a:r>
              <a:rPr lang="vi-VN" sz="3200" dirty="0" err="1">
                <a:cs typeface="Arial" panose="020B0604020202020204" pitchFamily="34" charset="0"/>
              </a:rPr>
              <a:t>đường</a:t>
            </a:r>
            <a:r>
              <a:rPr lang="vi-VN" sz="3200" dirty="0">
                <a:cs typeface="Arial" panose="020B0604020202020204" pitchFamily="34" charset="0"/>
              </a:rPr>
              <a:t> Quang Trung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Facebook: Bùi Liễu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" r="453"/>
          <a:stretch/>
        </p:blipFill>
        <p:spPr>
          <a:xfrm>
            <a:off x="497368" y="1504950"/>
            <a:ext cx="3048001" cy="205332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00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t 9 Quang Trung Road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t 9 Quang Trung Road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3651112" y="2350556"/>
            <a:ext cx="184177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lɪv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3581400" y="1526703"/>
            <a:ext cx="1962150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live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3800475" y="3028950"/>
            <a:ext cx="1543050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5117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iv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iv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664029" y="2080754"/>
            <a:ext cx="1524001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19050" y="1457506"/>
            <a:ext cx="8991600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(+ name of the road / street)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363071" y="2782060"/>
            <a:ext cx="8267701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trong, ở (đi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tên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 0968142780"/>
          <p:cNvSpPr/>
          <p:nvPr/>
        </p:nvSpPr>
        <p:spPr>
          <a:xfrm>
            <a:off x="363070" y="3638550"/>
            <a:ext cx="8267701" cy="105413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EX: in Tran Hung Dao Street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Road</a:t>
            </a:r>
          </a:p>
        </p:txBody>
      </p:sp>
    </p:spTree>
    <p:extLst>
      <p:ext uri="{BB962C8B-B14F-4D97-AF65-F5344CB8AC3E}">
        <p14:creationId xmlns:p14="http://schemas.microsoft.com/office/powerpoint/2010/main" val="26032265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1371600" y="2278239"/>
            <a:ext cx="2464351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æt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1600200" y="1428750"/>
            <a:ext cx="5943600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36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(+ </a:t>
            </a:r>
            <a:r>
              <a:rPr lang="vi-VN" sz="36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house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number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1714500" y="3034150"/>
            <a:ext cx="571500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ở,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( đi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 0968142780"/>
          <p:cNvSpPr/>
          <p:nvPr/>
        </p:nvSpPr>
        <p:spPr>
          <a:xfrm>
            <a:off x="605759" y="3790950"/>
            <a:ext cx="8267701" cy="105413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EX: at 81 Tran Hung Dao Street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at 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Road</a:t>
            </a:r>
          </a:p>
        </p:txBody>
      </p:sp>
    </p:spTree>
    <p:extLst>
      <p:ext uri="{BB962C8B-B14F-4D97-AF65-F5344CB8AC3E}">
        <p14:creationId xmlns:p14="http://schemas.microsoft.com/office/powerpoint/2010/main" val="28218392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ùi liễu">
            <a:extLst>
              <a:ext uri="{FF2B5EF4-FFF2-40B4-BE49-F238E27FC236}">
                <a16:creationId xmlns:a16="http://schemas.microsoft.com/office/drawing/2014/main" id="{8D8B93CE-5EFD-41C5-B47C-69018899A6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78" y="1047750"/>
            <a:ext cx="1953094" cy="1156602"/>
          </a:xfrm>
          <a:prstGeom prst="roundRect">
            <a:avLst/>
          </a:prstGeom>
          <a:ln>
            <a:noFill/>
          </a:ln>
        </p:spPr>
      </p:pic>
      <p:sp>
        <p:nvSpPr>
          <p:cNvPr id="13" name="Facebook: Bùi Liễu">
            <a:extLst>
              <a:ext uri="{FF2B5EF4-FFF2-40B4-BE49-F238E27FC236}">
                <a16:creationId xmlns:a16="http://schemas.microsoft.com/office/drawing/2014/main" id="{373BD0C2-2F41-417A-8294-0554F345CF32}"/>
              </a:ext>
            </a:extLst>
          </p:cNvPr>
          <p:cNvSpPr/>
          <p:nvPr/>
        </p:nvSpPr>
        <p:spPr>
          <a:xfrm>
            <a:off x="894558" y="2204352"/>
            <a:ext cx="1017168" cy="377026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0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street</a:t>
            </a:r>
            <a:endParaRPr lang="en-US" sz="20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id="{9C7D009D-C49F-4896-908A-86B5CF2A773F}"/>
              </a:ext>
            </a:extLst>
          </p:cNvPr>
          <p:cNvSpPr/>
          <p:nvPr/>
        </p:nvSpPr>
        <p:spPr>
          <a:xfrm>
            <a:off x="3810000" y="161014"/>
            <a:ext cx="1997387" cy="614846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vi-VN" sz="3600" dirty="0" err="1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Review</a:t>
            </a:r>
            <a:r>
              <a:rPr lang="vi-VN" sz="36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rgbClr val="FF000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ùi liễu">
            <a:extLst>
              <a:ext uri="{FF2B5EF4-FFF2-40B4-BE49-F238E27FC236}">
                <a16:creationId xmlns:a16="http://schemas.microsoft.com/office/drawing/2014/main" id="{D8B8AA0A-BD08-49E8-8940-5C68DA8D7E6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65" y="1047750"/>
            <a:ext cx="1902418" cy="1156602"/>
          </a:xfrm>
          <a:prstGeom prst="roundRect">
            <a:avLst/>
          </a:prstGeom>
          <a:ln>
            <a:noFill/>
          </a:ln>
        </p:spPr>
      </p:pic>
      <p:pic>
        <p:nvPicPr>
          <p:cNvPr id="18" name="Bùi liễu">
            <a:extLst>
              <a:ext uri="{FF2B5EF4-FFF2-40B4-BE49-F238E27FC236}">
                <a16:creationId xmlns:a16="http://schemas.microsoft.com/office/drawing/2014/main" id="{04406392-AFFA-4DCD-A68C-9BEECDA8FA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" b="3259"/>
          <a:stretch/>
        </p:blipFill>
        <p:spPr>
          <a:xfrm>
            <a:off x="4639383" y="1047750"/>
            <a:ext cx="1878246" cy="1156602"/>
          </a:xfrm>
          <a:prstGeom prst="roundRect">
            <a:avLst/>
          </a:prstGeom>
          <a:ln>
            <a:noFill/>
          </a:ln>
        </p:spPr>
      </p:pic>
      <p:pic>
        <p:nvPicPr>
          <p:cNvPr id="19" name="Bùi liễu">
            <a:extLst>
              <a:ext uri="{FF2B5EF4-FFF2-40B4-BE49-F238E27FC236}">
                <a16:creationId xmlns:a16="http://schemas.microsoft.com/office/drawing/2014/main" id="{2DC4CA6B-93DD-4BA4-94EE-DFAF67488A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9" b="3449"/>
          <a:stretch/>
        </p:blipFill>
        <p:spPr>
          <a:xfrm>
            <a:off x="6720714" y="1047750"/>
            <a:ext cx="1957270" cy="1156602"/>
          </a:xfrm>
          <a:prstGeom prst="roundRect">
            <a:avLst/>
          </a:prstGeom>
          <a:ln>
            <a:noFill/>
          </a:ln>
        </p:spPr>
      </p:pic>
      <p:sp>
        <p:nvSpPr>
          <p:cNvPr id="32" name="Facebook: Bùi Liễu">
            <a:extLst>
              <a:ext uri="{FF2B5EF4-FFF2-40B4-BE49-F238E27FC236}">
                <a16:creationId xmlns:a16="http://schemas.microsoft.com/office/drawing/2014/main" id="{BB1DFB7F-076A-4924-BD35-899C234F55CB}"/>
              </a:ext>
            </a:extLst>
          </p:cNvPr>
          <p:cNvSpPr/>
          <p:nvPr/>
        </p:nvSpPr>
        <p:spPr>
          <a:xfrm>
            <a:off x="3012089" y="2204352"/>
            <a:ext cx="1017168" cy="377026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0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road</a:t>
            </a:r>
            <a:endParaRPr lang="en-US" sz="20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3" name="Facebook: Bùi Liễu">
            <a:extLst>
              <a:ext uri="{FF2B5EF4-FFF2-40B4-BE49-F238E27FC236}">
                <a16:creationId xmlns:a16="http://schemas.microsoft.com/office/drawing/2014/main" id="{B59D62A0-5882-4761-BF86-47611C4FF84F}"/>
              </a:ext>
            </a:extLst>
          </p:cNvPr>
          <p:cNvSpPr/>
          <p:nvPr/>
        </p:nvSpPr>
        <p:spPr>
          <a:xfrm>
            <a:off x="4406699" y="2229347"/>
            <a:ext cx="2298901" cy="684803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in Tran Hung Dao </a:t>
            </a:r>
            <a:r>
              <a:rPr lang="vi-VN" sz="20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Street</a:t>
            </a:r>
            <a:endParaRPr lang="en-US" sz="20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5" name="Facebook: Bùi Liễu">
            <a:extLst>
              <a:ext uri="{FF2B5EF4-FFF2-40B4-BE49-F238E27FC236}">
                <a16:creationId xmlns:a16="http://schemas.microsoft.com/office/drawing/2014/main" id="{0FD7A428-F225-4A26-80D4-B2E773C2D67E}"/>
              </a:ext>
            </a:extLst>
          </p:cNvPr>
          <p:cNvSpPr/>
          <p:nvPr/>
        </p:nvSpPr>
        <p:spPr>
          <a:xfrm>
            <a:off x="6667815" y="2229348"/>
            <a:ext cx="2142091" cy="684803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in Quang Trung </a:t>
            </a:r>
            <a:r>
              <a:rPr lang="vi-VN" sz="20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Road</a:t>
            </a:r>
            <a:endParaRPr lang="en-US" sz="20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36" name="Bùi liễu">
            <a:extLst>
              <a:ext uri="{FF2B5EF4-FFF2-40B4-BE49-F238E27FC236}">
                <a16:creationId xmlns:a16="http://schemas.microsoft.com/office/drawing/2014/main" id="{5429FC6E-CE05-49CF-B06A-1D502885CBC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6" b="5186"/>
          <a:stretch/>
        </p:blipFill>
        <p:spPr>
          <a:xfrm>
            <a:off x="522926" y="3022522"/>
            <a:ext cx="1878246" cy="1156602"/>
          </a:xfrm>
          <a:prstGeom prst="roundRect">
            <a:avLst/>
          </a:prstGeom>
          <a:ln>
            <a:noFill/>
          </a:ln>
        </p:spPr>
      </p:pic>
      <p:pic>
        <p:nvPicPr>
          <p:cNvPr id="37" name="Bùi liễu">
            <a:extLst>
              <a:ext uri="{FF2B5EF4-FFF2-40B4-BE49-F238E27FC236}">
                <a16:creationId xmlns:a16="http://schemas.microsoft.com/office/drawing/2014/main" id="{1A9D4B2D-9351-4804-8A24-A27C4C4657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9" b="5739"/>
          <a:stretch/>
        </p:blipFill>
        <p:spPr>
          <a:xfrm>
            <a:off x="2671508" y="3022522"/>
            <a:ext cx="1891675" cy="1156602"/>
          </a:xfrm>
          <a:prstGeom prst="roundRect">
            <a:avLst/>
          </a:prstGeom>
          <a:ln>
            <a:noFill/>
          </a:ln>
        </p:spPr>
      </p:pic>
      <p:sp>
        <p:nvSpPr>
          <p:cNvPr id="38" name="Facebook: Bùi Liễu">
            <a:extLst>
              <a:ext uri="{FF2B5EF4-FFF2-40B4-BE49-F238E27FC236}">
                <a16:creationId xmlns:a16="http://schemas.microsoft.com/office/drawing/2014/main" id="{CD5DFF54-11DC-4BBE-AF99-9D30B6637B42}"/>
              </a:ext>
            </a:extLst>
          </p:cNvPr>
          <p:cNvSpPr/>
          <p:nvPr/>
        </p:nvSpPr>
        <p:spPr>
          <a:xfrm>
            <a:off x="152400" y="4162138"/>
            <a:ext cx="2248772" cy="684803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0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at</a:t>
            </a:r>
            <a:r>
              <a:rPr lang="vi-VN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81 Tran Hung Dao </a:t>
            </a:r>
            <a:r>
              <a:rPr lang="vi-VN" sz="20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Street</a:t>
            </a:r>
            <a:endParaRPr lang="en-US" sz="20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9" name="Facebook: Bùi Liễu">
            <a:extLst>
              <a:ext uri="{FF2B5EF4-FFF2-40B4-BE49-F238E27FC236}">
                <a16:creationId xmlns:a16="http://schemas.microsoft.com/office/drawing/2014/main" id="{3D8F2A4D-C008-4F90-AA48-9AC395D48F9B}"/>
              </a:ext>
            </a:extLst>
          </p:cNvPr>
          <p:cNvSpPr/>
          <p:nvPr/>
        </p:nvSpPr>
        <p:spPr>
          <a:xfrm>
            <a:off x="2392355" y="4213748"/>
            <a:ext cx="2247028" cy="761747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at 9 Quang Trung</a:t>
            </a:r>
            <a:r>
              <a:rPr lang="en-US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vi-VN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Road</a:t>
            </a:r>
            <a:endParaRPr lang="en-US" sz="20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0" name="Facebook: Bùi Liễu">
            <a:extLst>
              <a:ext uri="{FF2B5EF4-FFF2-40B4-BE49-F238E27FC236}">
                <a16:creationId xmlns:a16="http://schemas.microsoft.com/office/drawing/2014/main" id="{AF65FCF6-AC2C-4FDA-9A17-8E963E6A3E79}"/>
              </a:ext>
            </a:extLst>
          </p:cNvPr>
          <p:cNvSpPr/>
          <p:nvPr/>
        </p:nvSpPr>
        <p:spPr>
          <a:xfrm>
            <a:off x="5533670" y="4179124"/>
            <a:ext cx="935812" cy="377026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0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live</a:t>
            </a:r>
            <a:endParaRPr lang="en-US" sz="20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2" name="Facebook: Bùi Liễu">
            <a:extLst>
              <a:ext uri="{FF2B5EF4-FFF2-40B4-BE49-F238E27FC236}">
                <a16:creationId xmlns:a16="http://schemas.microsoft.com/office/drawing/2014/main" id="{9BAC37ED-7CD6-4034-AC4B-203AD54F5739}"/>
              </a:ext>
            </a:extLst>
          </p:cNvPr>
          <p:cNvSpPr/>
          <p:nvPr/>
        </p:nvSpPr>
        <p:spPr>
          <a:xfrm>
            <a:off x="6738977" y="4179124"/>
            <a:ext cx="935812" cy="377026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in</a:t>
            </a:r>
            <a:endParaRPr lang="en-US" sz="20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3" name="Facebook: Bùi Liễu">
            <a:extLst>
              <a:ext uri="{FF2B5EF4-FFF2-40B4-BE49-F238E27FC236}">
                <a16:creationId xmlns:a16="http://schemas.microsoft.com/office/drawing/2014/main" id="{A0F5AEA6-A1E4-4C4B-A5C4-7FCB3A2E6A0E}"/>
              </a:ext>
            </a:extLst>
          </p:cNvPr>
          <p:cNvSpPr/>
          <p:nvPr/>
        </p:nvSpPr>
        <p:spPr>
          <a:xfrm>
            <a:off x="7762324" y="4179124"/>
            <a:ext cx="935812" cy="377026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0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at</a:t>
            </a:r>
            <a:endParaRPr lang="en-US" sz="20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84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ree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ad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 Tran Hung Dao Stree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 Quang Trung Road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t 81 Tran Hung Dao Stree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t 9 Quang Trung Road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iv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ree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10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ad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 Tran Hung Dao Stree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 Quang Trung Road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10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t 81 Tran Hung Dao Stree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10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t 9 Quang Trung Road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10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iv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10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10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32" grpId="0"/>
      <p:bldP spid="32" grpId="1"/>
      <p:bldP spid="33" grpId="0"/>
      <p:bldP spid="33" grpId="1"/>
      <p:bldP spid="35" grpId="0"/>
      <p:bldP spid="35" grpId="1"/>
      <p:bldP spid="38" grpId="0"/>
      <p:bldP spid="38" grpId="1"/>
      <p:bldP spid="39" grpId="0"/>
      <p:bldP spid="39" grpId="1"/>
      <p:bldP spid="40" grpId="0"/>
      <p:bldP spid="40" grpId="1"/>
      <p:bldP spid="42" grpId="0"/>
      <p:bldP spid="42" grpId="1"/>
      <p:bldP spid="43" grpId="0"/>
      <p:bldP spid="4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Facebook: Bùi Liễu">
            <a:extLst>
              <a:ext uri="{FF2B5EF4-FFF2-40B4-BE49-F238E27FC236}">
                <a16:creationId xmlns:a16="http://schemas.microsoft.com/office/drawing/2014/main" id="{E3A3F76F-A382-4D36-883D-3CC7A8F77529}"/>
              </a:ext>
            </a:extLst>
          </p:cNvPr>
          <p:cNvSpPr/>
          <p:nvPr/>
        </p:nvSpPr>
        <p:spPr>
          <a:xfrm>
            <a:off x="6393536" y="4484678"/>
            <a:ext cx="2750464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__ Quang Trung </a:t>
            </a:r>
            <a:r>
              <a:rPr lang="vi-VN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Road</a:t>
            </a:r>
            <a:endParaRPr lang="en-US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8D575E7-FD87-46B2-973E-7C34171178B5}"/>
              </a:ext>
            </a:extLst>
          </p:cNvPr>
          <p:cNvSpPr txBox="1"/>
          <p:nvPr/>
        </p:nvSpPr>
        <p:spPr>
          <a:xfrm>
            <a:off x="6172200" y="4461594"/>
            <a:ext cx="905891" cy="383084"/>
          </a:xfrm>
          <a:prstGeom prst="roundRect">
            <a:avLst/>
          </a:prstGeom>
          <a:noFill/>
          <a:ln w="9525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 b="0" dirty="0">
                <a:solidFill>
                  <a:srgbClr val="FF0000"/>
                </a:solidFill>
              </a:rPr>
              <a:t>in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83" name="Facebook: Bùi Liễu">
            <a:extLst>
              <a:ext uri="{FF2B5EF4-FFF2-40B4-BE49-F238E27FC236}">
                <a16:creationId xmlns:a16="http://schemas.microsoft.com/office/drawing/2014/main" id="{B9831844-8983-4B97-9B7B-88E3DCC09876}"/>
              </a:ext>
            </a:extLst>
          </p:cNvPr>
          <p:cNvSpPr/>
          <p:nvPr/>
        </p:nvSpPr>
        <p:spPr>
          <a:xfrm>
            <a:off x="5943600" y="2773086"/>
            <a:ext cx="3276600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__ Tran Hung Dao Street</a:t>
            </a:r>
            <a:endParaRPr lang="en-US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0" name="Bùi Liễu"/>
          <p:cNvSpPr/>
          <p:nvPr/>
        </p:nvSpPr>
        <p:spPr>
          <a:xfrm>
            <a:off x="2896653" y="285750"/>
            <a:ext cx="4037547" cy="530271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28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Complete and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say.</a:t>
            </a:r>
          </a:p>
        </p:txBody>
      </p:sp>
      <p:pic>
        <p:nvPicPr>
          <p:cNvPr id="67" name="Bùi liễu">
            <a:extLst>
              <a:ext uri="{FF2B5EF4-FFF2-40B4-BE49-F238E27FC236}">
                <a16:creationId xmlns:a16="http://schemas.microsoft.com/office/drawing/2014/main" id="{6E859242-06B3-4086-A6B1-240F1CAA90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43" y="1616484"/>
            <a:ext cx="1733014" cy="1156602"/>
          </a:xfrm>
          <a:prstGeom prst="roundRect">
            <a:avLst/>
          </a:prstGeom>
          <a:ln>
            <a:noFill/>
          </a:ln>
        </p:spPr>
      </p:pic>
      <p:pic>
        <p:nvPicPr>
          <p:cNvPr id="68" name="Bùi liễu">
            <a:extLst>
              <a:ext uri="{FF2B5EF4-FFF2-40B4-BE49-F238E27FC236}">
                <a16:creationId xmlns:a16="http://schemas.microsoft.com/office/drawing/2014/main" id="{7110B30F-3021-41D6-B67E-FEF449F063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083" y="1616484"/>
            <a:ext cx="1805927" cy="1156602"/>
          </a:xfrm>
          <a:prstGeom prst="roundRect">
            <a:avLst/>
          </a:prstGeom>
          <a:ln>
            <a:noFill/>
          </a:ln>
        </p:spPr>
      </p:pic>
      <p:pic>
        <p:nvPicPr>
          <p:cNvPr id="69" name="Bùi liễu">
            <a:extLst>
              <a:ext uri="{FF2B5EF4-FFF2-40B4-BE49-F238E27FC236}">
                <a16:creationId xmlns:a16="http://schemas.microsoft.com/office/drawing/2014/main" id="{DAB1B88E-C2A3-477E-9A53-F761D65B0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" b="3259"/>
          <a:stretch/>
        </p:blipFill>
        <p:spPr>
          <a:xfrm>
            <a:off x="6449097" y="1659370"/>
            <a:ext cx="1805927" cy="1156602"/>
          </a:xfrm>
          <a:prstGeom prst="roundRect">
            <a:avLst/>
          </a:prstGeom>
          <a:ln>
            <a:noFill/>
          </a:ln>
        </p:spPr>
      </p:pic>
      <p:pic>
        <p:nvPicPr>
          <p:cNvPr id="70" name="Bùi liễu">
            <a:extLst>
              <a:ext uri="{FF2B5EF4-FFF2-40B4-BE49-F238E27FC236}">
                <a16:creationId xmlns:a16="http://schemas.microsoft.com/office/drawing/2014/main" id="{E4711794-3722-4C40-8EFC-123FD4ECC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9" b="3449"/>
          <a:stretch/>
        </p:blipFill>
        <p:spPr>
          <a:xfrm>
            <a:off x="6423673" y="3199221"/>
            <a:ext cx="1805927" cy="1156602"/>
          </a:xfrm>
          <a:prstGeom prst="roundRect">
            <a:avLst/>
          </a:prstGeom>
          <a:ln>
            <a:noFill/>
          </a:ln>
        </p:spPr>
      </p:pic>
      <p:pic>
        <p:nvPicPr>
          <p:cNvPr id="71" name="Bùi liễu">
            <a:extLst>
              <a:ext uri="{FF2B5EF4-FFF2-40B4-BE49-F238E27FC236}">
                <a16:creationId xmlns:a16="http://schemas.microsoft.com/office/drawing/2014/main" id="{7B2109CC-2B25-4F26-8367-F90C4171B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6" b="5186"/>
          <a:stretch/>
        </p:blipFill>
        <p:spPr>
          <a:xfrm>
            <a:off x="861708" y="3212466"/>
            <a:ext cx="1733013" cy="1156602"/>
          </a:xfrm>
          <a:prstGeom prst="roundRect">
            <a:avLst/>
          </a:prstGeom>
          <a:ln>
            <a:noFill/>
          </a:ln>
        </p:spPr>
      </p:pic>
      <p:pic>
        <p:nvPicPr>
          <p:cNvPr id="72" name="Bùi liễu">
            <a:extLst>
              <a:ext uri="{FF2B5EF4-FFF2-40B4-BE49-F238E27FC236}">
                <a16:creationId xmlns:a16="http://schemas.microsoft.com/office/drawing/2014/main" id="{59EDFA0B-CAA7-451A-8397-0EB8B9AA6F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9" b="5739"/>
          <a:stretch/>
        </p:blipFill>
        <p:spPr>
          <a:xfrm>
            <a:off x="3597084" y="3194837"/>
            <a:ext cx="1805927" cy="1156602"/>
          </a:xfrm>
          <a:prstGeom prst="roundRect">
            <a:avLst/>
          </a:prstGeom>
          <a:ln>
            <a:noFill/>
          </a:ln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8BF5A9A7-971C-4E0B-A48C-2C7CECBBA764}"/>
              </a:ext>
            </a:extLst>
          </p:cNvPr>
          <p:cNvSpPr txBox="1"/>
          <p:nvPr/>
        </p:nvSpPr>
        <p:spPr>
          <a:xfrm>
            <a:off x="1349334" y="2786669"/>
            <a:ext cx="905891" cy="383084"/>
          </a:xfrm>
          <a:prstGeom prst="roundRect">
            <a:avLst/>
          </a:prstGeom>
          <a:noFill/>
          <a:ln w="9525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 b="0" dirty="0" err="1">
                <a:solidFill>
                  <a:srgbClr val="FF0000"/>
                </a:solidFill>
              </a:rPr>
              <a:t>street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64B93C-1E83-4DC5-A9C5-D95FEAAA984A}"/>
              </a:ext>
            </a:extLst>
          </p:cNvPr>
          <p:cNvSpPr txBox="1"/>
          <p:nvPr/>
        </p:nvSpPr>
        <p:spPr>
          <a:xfrm>
            <a:off x="939938" y="1050665"/>
            <a:ext cx="990600" cy="408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dirty="0" err="1">
                <a:latin typeface="Arial" pitchFamily="34" charset="0"/>
                <a:cs typeface="Arial" pitchFamily="34" charset="0"/>
              </a:rPr>
              <a:t>street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B7B8C37-9D48-4F14-91F2-F01B8E999A67}"/>
              </a:ext>
            </a:extLst>
          </p:cNvPr>
          <p:cNvSpPr txBox="1"/>
          <p:nvPr/>
        </p:nvSpPr>
        <p:spPr>
          <a:xfrm>
            <a:off x="4111360" y="2785193"/>
            <a:ext cx="905891" cy="383084"/>
          </a:xfrm>
          <a:prstGeom prst="roundRect">
            <a:avLst/>
          </a:prstGeom>
          <a:noFill/>
          <a:ln w="9525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 b="0" dirty="0" err="1">
                <a:solidFill>
                  <a:srgbClr val="FF0000"/>
                </a:solidFill>
              </a:rPr>
              <a:t>road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BC54589-D96E-4893-A580-9944D3EA0365}"/>
              </a:ext>
            </a:extLst>
          </p:cNvPr>
          <p:cNvSpPr txBox="1"/>
          <p:nvPr/>
        </p:nvSpPr>
        <p:spPr>
          <a:xfrm>
            <a:off x="2082938" y="1050665"/>
            <a:ext cx="990600" cy="408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dirty="0" err="1">
                <a:latin typeface="Arial" pitchFamily="34" charset="0"/>
                <a:cs typeface="Arial" pitchFamily="34" charset="0"/>
              </a:rPr>
              <a:t>road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8D2AA27-EBA6-47AD-BB6F-29E97BC32B0E}"/>
              </a:ext>
            </a:extLst>
          </p:cNvPr>
          <p:cNvSpPr txBox="1"/>
          <p:nvPr/>
        </p:nvSpPr>
        <p:spPr>
          <a:xfrm>
            <a:off x="3225938" y="1050665"/>
            <a:ext cx="561526" cy="408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latin typeface="Arial" pitchFamily="34" charset="0"/>
                <a:cs typeface="Arial" pitchFamily="34" charset="0"/>
              </a:rPr>
              <a:t>in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1732C06-15EE-40BD-9A86-B54564D7D970}"/>
              </a:ext>
            </a:extLst>
          </p:cNvPr>
          <p:cNvSpPr txBox="1"/>
          <p:nvPr/>
        </p:nvSpPr>
        <p:spPr>
          <a:xfrm>
            <a:off x="5684172" y="2783771"/>
            <a:ext cx="905891" cy="383084"/>
          </a:xfrm>
          <a:prstGeom prst="roundRect">
            <a:avLst/>
          </a:prstGeom>
          <a:noFill/>
          <a:ln w="9525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 b="0" dirty="0">
                <a:solidFill>
                  <a:srgbClr val="FF0000"/>
                </a:solidFill>
              </a:rPr>
              <a:t>in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7D5DA93-F89C-485E-A16D-009E3809EBC9}"/>
              </a:ext>
            </a:extLst>
          </p:cNvPr>
          <p:cNvSpPr txBox="1"/>
          <p:nvPr/>
        </p:nvSpPr>
        <p:spPr>
          <a:xfrm>
            <a:off x="3939864" y="1050665"/>
            <a:ext cx="561526" cy="408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dirty="0" err="1">
                <a:latin typeface="Arial" pitchFamily="34" charset="0"/>
                <a:cs typeface="Arial" pitchFamily="34" charset="0"/>
              </a:rPr>
              <a:t>at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Facebook: Bùi Liễu">
            <a:extLst>
              <a:ext uri="{FF2B5EF4-FFF2-40B4-BE49-F238E27FC236}">
                <a16:creationId xmlns:a16="http://schemas.microsoft.com/office/drawing/2014/main" id="{A9959780-ABE0-4747-B265-CCACCE81A143}"/>
              </a:ext>
            </a:extLst>
          </p:cNvPr>
          <p:cNvSpPr/>
          <p:nvPr/>
        </p:nvSpPr>
        <p:spPr>
          <a:xfrm>
            <a:off x="3304247" y="4484678"/>
            <a:ext cx="2983250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__ 9 Quang Trung </a:t>
            </a:r>
            <a:r>
              <a:rPr lang="vi-VN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Road</a:t>
            </a:r>
            <a:endParaRPr lang="en-US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64EC3BE-BBB4-4CDC-8ABC-1D952D37879E}"/>
              </a:ext>
            </a:extLst>
          </p:cNvPr>
          <p:cNvSpPr txBox="1"/>
          <p:nvPr/>
        </p:nvSpPr>
        <p:spPr>
          <a:xfrm>
            <a:off x="3279898" y="4461594"/>
            <a:ext cx="905891" cy="383084"/>
          </a:xfrm>
          <a:prstGeom prst="roundRect">
            <a:avLst/>
          </a:prstGeom>
          <a:noFill/>
          <a:ln w="9525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 b="0" dirty="0" err="1">
                <a:solidFill>
                  <a:srgbClr val="FF0000"/>
                </a:solidFill>
              </a:rPr>
              <a:t>at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90" name="Facebook: Bùi Liễu">
            <a:extLst>
              <a:ext uri="{FF2B5EF4-FFF2-40B4-BE49-F238E27FC236}">
                <a16:creationId xmlns:a16="http://schemas.microsoft.com/office/drawing/2014/main" id="{F1C9C62A-8B8B-4D35-B527-652A883BB320}"/>
              </a:ext>
            </a:extLst>
          </p:cNvPr>
          <p:cNvSpPr/>
          <p:nvPr/>
        </p:nvSpPr>
        <p:spPr>
          <a:xfrm>
            <a:off x="-101531" y="4484678"/>
            <a:ext cx="3586461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__ </a:t>
            </a:r>
            <a:r>
              <a:rPr lang="en-US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81 </a:t>
            </a:r>
            <a:r>
              <a:rPr lang="vi-VN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Tran Hung Dao Street</a:t>
            </a:r>
            <a:endParaRPr lang="en-US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51DD462-4039-4C9E-87EA-08AA67FF52EE}"/>
              </a:ext>
            </a:extLst>
          </p:cNvPr>
          <p:cNvSpPr txBox="1"/>
          <p:nvPr/>
        </p:nvSpPr>
        <p:spPr>
          <a:xfrm>
            <a:off x="-44183" y="4428872"/>
            <a:ext cx="905891" cy="383084"/>
          </a:xfrm>
          <a:prstGeom prst="roundRect">
            <a:avLst/>
          </a:prstGeom>
          <a:noFill/>
          <a:ln w="9525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 b="0" dirty="0" err="1">
                <a:solidFill>
                  <a:srgbClr val="FF0000"/>
                </a:solidFill>
              </a:rPr>
              <a:t>at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0B7BFAF-E4C1-44C2-8BC0-3249057DF12B}"/>
              </a:ext>
            </a:extLst>
          </p:cNvPr>
          <p:cNvSpPr txBox="1"/>
          <p:nvPr/>
        </p:nvSpPr>
        <p:spPr>
          <a:xfrm>
            <a:off x="4693572" y="1047750"/>
            <a:ext cx="990600" cy="408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dirty="0" err="1">
                <a:latin typeface="Arial" pitchFamily="34" charset="0"/>
                <a:cs typeface="Arial" pitchFamily="34" charset="0"/>
              </a:rPr>
              <a:t>street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A943049-EDCA-4B32-8713-F9B0CE5D9822}"/>
              </a:ext>
            </a:extLst>
          </p:cNvPr>
          <p:cNvSpPr txBox="1"/>
          <p:nvPr/>
        </p:nvSpPr>
        <p:spPr>
          <a:xfrm>
            <a:off x="5836572" y="1047750"/>
            <a:ext cx="990600" cy="408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dirty="0" err="1">
                <a:latin typeface="Arial" pitchFamily="34" charset="0"/>
                <a:cs typeface="Arial" pitchFamily="34" charset="0"/>
              </a:rPr>
              <a:t>road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D564568-3E98-4F9C-85FC-8C589DE738BC}"/>
              </a:ext>
            </a:extLst>
          </p:cNvPr>
          <p:cNvSpPr txBox="1"/>
          <p:nvPr/>
        </p:nvSpPr>
        <p:spPr>
          <a:xfrm>
            <a:off x="6979572" y="1047750"/>
            <a:ext cx="561526" cy="408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latin typeface="Arial" pitchFamily="34" charset="0"/>
                <a:cs typeface="Arial" pitchFamily="34" charset="0"/>
              </a:rPr>
              <a:t>in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C626AD2-44AF-48DA-8705-80F04DBAD22A}"/>
              </a:ext>
            </a:extLst>
          </p:cNvPr>
          <p:cNvSpPr txBox="1"/>
          <p:nvPr/>
        </p:nvSpPr>
        <p:spPr>
          <a:xfrm>
            <a:off x="7693498" y="1047750"/>
            <a:ext cx="561526" cy="408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dirty="0" err="1">
                <a:latin typeface="Arial" pitchFamily="34" charset="0"/>
                <a:cs typeface="Arial" pitchFamily="34" charset="0"/>
              </a:rPr>
              <a:t>at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27133" y="2815972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_</a:t>
            </a:r>
            <a:r>
              <a:rPr lang="vi-VN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_</a:t>
            </a:r>
            <a:r>
              <a:rPr lang="en-US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__</a:t>
            </a:r>
            <a:r>
              <a:rPr lang="vi-VN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_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1600" y="2815972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_</a:t>
            </a:r>
            <a:r>
              <a:rPr lang="en-US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___</a:t>
            </a:r>
            <a:r>
              <a:rPr lang="vi-VN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_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ecagon 4"/>
          <p:cNvSpPr/>
          <p:nvPr/>
        </p:nvSpPr>
        <p:spPr>
          <a:xfrm>
            <a:off x="736807" y="2554109"/>
            <a:ext cx="355462" cy="309695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0" name="Decagon 29"/>
          <p:cNvSpPr/>
          <p:nvPr/>
        </p:nvSpPr>
        <p:spPr>
          <a:xfrm>
            <a:off x="3484930" y="2554109"/>
            <a:ext cx="355462" cy="309695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1" name="Decagon 30"/>
          <p:cNvSpPr/>
          <p:nvPr/>
        </p:nvSpPr>
        <p:spPr>
          <a:xfrm>
            <a:off x="6331872" y="2551661"/>
            <a:ext cx="355462" cy="309695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2" name="Decagon 31"/>
          <p:cNvSpPr/>
          <p:nvPr/>
        </p:nvSpPr>
        <p:spPr>
          <a:xfrm>
            <a:off x="745497" y="4102152"/>
            <a:ext cx="355462" cy="309695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3" name="Decagon 32"/>
          <p:cNvSpPr/>
          <p:nvPr/>
        </p:nvSpPr>
        <p:spPr>
          <a:xfrm>
            <a:off x="3493620" y="4102152"/>
            <a:ext cx="355462" cy="309695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4" name="Decagon 33"/>
          <p:cNvSpPr/>
          <p:nvPr/>
        </p:nvSpPr>
        <p:spPr>
          <a:xfrm>
            <a:off x="6340562" y="4099704"/>
            <a:ext cx="355462" cy="309695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034860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78" grpId="0"/>
      <p:bldP spid="2" grpId="0" animBg="1"/>
      <p:bldP spid="79" grpId="0"/>
      <p:bldP spid="80" grpId="0" animBg="1"/>
      <p:bldP spid="81" grpId="0" animBg="1"/>
      <p:bldP spid="82" grpId="0"/>
      <p:bldP spid="84" grpId="0" animBg="1"/>
      <p:bldP spid="88" grpId="0"/>
      <p:bldP spid="91" grpId="0"/>
      <p:bldP spid="94" grpId="0" animBg="1"/>
      <p:bldP spid="9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acebook: Bùi Liễu">
            <a:extLst>
              <a:ext uri="{FF2B5EF4-FFF2-40B4-BE49-F238E27FC236}">
                <a16:creationId xmlns:a16="http://schemas.microsoft.com/office/drawing/2014/main" id="{3F951182-144A-4B89-A901-C3FA8176034D}"/>
              </a:ext>
            </a:extLst>
          </p:cNvPr>
          <p:cNvSpPr/>
          <p:nvPr/>
        </p:nvSpPr>
        <p:spPr>
          <a:xfrm>
            <a:off x="624657" y="1300998"/>
            <a:ext cx="1661343" cy="3770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1. </a:t>
            </a:r>
            <a:r>
              <a:rPr lang="vi-VN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street</a:t>
            </a:r>
            <a:endParaRPr lang="en-US" sz="20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2" name="Facebook: Bùi Liễu">
            <a:extLst>
              <a:ext uri="{FF2B5EF4-FFF2-40B4-BE49-F238E27FC236}">
                <a16:creationId xmlns:a16="http://schemas.microsoft.com/office/drawing/2014/main" id="{C87A66D5-B7E6-4C47-9387-27D48B0C5BE8}"/>
              </a:ext>
            </a:extLst>
          </p:cNvPr>
          <p:cNvSpPr/>
          <p:nvPr/>
        </p:nvSpPr>
        <p:spPr>
          <a:xfrm>
            <a:off x="624656" y="1665298"/>
            <a:ext cx="1508944" cy="3770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2. </a:t>
            </a:r>
            <a:r>
              <a:rPr lang="vi-VN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road</a:t>
            </a:r>
            <a:endParaRPr lang="en-US" sz="20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3" name="Facebook: Bùi Liễu">
            <a:extLst>
              <a:ext uri="{FF2B5EF4-FFF2-40B4-BE49-F238E27FC236}">
                <a16:creationId xmlns:a16="http://schemas.microsoft.com/office/drawing/2014/main" id="{5324D206-41E5-45B1-BA13-DB56C36FD662}"/>
              </a:ext>
            </a:extLst>
          </p:cNvPr>
          <p:cNvSpPr/>
          <p:nvPr/>
        </p:nvSpPr>
        <p:spPr>
          <a:xfrm>
            <a:off x="624656" y="2042324"/>
            <a:ext cx="4378895" cy="3770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3. </a:t>
            </a:r>
            <a:r>
              <a:rPr lang="vi-VN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in Tran Hung Dao Street</a:t>
            </a:r>
            <a:endParaRPr lang="en-US" sz="20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4" name="Facebook: Bùi Liễu">
            <a:extLst>
              <a:ext uri="{FF2B5EF4-FFF2-40B4-BE49-F238E27FC236}">
                <a16:creationId xmlns:a16="http://schemas.microsoft.com/office/drawing/2014/main" id="{D5170D27-0D0B-444F-8D6A-743516F1864B}"/>
              </a:ext>
            </a:extLst>
          </p:cNvPr>
          <p:cNvSpPr/>
          <p:nvPr/>
        </p:nvSpPr>
        <p:spPr>
          <a:xfrm>
            <a:off x="624656" y="2427298"/>
            <a:ext cx="3845495" cy="3770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4. </a:t>
            </a:r>
            <a:r>
              <a:rPr lang="vi-VN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in Quang Trung Road</a:t>
            </a:r>
            <a:endParaRPr lang="en-US" sz="20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5" name="Facebook: Bùi Liễu">
            <a:extLst>
              <a:ext uri="{FF2B5EF4-FFF2-40B4-BE49-F238E27FC236}">
                <a16:creationId xmlns:a16="http://schemas.microsoft.com/office/drawing/2014/main" id="{DD8B8138-D079-4DCC-80C5-8B9242597F28}"/>
              </a:ext>
            </a:extLst>
          </p:cNvPr>
          <p:cNvSpPr/>
          <p:nvPr/>
        </p:nvSpPr>
        <p:spPr>
          <a:xfrm>
            <a:off x="615840" y="2804324"/>
            <a:ext cx="4378895" cy="3770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5. </a:t>
            </a:r>
            <a:r>
              <a:rPr lang="vi-VN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at 81 Tran Hung Dao Street</a:t>
            </a:r>
            <a:endParaRPr lang="en-US" sz="20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6" name="Facebook: Bùi Liễu">
            <a:extLst>
              <a:ext uri="{FF2B5EF4-FFF2-40B4-BE49-F238E27FC236}">
                <a16:creationId xmlns:a16="http://schemas.microsoft.com/office/drawing/2014/main" id="{D4A8192E-9348-4256-95BD-1DE454210B2C}"/>
              </a:ext>
            </a:extLst>
          </p:cNvPr>
          <p:cNvSpPr/>
          <p:nvPr/>
        </p:nvSpPr>
        <p:spPr>
          <a:xfrm>
            <a:off x="615840" y="3185324"/>
            <a:ext cx="3845495" cy="3770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6. </a:t>
            </a:r>
            <a:r>
              <a:rPr lang="vi-VN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at 9 Quang Trung Road</a:t>
            </a:r>
            <a:endParaRPr lang="en-US" sz="20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7" name="Facebook: Bùi Liễu">
            <a:extLst>
              <a:ext uri="{FF2B5EF4-FFF2-40B4-BE49-F238E27FC236}">
                <a16:creationId xmlns:a16="http://schemas.microsoft.com/office/drawing/2014/main" id="{0719F2D5-D486-4207-BDE0-34E67283FEF0}"/>
              </a:ext>
            </a:extLst>
          </p:cNvPr>
          <p:cNvSpPr/>
          <p:nvPr/>
        </p:nvSpPr>
        <p:spPr>
          <a:xfrm>
            <a:off x="615840" y="3566324"/>
            <a:ext cx="1162121" cy="3770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7. </a:t>
            </a:r>
            <a:r>
              <a:rPr lang="vi-VN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live</a:t>
            </a:r>
            <a:endParaRPr lang="en-US" sz="20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8" name="Facebook: Bùi Liễu">
            <a:extLst>
              <a:ext uri="{FF2B5EF4-FFF2-40B4-BE49-F238E27FC236}">
                <a16:creationId xmlns:a16="http://schemas.microsoft.com/office/drawing/2014/main" id="{D748D585-E7CE-4968-A7D6-62F42DEA2D9F}"/>
              </a:ext>
            </a:extLst>
          </p:cNvPr>
          <p:cNvSpPr/>
          <p:nvPr/>
        </p:nvSpPr>
        <p:spPr>
          <a:xfrm>
            <a:off x="615840" y="3947324"/>
            <a:ext cx="4546065" cy="3770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8. </a:t>
            </a:r>
            <a:r>
              <a:rPr lang="vi-VN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in (+ name of the road / street) </a:t>
            </a:r>
            <a:endParaRPr lang="en-US" sz="20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9" name="Facebook: Bùi Liễu">
            <a:extLst>
              <a:ext uri="{FF2B5EF4-FFF2-40B4-BE49-F238E27FC236}">
                <a16:creationId xmlns:a16="http://schemas.microsoft.com/office/drawing/2014/main" id="{19BD4FFB-4DA7-4454-9CC0-5CBF7357B658}"/>
              </a:ext>
            </a:extLst>
          </p:cNvPr>
          <p:cNvSpPr/>
          <p:nvPr/>
        </p:nvSpPr>
        <p:spPr>
          <a:xfrm>
            <a:off x="615839" y="4328324"/>
            <a:ext cx="4275902" cy="3770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9. </a:t>
            </a:r>
            <a:r>
              <a:rPr lang="vi-VN" sz="2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at ( + house number)</a:t>
            </a:r>
            <a:endParaRPr lang="en-US" sz="20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1" name="Facebook: Bùi Liễu">
            <a:extLst>
              <a:ext uri="{FF2B5EF4-FFF2-40B4-BE49-F238E27FC236}">
                <a16:creationId xmlns:a16="http://schemas.microsoft.com/office/drawing/2014/main" id="{D899D73A-9F18-498C-9291-7F8762BAF981}"/>
              </a:ext>
            </a:extLst>
          </p:cNvPr>
          <p:cNvSpPr/>
          <p:nvPr/>
        </p:nvSpPr>
        <p:spPr>
          <a:xfrm>
            <a:off x="5450906" y="1377198"/>
            <a:ext cx="2799420" cy="3770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000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phố</a:t>
            </a:r>
            <a:r>
              <a:rPr lang="vi-VN" sz="20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, </a:t>
            </a:r>
            <a:r>
              <a:rPr lang="vi-VN" sz="2000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đường</a:t>
            </a:r>
            <a:r>
              <a:rPr lang="vi-VN" sz="20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000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phố</a:t>
            </a:r>
            <a:endParaRPr lang="en-US" sz="200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2" name="Facebook: Bùi Liễu">
            <a:extLst>
              <a:ext uri="{FF2B5EF4-FFF2-40B4-BE49-F238E27FC236}">
                <a16:creationId xmlns:a16="http://schemas.microsoft.com/office/drawing/2014/main" id="{4411CFD8-083E-499F-9B17-C6917F1DA0FD}"/>
              </a:ext>
            </a:extLst>
          </p:cNvPr>
          <p:cNvSpPr/>
          <p:nvPr/>
        </p:nvSpPr>
        <p:spPr>
          <a:xfrm>
            <a:off x="5450905" y="1741498"/>
            <a:ext cx="3485221" cy="3770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00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con </a:t>
            </a:r>
            <a:r>
              <a:rPr lang="vi-VN" sz="2000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đường</a:t>
            </a:r>
            <a:r>
              <a:rPr lang="vi-VN" sz="20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, </a:t>
            </a:r>
            <a:r>
              <a:rPr lang="vi-VN" sz="2000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đường</a:t>
            </a:r>
            <a:r>
              <a:rPr lang="vi-VN" sz="20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000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phố</a:t>
            </a:r>
            <a:endParaRPr lang="en-US" sz="200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3" name="Facebook: Bùi Liễu">
            <a:extLst>
              <a:ext uri="{FF2B5EF4-FFF2-40B4-BE49-F238E27FC236}">
                <a16:creationId xmlns:a16="http://schemas.microsoft.com/office/drawing/2014/main" id="{FA81D243-7893-4DAF-B7D5-08E0FC590B64}"/>
              </a:ext>
            </a:extLst>
          </p:cNvPr>
          <p:cNvSpPr/>
          <p:nvPr/>
        </p:nvSpPr>
        <p:spPr>
          <a:xfrm>
            <a:off x="5450905" y="2118524"/>
            <a:ext cx="4378895" cy="3770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0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ở </a:t>
            </a:r>
            <a:r>
              <a:rPr lang="vi-VN" sz="2000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phố</a:t>
            </a:r>
            <a:r>
              <a:rPr lang="vi-VN" sz="20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000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Trần</a:t>
            </a:r>
            <a:r>
              <a:rPr lang="vi-VN" sz="20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Hưng </a:t>
            </a:r>
            <a:r>
              <a:rPr lang="vi-VN" sz="2000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Đạo</a:t>
            </a:r>
            <a:endParaRPr lang="en-US" sz="200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4" name="Facebook: Bùi Liễu">
            <a:extLst>
              <a:ext uri="{FF2B5EF4-FFF2-40B4-BE49-F238E27FC236}">
                <a16:creationId xmlns:a16="http://schemas.microsoft.com/office/drawing/2014/main" id="{657E2ADC-0834-4B43-BFE4-45FB5D306FD0}"/>
              </a:ext>
            </a:extLst>
          </p:cNvPr>
          <p:cNvSpPr/>
          <p:nvPr/>
        </p:nvSpPr>
        <p:spPr>
          <a:xfrm>
            <a:off x="5450905" y="2503498"/>
            <a:ext cx="3845495" cy="3770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0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ở </a:t>
            </a:r>
            <a:r>
              <a:rPr lang="vi-VN" sz="2000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đường</a:t>
            </a:r>
            <a:r>
              <a:rPr lang="vi-VN" sz="20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Quang Trung</a:t>
            </a:r>
            <a:endParaRPr lang="en-US" sz="200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5" name="Facebook: Bùi Liễu">
            <a:extLst>
              <a:ext uri="{FF2B5EF4-FFF2-40B4-BE49-F238E27FC236}">
                <a16:creationId xmlns:a16="http://schemas.microsoft.com/office/drawing/2014/main" id="{E4F30944-7D7F-4621-BCB9-E2CA7936E73C}"/>
              </a:ext>
            </a:extLst>
          </p:cNvPr>
          <p:cNvSpPr/>
          <p:nvPr/>
        </p:nvSpPr>
        <p:spPr>
          <a:xfrm>
            <a:off x="5442089" y="2880524"/>
            <a:ext cx="4378895" cy="3770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0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ở </a:t>
            </a:r>
            <a:r>
              <a:rPr lang="vi-VN" sz="2000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số</a:t>
            </a:r>
            <a:r>
              <a:rPr lang="vi-VN" sz="20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81 </a:t>
            </a:r>
            <a:r>
              <a:rPr lang="vi-VN" sz="2000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phố</a:t>
            </a:r>
            <a:r>
              <a:rPr lang="vi-VN" sz="20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000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Trần</a:t>
            </a:r>
            <a:r>
              <a:rPr lang="vi-VN" sz="20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Hưng </a:t>
            </a:r>
            <a:r>
              <a:rPr lang="vi-VN" sz="2000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Đạo</a:t>
            </a:r>
            <a:endParaRPr lang="en-US" sz="200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6" name="Facebook: Bùi Liễu">
            <a:extLst>
              <a:ext uri="{FF2B5EF4-FFF2-40B4-BE49-F238E27FC236}">
                <a16:creationId xmlns:a16="http://schemas.microsoft.com/office/drawing/2014/main" id="{CD1FBE15-5206-4674-86E0-43EEA738FAB1}"/>
              </a:ext>
            </a:extLst>
          </p:cNvPr>
          <p:cNvSpPr/>
          <p:nvPr/>
        </p:nvSpPr>
        <p:spPr>
          <a:xfrm>
            <a:off x="5442089" y="3261524"/>
            <a:ext cx="4256037" cy="3770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0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ở </a:t>
            </a:r>
            <a:r>
              <a:rPr lang="vi-VN" sz="2000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số</a:t>
            </a:r>
            <a:r>
              <a:rPr lang="vi-VN" sz="20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9 </a:t>
            </a:r>
            <a:r>
              <a:rPr lang="vi-VN" sz="2000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đường</a:t>
            </a:r>
            <a:r>
              <a:rPr lang="vi-VN" sz="20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Quang Trung</a:t>
            </a:r>
            <a:endParaRPr lang="en-US" sz="200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7" name="Facebook: Bùi Liễu">
            <a:extLst>
              <a:ext uri="{FF2B5EF4-FFF2-40B4-BE49-F238E27FC236}">
                <a16:creationId xmlns:a16="http://schemas.microsoft.com/office/drawing/2014/main" id="{AE03FA18-6397-4F5C-8B10-B17133C73F94}"/>
              </a:ext>
            </a:extLst>
          </p:cNvPr>
          <p:cNvSpPr/>
          <p:nvPr/>
        </p:nvSpPr>
        <p:spPr>
          <a:xfrm>
            <a:off x="5442089" y="3642524"/>
            <a:ext cx="1162121" cy="3770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000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sống</a:t>
            </a:r>
            <a:endParaRPr lang="en-US" sz="200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8" name="Facebook: Bùi Liễu">
            <a:extLst>
              <a:ext uri="{FF2B5EF4-FFF2-40B4-BE49-F238E27FC236}">
                <a16:creationId xmlns:a16="http://schemas.microsoft.com/office/drawing/2014/main" id="{5FA611AC-A43C-4FF4-8796-519C7FF05C12}"/>
              </a:ext>
            </a:extLst>
          </p:cNvPr>
          <p:cNvSpPr/>
          <p:nvPr/>
        </p:nvSpPr>
        <p:spPr>
          <a:xfrm>
            <a:off x="5411231" y="3975635"/>
            <a:ext cx="1696096" cy="3770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0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trong, ở</a:t>
            </a:r>
            <a:endParaRPr lang="en-US" sz="200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9" name="Facebook: Bùi Liễu">
            <a:extLst>
              <a:ext uri="{FF2B5EF4-FFF2-40B4-BE49-F238E27FC236}">
                <a16:creationId xmlns:a16="http://schemas.microsoft.com/office/drawing/2014/main" id="{80806159-F6AC-4080-92E7-41A3D98D2F75}"/>
              </a:ext>
            </a:extLst>
          </p:cNvPr>
          <p:cNvSpPr/>
          <p:nvPr/>
        </p:nvSpPr>
        <p:spPr>
          <a:xfrm>
            <a:off x="5442088" y="4404524"/>
            <a:ext cx="1436637" cy="3770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0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ở, </a:t>
            </a:r>
            <a:r>
              <a:rPr lang="vi-VN" sz="2000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tại</a:t>
            </a:r>
            <a:endParaRPr lang="en-US" sz="200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0" name="Facebook: Bùi Liễu">
            <a:extLst>
              <a:ext uri="{FF2B5EF4-FFF2-40B4-BE49-F238E27FC236}">
                <a16:creationId xmlns:a16="http://schemas.microsoft.com/office/drawing/2014/main" id="{D899D73A-9F18-498C-9291-7F8762BAF981}"/>
              </a:ext>
            </a:extLst>
          </p:cNvPr>
          <p:cNvSpPr/>
          <p:nvPr/>
        </p:nvSpPr>
        <p:spPr>
          <a:xfrm>
            <a:off x="3471794" y="486058"/>
            <a:ext cx="2741082" cy="5616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Berlin Sans FB" pitchFamily="34" charset="0"/>
                <a:ea typeface="Calibri" panose="020F0502020204030204" pitchFamily="34" charset="0"/>
                <a:cs typeface="Arial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63584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ree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ad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 Tran Hung Dao Stree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 Quang Trung Road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t 81 Tran Hung Dao Stree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t 9 Quang Trung Road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iv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ree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ad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 Tran Hung Dao Stree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 Quang Trung Road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10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t 81 Tran Hung Dao Stree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10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t 9 Quang Trung Road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10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iv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10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10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acebook: Bùi Liễu"/>
          <p:cNvSpPr txBox="1">
            <a:spLocks/>
          </p:cNvSpPr>
          <p:nvPr/>
        </p:nvSpPr>
        <p:spPr>
          <a:xfrm>
            <a:off x="598572" y="238098"/>
            <a:ext cx="4506828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2" name="Bùi Liễu">
            <a:extLst>
              <a:ext uri="{FF2B5EF4-FFF2-40B4-BE49-F238E27FC236}">
                <a16:creationId xmlns:a16="http://schemas.microsoft.com/office/drawing/2014/main" id="{80938737-29B8-4EA0-9A84-BA419D2321F4}"/>
              </a:ext>
            </a:extLst>
          </p:cNvPr>
          <p:cNvSpPr txBox="1"/>
          <p:nvPr/>
        </p:nvSpPr>
        <p:spPr>
          <a:xfrm>
            <a:off x="332746" y="2149690"/>
            <a:ext cx="2715254" cy="408623"/>
          </a:xfrm>
          <a:prstGeom prst="wedgeRoundRectCallout">
            <a:avLst>
              <a:gd name="adj1" fmla="val -1245"/>
              <a:gd name="adj2" fmla="val 7233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Where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live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Facebook: Bùi Liễu">
            <a:extLst>
              <a:ext uri="{FF2B5EF4-FFF2-40B4-BE49-F238E27FC236}">
                <a16:creationId xmlns:a16="http://schemas.microsoft.com/office/drawing/2014/main" id="{909005B2-620A-40D5-AA51-758ECA92D8F2}"/>
              </a:ext>
            </a:extLst>
          </p:cNvPr>
          <p:cNvSpPr txBox="1"/>
          <p:nvPr/>
        </p:nvSpPr>
        <p:spPr>
          <a:xfrm>
            <a:off x="477337" y="2745125"/>
            <a:ext cx="2415873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live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" name="Facebook: Bùi Liễu">
            <a:extLst>
              <a:ext uri="{FF2B5EF4-FFF2-40B4-BE49-F238E27FC236}">
                <a16:creationId xmlns:a16="http://schemas.microsoft.com/office/drawing/2014/main" id="{27D45763-158F-4E2D-A8CD-4E30DD0BF54A}"/>
              </a:ext>
            </a:extLst>
          </p:cNvPr>
          <p:cNvGrpSpPr/>
          <p:nvPr/>
        </p:nvGrpSpPr>
        <p:grpSpPr>
          <a:xfrm>
            <a:off x="3045610" y="862571"/>
            <a:ext cx="5793590" cy="3918979"/>
            <a:chOff x="4292829" y="1162462"/>
            <a:chExt cx="7367627" cy="5121366"/>
          </a:xfrm>
        </p:grpSpPr>
        <p:pic>
          <p:nvPicPr>
            <p:cNvPr id="27" name="Facebook: Bùi Liễu">
              <a:extLst>
                <a:ext uri="{FF2B5EF4-FFF2-40B4-BE49-F238E27FC236}">
                  <a16:creationId xmlns:a16="http://schemas.microsoft.com/office/drawing/2014/main" id="{6A1ECBC7-EF8B-475C-B6EA-6CD873E56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6" b="2026"/>
            <a:stretch/>
          </p:blipFill>
          <p:spPr>
            <a:xfrm>
              <a:off x="4533591" y="1211929"/>
              <a:ext cx="3395353" cy="2205272"/>
            </a:xfrm>
            <a:prstGeom prst="flowChartAlternateProcess">
              <a:avLst/>
            </a:prstGeom>
            <a:ln>
              <a:noFill/>
              <a:prstDash val="dash"/>
            </a:ln>
          </p:spPr>
        </p:pic>
        <p:pic>
          <p:nvPicPr>
            <p:cNvPr id="28" name="Facebook: Bùi Liễu">
              <a:extLst>
                <a:ext uri="{FF2B5EF4-FFF2-40B4-BE49-F238E27FC236}">
                  <a16:creationId xmlns:a16="http://schemas.microsoft.com/office/drawing/2014/main" id="{FE3A662A-20AE-47E0-8093-BCB52BB3D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5" t="1271" r="2694" b="3929"/>
            <a:stretch/>
          </p:blipFill>
          <p:spPr>
            <a:xfrm>
              <a:off x="4586573" y="3721029"/>
              <a:ext cx="3294682" cy="2277110"/>
            </a:xfrm>
            <a:prstGeom prst="roundRect">
              <a:avLst/>
            </a:prstGeom>
            <a:ln>
              <a:noFill/>
              <a:prstDash val="dash"/>
            </a:ln>
          </p:spPr>
        </p:pic>
        <p:pic>
          <p:nvPicPr>
            <p:cNvPr id="29" name="Facebook: Bùi Liễu">
              <a:extLst>
                <a:ext uri="{FF2B5EF4-FFF2-40B4-BE49-F238E27FC236}">
                  <a16:creationId xmlns:a16="http://schemas.microsoft.com/office/drawing/2014/main" id="{AD69A21A-6D86-4E33-9EB0-1937ADC81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1" b="2161"/>
            <a:stretch/>
          </p:blipFill>
          <p:spPr>
            <a:xfrm>
              <a:off x="8269373" y="1211929"/>
              <a:ext cx="3391083" cy="2205271"/>
            </a:xfrm>
            <a:prstGeom prst="flowChartAlternateProcess">
              <a:avLst/>
            </a:prstGeom>
            <a:ln>
              <a:noFill/>
              <a:prstDash val="dash"/>
            </a:ln>
          </p:spPr>
        </p:pic>
        <p:pic>
          <p:nvPicPr>
            <p:cNvPr id="30" name="Facebook: Bùi Liễu">
              <a:extLst>
                <a:ext uri="{FF2B5EF4-FFF2-40B4-BE49-F238E27FC236}">
                  <a16:creationId xmlns:a16="http://schemas.microsoft.com/office/drawing/2014/main" id="{3929CB55-6A6C-47C1-A5EB-FEEFCD40A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0" b="2660"/>
            <a:stretch/>
          </p:blipFill>
          <p:spPr>
            <a:xfrm>
              <a:off x="8245725" y="3825217"/>
              <a:ext cx="3395351" cy="2152211"/>
            </a:xfrm>
            <a:prstGeom prst="flowChartAlternateProcess">
              <a:avLst/>
            </a:prstGeom>
            <a:ln>
              <a:noFill/>
              <a:prstDash val="dash"/>
            </a:ln>
          </p:spPr>
        </p:pic>
        <p:sp>
          <p:nvSpPr>
            <p:cNvPr id="31" name="Facebook: Bùi Liễu">
              <a:extLst>
                <a:ext uri="{FF2B5EF4-FFF2-40B4-BE49-F238E27FC236}">
                  <a16:creationId xmlns:a16="http://schemas.microsoft.com/office/drawing/2014/main" id="{AAFAFB61-759C-46E6-9E06-40D5C4A09105}"/>
                </a:ext>
              </a:extLst>
            </p:cNvPr>
            <p:cNvSpPr/>
            <p:nvPr/>
          </p:nvSpPr>
          <p:spPr>
            <a:xfrm>
              <a:off x="4442635" y="3111481"/>
              <a:ext cx="3535526" cy="476725"/>
            </a:xfrm>
            <a:prstGeom prst="roundRect">
              <a:avLst/>
            </a:prstGeom>
            <a:solidFill>
              <a:srgbClr val="FFE1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Tran Hung Dao </a:t>
              </a:r>
              <a:r>
                <a:rPr lang="vi-VN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Street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acebook: Bùi Liễu">
              <a:extLst>
                <a:ext uri="{FF2B5EF4-FFF2-40B4-BE49-F238E27FC236}">
                  <a16:creationId xmlns:a16="http://schemas.microsoft.com/office/drawing/2014/main" id="{71DFAE5B-C1BF-4F60-ABAF-0B3426907EB5}"/>
                </a:ext>
              </a:extLst>
            </p:cNvPr>
            <p:cNvSpPr/>
            <p:nvPr/>
          </p:nvSpPr>
          <p:spPr>
            <a:xfrm>
              <a:off x="8394003" y="3129456"/>
              <a:ext cx="3169550" cy="476726"/>
            </a:xfrm>
            <a:prstGeom prst="roundRect">
              <a:avLst/>
            </a:prstGeom>
            <a:solidFill>
              <a:srgbClr val="FFE1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Quang Trung Road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acebook: Bùi Liễu">
              <a:extLst>
                <a:ext uri="{FF2B5EF4-FFF2-40B4-BE49-F238E27FC236}">
                  <a16:creationId xmlns:a16="http://schemas.microsoft.com/office/drawing/2014/main" id="{6CAB8ABD-1727-42A3-A653-73EBCE08834D}"/>
                </a:ext>
              </a:extLst>
            </p:cNvPr>
            <p:cNvSpPr/>
            <p:nvPr/>
          </p:nvSpPr>
          <p:spPr>
            <a:xfrm>
              <a:off x="4292829" y="5768524"/>
              <a:ext cx="3879137" cy="515304"/>
            </a:xfrm>
            <a:prstGeom prst="roundRect">
              <a:avLst/>
            </a:prstGeom>
            <a:solidFill>
              <a:srgbClr val="FFE1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81 Tran Hung Dao</a:t>
              </a:r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Street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acebook: Bùi Liễu">
              <a:extLst>
                <a:ext uri="{FF2B5EF4-FFF2-40B4-BE49-F238E27FC236}">
                  <a16:creationId xmlns:a16="http://schemas.microsoft.com/office/drawing/2014/main" id="{56BAFCBF-07ED-498E-89F8-AEED6FE1BA63}"/>
                </a:ext>
              </a:extLst>
            </p:cNvPr>
            <p:cNvSpPr/>
            <p:nvPr/>
          </p:nvSpPr>
          <p:spPr>
            <a:xfrm>
              <a:off x="8268870" y="5768526"/>
              <a:ext cx="3329335" cy="515302"/>
            </a:xfrm>
            <a:prstGeom prst="roundRect">
              <a:avLst/>
            </a:prstGeom>
            <a:solidFill>
              <a:srgbClr val="FFE1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</a:t>
              </a:r>
              <a:r>
                <a:rPr lang="vi-VN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 Quang Trung </a:t>
              </a:r>
              <a:r>
                <a:rPr lang="vi-VN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Road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BD1F3D6-969A-47FE-A540-CCD77FEC878E}"/>
                </a:ext>
              </a:extLst>
            </p:cNvPr>
            <p:cNvSpPr/>
            <p:nvPr/>
          </p:nvSpPr>
          <p:spPr>
            <a:xfrm>
              <a:off x="4533592" y="1176433"/>
              <a:ext cx="426061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9608412-7075-426A-A43C-C4B21D151BCA}"/>
                </a:ext>
              </a:extLst>
            </p:cNvPr>
            <p:cNvSpPr/>
            <p:nvPr/>
          </p:nvSpPr>
          <p:spPr>
            <a:xfrm>
              <a:off x="8170263" y="1162462"/>
              <a:ext cx="426061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7A2FED-5B5A-40C5-9027-56B7763B2DED}"/>
                </a:ext>
              </a:extLst>
            </p:cNvPr>
            <p:cNvSpPr/>
            <p:nvPr/>
          </p:nvSpPr>
          <p:spPr>
            <a:xfrm>
              <a:off x="4529317" y="3730255"/>
              <a:ext cx="426060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38" name="Facebook: Bùi Liễu">
              <a:extLst>
                <a:ext uri="{FF2B5EF4-FFF2-40B4-BE49-F238E27FC236}">
                  <a16:creationId xmlns:a16="http://schemas.microsoft.com/office/drawing/2014/main" id="{DF8D798D-A8BD-4D38-9460-DD7272B9B79D}"/>
                </a:ext>
              </a:extLst>
            </p:cNvPr>
            <p:cNvSpPr/>
            <p:nvPr/>
          </p:nvSpPr>
          <p:spPr>
            <a:xfrm>
              <a:off x="8230419" y="3786996"/>
              <a:ext cx="426061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pic>
        <p:nvPicPr>
          <p:cNvPr id="2" name="Facebook: Bùi Liễu">
            <a:hlinkClick r:id="" action="ppaction://media"/>
            <a:extLst>
              <a:ext uri="{FF2B5EF4-FFF2-40B4-BE49-F238E27FC236}">
                <a16:creationId xmlns:a16="http://schemas.microsoft.com/office/drawing/2014/main" id="{963D43A7-979F-4FC0-8833-FF929E6755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648" y="308352"/>
            <a:ext cx="371134" cy="29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845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acebook: Bùi Liễu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3238499" y="3238488"/>
            <a:ext cx="3467101" cy="536552"/>
          </a:xfrm>
          <a:prstGeom prst="wedgeRoundRectCallout">
            <a:avLst>
              <a:gd name="adj1" fmla="val -61765"/>
              <a:gd name="adj2" fmla="val -1122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Where do you live?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1863586" y="4007080"/>
            <a:ext cx="4963586" cy="536553"/>
          </a:xfrm>
          <a:prstGeom prst="wedgeRoundRectCallout">
            <a:avLst>
              <a:gd name="adj1" fmla="val 57207"/>
              <a:gd name="adj2" fmla="val 2413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live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 Tran Hung Dao Street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5" name="Facebook: Bùi Liễu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0" b="6830"/>
          <a:stretch/>
        </p:blipFill>
        <p:spPr>
          <a:xfrm>
            <a:off x="3041711" y="994343"/>
            <a:ext cx="3320188" cy="1888352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Facebook: Bùi Liễu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3117488" y="2591084"/>
            <a:ext cx="3320188" cy="412671"/>
          </a:xfrm>
          <a:prstGeom prst="roundRect">
            <a:avLst/>
          </a:prstGeom>
          <a:solidFill>
            <a:srgbClr val="FFE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Tran Hung Dao Street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935" y="3239472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4116" y="4044513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acebook: Bùi Liễu">
            <a:extLst>
              <a:ext uri="{FF2B5EF4-FFF2-40B4-BE49-F238E27FC236}">
                <a16:creationId xmlns:a16="http://schemas.microsoft.com/office/drawing/2014/main" id="{9BD1F3D6-969A-47FE-A540-CCD77FEC878E}"/>
              </a:ext>
            </a:extLst>
          </p:cNvPr>
          <p:cNvSpPr/>
          <p:nvPr/>
        </p:nvSpPr>
        <p:spPr>
          <a:xfrm>
            <a:off x="2971800" y="994343"/>
            <a:ext cx="335036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0816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0518" y="2343150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Berlin Sans FB" pitchFamily="34" charset="0"/>
                <a:cs typeface="Arial" pitchFamily="34" charset="0"/>
              </a:rPr>
              <a:t>Warm-up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Berlin Sans FB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2158179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acebook: Bùi Liễu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731316" y="3238488"/>
            <a:ext cx="3467101" cy="536552"/>
          </a:xfrm>
          <a:prstGeom prst="wedgeRoundRectCallout">
            <a:avLst>
              <a:gd name="adj1" fmla="val -61765"/>
              <a:gd name="adj2" fmla="val -1122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Where do you live?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320396" y="3951029"/>
            <a:ext cx="4506386" cy="536553"/>
          </a:xfrm>
          <a:prstGeom prst="wedgeRoundRectCallout">
            <a:avLst>
              <a:gd name="adj1" fmla="val 57207"/>
              <a:gd name="adj2" fmla="val 2413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live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 Quang </a:t>
            </a:r>
            <a:r>
              <a:rPr lang="en-US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Road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5" name="Facebook: Bùi Liễu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" b="7005"/>
          <a:stretch/>
        </p:blipFill>
        <p:spPr>
          <a:xfrm>
            <a:off x="2971800" y="912590"/>
            <a:ext cx="3320188" cy="1888352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3223033" y="2585533"/>
            <a:ext cx="3035346" cy="412671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Quang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Road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262" y="4024219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752600" y="3238488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acebook: Bùi Liễu">
            <a:extLst>
              <a:ext uri="{FF2B5EF4-FFF2-40B4-BE49-F238E27FC236}">
                <a16:creationId xmlns:a16="http://schemas.microsoft.com/office/drawing/2014/main" id="{9BD1F3D6-969A-47FE-A540-CCD77FEC878E}"/>
              </a:ext>
            </a:extLst>
          </p:cNvPr>
          <p:cNvSpPr/>
          <p:nvPr/>
        </p:nvSpPr>
        <p:spPr>
          <a:xfrm>
            <a:off x="2971800" y="889721"/>
            <a:ext cx="335036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10119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b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b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b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b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733876" y="3227839"/>
            <a:ext cx="3467101" cy="536552"/>
          </a:xfrm>
          <a:prstGeom prst="wedgeRoundRectCallout">
            <a:avLst>
              <a:gd name="adj1" fmla="val -61765"/>
              <a:gd name="adj2" fmla="val -1122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Where do you live?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1600200" y="3962633"/>
            <a:ext cx="5516230" cy="536553"/>
          </a:xfrm>
          <a:prstGeom prst="wedgeRoundRectCallout">
            <a:avLst>
              <a:gd name="adj1" fmla="val 57207"/>
              <a:gd name="adj2" fmla="val 2413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live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 81 Tran Hung Dao Street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5" name="Facebook: Bùi Liễu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1885" r="1032" b="1466"/>
          <a:stretch/>
        </p:blipFill>
        <p:spPr>
          <a:xfrm>
            <a:off x="2994428" y="828410"/>
            <a:ext cx="3200400" cy="220980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2743200" y="2692479"/>
            <a:ext cx="3651596" cy="412671"/>
          </a:xfrm>
          <a:prstGeom prst="roundRect">
            <a:avLst/>
          </a:prstGeom>
          <a:solidFill>
            <a:srgbClr val="FFE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81 Tran Hung Dao Street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219257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4095750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acebook: Bùi Liễu">
            <a:extLst>
              <a:ext uri="{FF2B5EF4-FFF2-40B4-BE49-F238E27FC236}">
                <a16:creationId xmlns:a16="http://schemas.microsoft.com/office/drawing/2014/main" id="{9BD1F3D6-969A-47FE-A540-CCD77FEC878E}"/>
              </a:ext>
            </a:extLst>
          </p:cNvPr>
          <p:cNvSpPr/>
          <p:nvPr/>
        </p:nvSpPr>
        <p:spPr>
          <a:xfrm>
            <a:off x="2949970" y="873262"/>
            <a:ext cx="335036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530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c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c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c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c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acebook: Bùi Liễu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733876" y="3227839"/>
            <a:ext cx="3467101" cy="536552"/>
          </a:xfrm>
          <a:prstGeom prst="wedgeRoundRectCallout">
            <a:avLst>
              <a:gd name="adj1" fmla="val -61765"/>
              <a:gd name="adj2" fmla="val -1122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Where do you live?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030234" y="3939442"/>
            <a:ext cx="4830430" cy="536553"/>
          </a:xfrm>
          <a:prstGeom prst="wedgeRoundRectCallout">
            <a:avLst>
              <a:gd name="adj1" fmla="val 57207"/>
              <a:gd name="adj2" fmla="val 2413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live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 9 Quang </a:t>
            </a:r>
            <a:r>
              <a:rPr lang="en-US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Road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5" name="Facebook: Bùi Liễu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 b="7401"/>
          <a:stretch/>
        </p:blipFill>
        <p:spPr>
          <a:xfrm>
            <a:off x="2928212" y="926472"/>
            <a:ext cx="3320188" cy="1888352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2976792" y="2587643"/>
            <a:ext cx="3223028" cy="412671"/>
          </a:xfrm>
          <a:prstGeom prst="roundRect">
            <a:avLst/>
          </a:prstGeom>
          <a:solidFill>
            <a:srgbClr val="FFE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9 Quang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Road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592" y="3161694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9000" y="4014310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acebook: Bùi Liễu">
            <a:extLst>
              <a:ext uri="{FF2B5EF4-FFF2-40B4-BE49-F238E27FC236}">
                <a16:creationId xmlns:a16="http://schemas.microsoft.com/office/drawing/2014/main" id="{9BD1F3D6-969A-47FE-A540-CCD77FEC878E}"/>
              </a:ext>
            </a:extLst>
          </p:cNvPr>
          <p:cNvSpPr/>
          <p:nvPr/>
        </p:nvSpPr>
        <p:spPr>
          <a:xfrm>
            <a:off x="2819400" y="873262"/>
            <a:ext cx="335036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86562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d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d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d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d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714500"/>
            <a:ext cx="5470270" cy="27886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	</a:t>
            </a:r>
          </a:p>
        </p:txBody>
      </p:sp>
    </p:spTree>
    <p:extLst>
      <p:ext uri="{BB962C8B-B14F-4D97-AF65-F5344CB8AC3E}">
        <p14:creationId xmlns:p14="http://schemas.microsoft.com/office/powerpoint/2010/main" val="2815385614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4548" y="1095033"/>
            <a:ext cx="438173" cy="43420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429000" y="2108217"/>
            <a:ext cx="3216882" cy="459325"/>
          </a:xfrm>
          <a:prstGeom prst="wedgeRoundRectCallout">
            <a:avLst>
              <a:gd name="adj1" fmla="val 54564"/>
              <a:gd name="adj2" fmla="val -15524"/>
              <a:gd name="adj3" fmla="val 16667"/>
            </a:avLst>
          </a:prstGeom>
          <a:solidFill>
            <a:srgbClr val="F9B883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live in / at _____. 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7C606949-6235-2079-B152-F8E931651A47}"/>
              </a:ext>
            </a:extLst>
          </p:cNvPr>
          <p:cNvSpPr txBox="1">
            <a:spLocks/>
          </p:cNvSpPr>
          <p:nvPr/>
        </p:nvSpPr>
        <p:spPr>
          <a:xfrm>
            <a:off x="1873758" y="1526964"/>
            <a:ext cx="6213385" cy="496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sống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đâu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?)</a:t>
            </a:r>
            <a:endParaRPr lang="vi-VN" sz="2000" dirty="0">
              <a:solidFill>
                <a:srgbClr val="00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00D56B6E-DA65-058E-E661-7A46155DC52A}"/>
              </a:ext>
            </a:extLst>
          </p:cNvPr>
          <p:cNvSpPr txBox="1">
            <a:spLocks/>
          </p:cNvSpPr>
          <p:nvPr/>
        </p:nvSpPr>
        <p:spPr>
          <a:xfrm>
            <a:off x="2923703" y="2625119"/>
            <a:ext cx="2562698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/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F701899D-005E-35FC-77C8-E295DC34D1D5}"/>
              </a:ext>
            </a:extLst>
          </p:cNvPr>
          <p:cNvSpPr txBox="1">
            <a:spLocks/>
          </p:cNvSpPr>
          <p:nvPr/>
        </p:nvSpPr>
        <p:spPr>
          <a:xfrm>
            <a:off x="1413752" y="362747"/>
            <a:ext cx="4072649" cy="498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2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”: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4C050FB3-E5A7-1BAD-D62E-E2570F24D453}"/>
              </a:ext>
            </a:extLst>
          </p:cNvPr>
          <p:cNvSpPr txBox="1">
            <a:spLocks/>
          </p:cNvSpPr>
          <p:nvPr/>
        </p:nvSpPr>
        <p:spPr>
          <a:xfrm>
            <a:off x="685801" y="3159685"/>
            <a:ext cx="1136828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D76FA648-8B6F-83A4-B7A3-211E9C9393CA}"/>
              </a:ext>
            </a:extLst>
          </p:cNvPr>
          <p:cNvSpPr txBox="1">
            <a:spLocks/>
          </p:cNvSpPr>
          <p:nvPr/>
        </p:nvSpPr>
        <p:spPr>
          <a:xfrm>
            <a:off x="2923702" y="4038576"/>
            <a:ext cx="4772498" cy="438174"/>
          </a:xfrm>
          <a:prstGeom prst="wedgeRoundRectCallout">
            <a:avLst>
              <a:gd name="adj1" fmla="val 54595"/>
              <a:gd name="adj2" fmla="val 18270"/>
              <a:gd name="adj3" fmla="val 16667"/>
            </a:avLst>
          </a:prstGeom>
          <a:solidFill>
            <a:srgbClr val="F9B88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81 Tran Hung Dao street. </a:t>
            </a: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1FEE0458-EB54-18F9-3D2E-F8B856E36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2444" y="3888167"/>
            <a:ext cx="1484291" cy="1022136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283" y="2108218"/>
            <a:ext cx="435816" cy="386975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AB5A54E6-4FC1-8140-FE06-8B643FD7FD0C}"/>
              </a:ext>
            </a:extLst>
          </p:cNvPr>
          <p:cNvSpPr txBox="1">
            <a:spLocks/>
          </p:cNvSpPr>
          <p:nvPr/>
        </p:nvSpPr>
        <p:spPr>
          <a:xfrm>
            <a:off x="2941981" y="3300218"/>
            <a:ext cx="3154019" cy="420767"/>
          </a:xfrm>
          <a:prstGeom prst="wedgeRoundRectCallout">
            <a:avLst>
              <a:gd name="adj1" fmla="val -53630"/>
              <a:gd name="adj2" fmla="val -14637"/>
              <a:gd name="adj3" fmla="val 16667"/>
            </a:avLst>
          </a:prstGeom>
          <a:solidFill>
            <a:srgbClr val="F9B88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pic>
        <p:nvPicPr>
          <p:cNvPr id="14" name="Bùi Liễu 0968142780">
            <a:extLst>
              <a:ext uri="{FF2B5EF4-FFF2-40B4-BE49-F238E27FC236}">
                <a16:creationId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9389" y="3273486"/>
            <a:ext cx="392114" cy="42076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142" y="4055983"/>
            <a:ext cx="425315" cy="42076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027878" y="1123949"/>
            <a:ext cx="3458524" cy="473183"/>
          </a:xfrm>
          <a:prstGeom prst="wedgeRoundRectCallout">
            <a:avLst>
              <a:gd name="adj1" fmla="val -54765"/>
              <a:gd name="adj2" fmla="val -6675"/>
              <a:gd name="adj3" fmla="val 16667"/>
            </a:avLst>
          </a:prstGeom>
          <a:solidFill>
            <a:srgbClr val="F9B883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418573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9" grpId="0"/>
      <p:bldP spid="10" grpId="0" animBg="1"/>
      <p:bldP spid="13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159771" y="3637958"/>
            <a:ext cx="226764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Tran Hung Dao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940919" y="865933"/>
            <a:ext cx="3536081" cy="408623"/>
          </a:xfrm>
          <a:prstGeom prst="wedgeRoundRectCallout">
            <a:avLst>
              <a:gd name="adj1" fmla="val -56812"/>
              <a:gd name="adj2" fmla="val -11600"/>
              <a:gd name="adj3" fmla="val 16667"/>
            </a:avLst>
          </a:prstGeom>
          <a:solidFill>
            <a:srgbClr val="F9AB6B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Where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live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905000" y="1746222"/>
            <a:ext cx="2721144" cy="5270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474808" y="1746222"/>
            <a:ext cx="1151336" cy="10541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626144" y="1746222"/>
            <a:ext cx="953391" cy="10541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626144" y="1746222"/>
            <a:ext cx="2536656" cy="4445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" r="2050"/>
          <a:stretch/>
        </p:blipFill>
        <p:spPr>
          <a:xfrm>
            <a:off x="381000" y="2357304"/>
            <a:ext cx="1676400" cy="1288027"/>
          </a:xfrm>
          <a:prstGeom prst="roundRect">
            <a:avLst/>
          </a:prstGeom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474808" y="1337599"/>
            <a:ext cx="2302671" cy="408623"/>
          </a:xfrm>
          <a:prstGeom prst="wedgeRoundRectCallout">
            <a:avLst>
              <a:gd name="adj1" fmla="val 60990"/>
              <a:gd name="adj2" fmla="val -12910"/>
              <a:gd name="adj3" fmla="val 16667"/>
            </a:avLst>
          </a:prstGeom>
          <a:solidFill>
            <a:srgbClr val="F9AB6B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live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Bùi liễu">
            <a:extLst>
              <a:ext uri="{FF2B5EF4-FFF2-40B4-BE49-F238E27FC236}">
                <a16:creationId xmlns:a16="http://schemas.microsoft.com/office/drawing/2014/main" id="{2978A081-1BFF-4626-B4D3-74111BDCAB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" r="2163"/>
          <a:stretch/>
        </p:blipFill>
        <p:spPr>
          <a:xfrm>
            <a:off x="2596082" y="2921223"/>
            <a:ext cx="1671117" cy="1295400"/>
          </a:xfrm>
          <a:prstGeom prst="roundRect">
            <a:avLst/>
          </a:prstGeom>
        </p:spPr>
      </p:pic>
      <p:pic>
        <p:nvPicPr>
          <p:cNvPr id="20" name="Bùi liễu">
            <a:extLst>
              <a:ext uri="{FF2B5EF4-FFF2-40B4-BE49-F238E27FC236}">
                <a16:creationId xmlns:a16="http://schemas.microsoft.com/office/drawing/2014/main" id="{6E197FA1-3AEB-41BA-A385-C18062B506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" r="309"/>
          <a:stretch/>
        </p:blipFill>
        <p:spPr>
          <a:xfrm>
            <a:off x="4744896" y="2935481"/>
            <a:ext cx="1669277" cy="1311979"/>
          </a:xfrm>
          <a:prstGeom prst="roundRect">
            <a:avLst/>
          </a:prstGeom>
        </p:spPr>
      </p:pic>
      <p:pic>
        <p:nvPicPr>
          <p:cNvPr id="21" name="Bùi liễu">
            <a:extLst>
              <a:ext uri="{FF2B5EF4-FFF2-40B4-BE49-F238E27FC236}">
                <a16:creationId xmlns:a16="http://schemas.microsoft.com/office/drawing/2014/main" id="{A8279FF7-A1F3-4250-9213-F6EF5DCB2D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" r="1719"/>
          <a:stretch/>
        </p:blipFill>
        <p:spPr>
          <a:xfrm>
            <a:off x="6956703" y="2343150"/>
            <a:ext cx="1676400" cy="1295400"/>
          </a:xfrm>
          <a:prstGeom prst="roundRect">
            <a:avLst/>
          </a:prstGeom>
        </p:spPr>
      </p:pic>
      <p:sp>
        <p:nvSpPr>
          <p:cNvPr id="36" name="0968142780">
            <a:extLst>
              <a:ext uri="{FF2B5EF4-FFF2-40B4-BE49-F238E27FC236}">
                <a16:creationId xmlns:a16="http://schemas.microsoft.com/office/drawing/2014/main" id="{9ADB5270-6A7E-4077-AC6C-553C5F2B20AA}"/>
              </a:ext>
            </a:extLst>
          </p:cNvPr>
          <p:cNvSpPr txBox="1">
            <a:spLocks/>
          </p:cNvSpPr>
          <p:nvPr/>
        </p:nvSpPr>
        <p:spPr>
          <a:xfrm>
            <a:off x="2389179" y="4216623"/>
            <a:ext cx="2040684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Quang Trung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</a:t>
            </a:r>
            <a:endParaRPr lang="vi-VN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0968142780">
            <a:extLst>
              <a:ext uri="{FF2B5EF4-FFF2-40B4-BE49-F238E27FC236}">
                <a16:creationId xmlns:a16="http://schemas.microsoft.com/office/drawing/2014/main" id="{85EFCDFB-C23C-42D9-A800-1D7E69E313A2}"/>
              </a:ext>
            </a:extLst>
          </p:cNvPr>
          <p:cNvSpPr txBox="1">
            <a:spLocks/>
          </p:cNvSpPr>
          <p:nvPr/>
        </p:nvSpPr>
        <p:spPr>
          <a:xfrm>
            <a:off x="6661078" y="3652704"/>
            <a:ext cx="226765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Quang Trung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</a:t>
            </a:r>
            <a:endParaRPr lang="vi-VN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0968142780">
            <a:extLst>
              <a:ext uri="{FF2B5EF4-FFF2-40B4-BE49-F238E27FC236}">
                <a16:creationId xmlns:a16="http://schemas.microsoft.com/office/drawing/2014/main" id="{8329CCAB-C7AA-4FA1-B73E-B2C9C465680E}"/>
              </a:ext>
            </a:extLst>
          </p:cNvPr>
          <p:cNvSpPr txBox="1">
            <a:spLocks/>
          </p:cNvSpPr>
          <p:nvPr/>
        </p:nvSpPr>
        <p:spPr>
          <a:xfrm>
            <a:off x="4435778" y="4237885"/>
            <a:ext cx="2422222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81 Tran Hung Dao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51" y="811193"/>
            <a:ext cx="480455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114" y="1428750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4980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3" grpId="0" animBg="1"/>
      <p:bldP spid="75" grpId="0" animBg="1"/>
      <p:bldP spid="36" grpId="0"/>
      <p:bldP spid="37" grpId="0"/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85750"/>
            <a:ext cx="5086350" cy="4572009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2914650" y="1828800"/>
            <a:ext cx="3257550" cy="205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Let’s play!</a:t>
            </a:r>
            <a:endParaRPr lang="vi-VN" sz="45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621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536" y="925314"/>
            <a:ext cx="3180806" cy="2776965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873" y="1874779"/>
            <a:ext cx="1807934" cy="229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7566" y="1123875"/>
            <a:ext cx="4550678" cy="1536326"/>
          </a:xfrm>
          <a:prstGeom prst="rect">
            <a:avLst/>
          </a:prstGeom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3381070" y="3468062"/>
            <a:ext cx="1689287" cy="466463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tr-TR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pic>
        <p:nvPicPr>
          <p:cNvPr id="3" name="Happy Kid's Cartoon Music Backgr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5800" y="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47" numSld="11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3657" y="1800261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498470" y="942681"/>
            <a:ext cx="2206727" cy="22161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52401" y="3349218"/>
            <a:ext cx="2590800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at </a:t>
            </a:r>
            <a:r>
              <a:rPr lang="en-US" sz="27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Quang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Trung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Road</a:t>
            </a:r>
          </a:p>
        </p:txBody>
      </p:sp>
      <p:sp>
        <p:nvSpPr>
          <p:cNvPr id="9" name="2MsPham"/>
          <p:cNvSpPr/>
          <p:nvPr/>
        </p:nvSpPr>
        <p:spPr>
          <a:xfrm>
            <a:off x="3083922" y="3349218"/>
            <a:ext cx="2783477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</a:t>
            </a:r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in 9 </a:t>
            </a:r>
            <a:r>
              <a:rPr lang="en-US" sz="27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Quang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Trung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Road</a:t>
            </a:r>
          </a:p>
        </p:txBody>
      </p:sp>
      <p:sp>
        <p:nvSpPr>
          <p:cNvPr id="10" name="3MsPham"/>
          <p:cNvSpPr/>
          <p:nvPr/>
        </p:nvSpPr>
        <p:spPr>
          <a:xfrm>
            <a:off x="6172200" y="3349218"/>
            <a:ext cx="2790541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</a:t>
            </a:r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on 9 </a:t>
            </a:r>
            <a:r>
              <a:rPr lang="en-US" sz="27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Quang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Trung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Road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2872651" y="5753835"/>
            <a:ext cx="1689287" cy="466463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909916" y="5693569"/>
            <a:ext cx="297013" cy="293498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561938" y="5739159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2513360" y="5753836"/>
            <a:ext cx="297013" cy="293498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083923" y="2558771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09" y="1599220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901776" y="5296066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037" y="1249219"/>
            <a:ext cx="1997592" cy="1333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-7924800" y="2271094"/>
            <a:ext cx="2171700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/>
              <a:t>Facebook: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r>
              <a:rPr lang="en-US" dirty="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91569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9.60173E-7 C -0.10416 -0.31368 -0.20816 -0.62736 -0.30104 -0.70979 C -0.3934 -0.79222 -0.475 -0.6431 -0.55677 -0.49429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47" y="-39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39642E-6 C -0.10348 -0.31367 -0.20695 -0.62735 -0.29914 -0.70978 C -0.39098 -0.79222 -0.47205 -0.6431 -0.55313 -0.49428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56" y="-39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3 -0.04323 L 0.08403 -0.76567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361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3657" y="1800261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498470" y="942681"/>
            <a:ext cx="3340730" cy="22161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52401" y="3349218"/>
            <a:ext cx="2590800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27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live</a:t>
            </a:r>
          </a:p>
        </p:txBody>
      </p:sp>
      <p:sp>
        <p:nvSpPr>
          <p:cNvPr id="9" name="2MsPham"/>
          <p:cNvSpPr/>
          <p:nvPr/>
        </p:nvSpPr>
        <p:spPr>
          <a:xfrm>
            <a:off x="3083922" y="3349218"/>
            <a:ext cx="2783477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</a:t>
            </a:r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7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get up</a:t>
            </a:r>
          </a:p>
        </p:txBody>
      </p:sp>
      <p:sp>
        <p:nvSpPr>
          <p:cNvPr id="10" name="3MsPham"/>
          <p:cNvSpPr/>
          <p:nvPr/>
        </p:nvSpPr>
        <p:spPr>
          <a:xfrm>
            <a:off x="6172200" y="3349218"/>
            <a:ext cx="2790541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</a:t>
            </a:r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7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have lunch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2872651" y="5753835"/>
            <a:ext cx="1689287" cy="466463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909916" y="5693569"/>
            <a:ext cx="297013" cy="293498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561938" y="5739159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2513360" y="5753836"/>
            <a:ext cx="297013" cy="293498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083923" y="2558771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09" y="1599220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901776" y="5296066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sp>
        <p:nvSpPr>
          <p:cNvPr id="22" name="Rectangle 21"/>
          <p:cNvSpPr/>
          <p:nvPr/>
        </p:nvSpPr>
        <p:spPr>
          <a:xfrm>
            <a:off x="5511730" y="1320348"/>
            <a:ext cx="3632270" cy="136191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What does  “</a:t>
            </a:r>
            <a:r>
              <a:rPr lang="en-US" sz="2800" b="1" dirty="0" err="1">
                <a:solidFill>
                  <a:srgbClr val="FF0000"/>
                </a:solidFill>
                <a:latin typeface="Comic Sans MS" pitchFamily="66" charset="0"/>
              </a:rPr>
              <a:t>sống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”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mean in English?</a:t>
            </a:r>
          </a:p>
        </p:txBody>
      </p:sp>
    </p:spTree>
    <p:extLst>
      <p:ext uri="{BB962C8B-B14F-4D97-AF65-F5344CB8AC3E}">
        <p14:creationId xmlns:p14="http://schemas.microsoft.com/office/powerpoint/2010/main" val="10939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9.60173E-7 C -0.10416 -0.31368 -0.20816 -0.62736 -0.30104 -0.70979 C -0.3934 -0.79222 -0.475 -0.6431 -0.55677 -0.49429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47" y="-39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39642E-6 C -0.10348 -0.31367 -0.20695 -0.62735 -0.29914 -0.70978 C -0.39098 -0.79222 -0.47205 -0.6431 -0.55313 -0.49428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56" y="-39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3 -0.04323 L 0.08403 -0.76567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361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76F9B-FE88-B482-B02F-12D199CAE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id="{8E657557-4E75-1281-F884-1347083B883E}"/>
              </a:ext>
            </a:extLst>
          </p:cNvPr>
          <p:cNvSpPr/>
          <p:nvPr/>
        </p:nvSpPr>
        <p:spPr>
          <a:xfrm>
            <a:off x="838200" y="1809750"/>
            <a:ext cx="7924800" cy="9880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Let’s play the game </a:t>
            </a:r>
          </a:p>
        </p:txBody>
      </p:sp>
    </p:spTree>
    <p:extLst>
      <p:ext uri="{BB962C8B-B14F-4D97-AF65-F5344CB8AC3E}">
        <p14:creationId xmlns:p14="http://schemas.microsoft.com/office/powerpoint/2010/main" val="3065072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3657" y="1800261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913806" y="1145138"/>
            <a:ext cx="2187112" cy="185197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52400" y="3257550"/>
            <a:ext cx="2853683" cy="1803327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A. </a:t>
            </a:r>
          </a:p>
        </p:txBody>
      </p:sp>
      <p:sp>
        <p:nvSpPr>
          <p:cNvPr id="9" name="2MsPham"/>
          <p:cNvSpPr/>
          <p:nvPr/>
        </p:nvSpPr>
        <p:spPr>
          <a:xfrm>
            <a:off x="3276600" y="3257550"/>
            <a:ext cx="2637206" cy="1803327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endParaRPr lang="en-US" sz="27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6172200" y="3257550"/>
            <a:ext cx="2821898" cy="180332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C.</a:t>
            </a:r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endParaRPr lang="en-US" sz="27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4909916" y="5693569"/>
            <a:ext cx="297013" cy="293498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4561938" y="5739159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5314314" y="5583793"/>
            <a:ext cx="297013" cy="293498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/>
          <a:srcRect b="19775"/>
          <a:stretch/>
        </p:blipFill>
        <p:spPr>
          <a:xfrm>
            <a:off x="3006083" y="2719243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870" y="1306812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6627124" y="5300508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27" y="3419903"/>
            <a:ext cx="2214689" cy="15977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19" y="3448624"/>
            <a:ext cx="2085981" cy="1540355"/>
          </a:xfrm>
          <a:prstGeom prst="rect">
            <a:avLst/>
          </a:prstGeom>
        </p:spPr>
      </p:pic>
      <p:pic>
        <p:nvPicPr>
          <p:cNvPr id="22" name="Track 2 Bùi Liễu">
            <a:hlinkClick r:id="" action="ppaction://media"/>
            <a:extLst>
              <a:ext uri="{FF2B5EF4-FFF2-40B4-BE49-F238E27FC236}">
                <a16:creationId xmlns:a16="http://schemas.microsoft.com/office/drawing/2014/main" id="{963D43A7-979F-4FC0-8833-FF929E6755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67.0528" end="14500.9927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5103" y="1902299"/>
            <a:ext cx="536839" cy="430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t="9177" r="7743" b="6626"/>
          <a:stretch/>
        </p:blipFill>
        <p:spPr>
          <a:xfrm>
            <a:off x="6602845" y="3448624"/>
            <a:ext cx="2312555" cy="154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5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39642E-6 C -0.11112 -0.31336 -0.22223 -0.62673 -0.32136 -0.70917 C -0.42032 -0.7916 -0.5073 -0.64279 -0.5948 -0.49398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95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9.60173E-7 C -0.10121 -0.31337 -0.20191 -0.62674 -0.29218 -0.70917 C -0.38194 -0.7916 -0.46093 -0.64279 -0.540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14" y="-395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3657" y="1800261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498470" y="666751"/>
            <a:ext cx="2883530" cy="2492032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228600" y="3340172"/>
            <a:ext cx="2777483" cy="1099875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A. 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at </a:t>
            </a:r>
            <a:r>
              <a:rPr lang="en-US" sz="27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Quang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Trung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Road</a:t>
            </a:r>
            <a:endParaRPr lang="en-US" sz="27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3376944" y="3340172"/>
            <a:ext cx="2666999" cy="1099875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on </a:t>
            </a:r>
            <a:r>
              <a:rPr lang="en-US" sz="27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Quang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Trung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Road</a:t>
            </a:r>
            <a:endParaRPr lang="en-US" sz="27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6400800" y="3340172"/>
            <a:ext cx="2514599" cy="109987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C.</a:t>
            </a:r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in </a:t>
            </a:r>
            <a:r>
              <a:rPr lang="en-US" sz="27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Quang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Trung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Road</a:t>
            </a:r>
            <a:endParaRPr lang="en-US" sz="27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909916" y="5693569"/>
            <a:ext cx="297013" cy="293498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561938" y="5739159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5314314" y="5583793"/>
            <a:ext cx="297013" cy="293498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006083" y="2719243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870" y="1306812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6627124" y="5300508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40" y="951875"/>
            <a:ext cx="2662789" cy="1767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977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39642E-6 C -0.11112 -0.31336 -0.22223 -0.62673 -0.32136 -0.70917 C -0.42032 -0.7916 -0.5073 -0.64279 -0.5948 -0.49398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95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9.60173E-7 C -0.10121 -0.31337 -0.20191 -0.62674 -0.29218 -0.70917 C -0.38194 -0.7916 -0.46093 -0.64279 -0.540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14" y="-395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3657" y="1800261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498469" y="666751"/>
            <a:ext cx="3416929" cy="2492032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228600" y="3340172"/>
            <a:ext cx="2777483" cy="1099875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A. 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Who</a:t>
            </a:r>
            <a:endParaRPr lang="en-US" sz="27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3376944" y="3340172"/>
            <a:ext cx="2666999" cy="1099875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When</a:t>
            </a:r>
            <a:endParaRPr lang="en-US" sz="27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6400800" y="3340172"/>
            <a:ext cx="2514599" cy="109987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C.</a:t>
            </a:r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Where</a:t>
            </a:r>
            <a:endParaRPr lang="en-US" sz="27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909916" y="5693569"/>
            <a:ext cx="297013" cy="293498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561938" y="5739159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5314314" y="5583793"/>
            <a:ext cx="297013" cy="293498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006083" y="2719243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870" y="1306812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6627124" y="5300508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sp>
        <p:nvSpPr>
          <p:cNvPr id="16" name="Rectangle 15"/>
          <p:cNvSpPr/>
          <p:nvPr/>
        </p:nvSpPr>
        <p:spPr>
          <a:xfrm>
            <a:off x="5486400" y="1003373"/>
            <a:ext cx="3632270" cy="200824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____ do  you live?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I live in Tran Hung Dao Street.</a:t>
            </a:r>
          </a:p>
        </p:txBody>
      </p:sp>
    </p:spTree>
    <p:extLst>
      <p:ext uri="{BB962C8B-B14F-4D97-AF65-F5344CB8AC3E}">
        <p14:creationId xmlns:p14="http://schemas.microsoft.com/office/powerpoint/2010/main" val="212064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39642E-6 C -0.11112 -0.31336 -0.22223 -0.62673 -0.32136 -0.70917 C -0.42032 -0.7916 -0.5073 -0.64279 -0.5948 -0.49398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95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9.60173E-7 C -0.10121 -0.31337 -0.20191 -0.62674 -0.29218 -0.70917 C -0.38194 -0.7916 -0.46093 -0.64279 -0.540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14" y="-395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3657" y="1800261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498470" y="666751"/>
            <a:ext cx="3035930" cy="2492032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" y="3470001"/>
            <a:ext cx="3107789" cy="1099875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marL="514350" indent="-514350">
              <a:buAutoNum type="alphaUcPeriod"/>
            </a:pP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on Tran </a:t>
            </a:r>
          </a:p>
          <a:p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Hung Dao Street</a:t>
            </a:r>
            <a:endParaRPr lang="en-US" altLang="en-US" sz="27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3276600" y="3470001"/>
            <a:ext cx="2819400" cy="1099875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alt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in Tran Hung Dao Street</a:t>
            </a:r>
            <a:endParaRPr lang="en-US" altLang="en-US" sz="27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6259643" y="3470001"/>
            <a:ext cx="2731957" cy="1099875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alt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C.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at Tran Hung Dao Street</a:t>
            </a:r>
            <a:endParaRPr lang="en-US" altLang="en-US" sz="27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909916" y="5693569"/>
            <a:ext cx="297013" cy="293498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561938" y="5739159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5314314" y="5583793"/>
            <a:ext cx="297013" cy="293498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107791" y="2719243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638" y="1426062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3984248" y="5301735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pic>
        <p:nvPicPr>
          <p:cNvPr id="26" name="Bùi Liễu 096814278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000" y="1041305"/>
            <a:ext cx="2645886" cy="1742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151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9.60173E-7 C -0.09618 -0.31337 -0.19236 -0.62674 -0.27829 -0.70917 C -0.36406 -0.7916 -0.43941 -0.64279 -0.515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64" y="-395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1327 C -0.1033 -0.32139 -0.20678 -0.62951 -0.29896 -0.71071 C -0.3915 -0.7916 -0.47257 -0.64557 -0.5533 -0.49922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56" y="-389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3657" y="1800261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498470" y="666751"/>
            <a:ext cx="3035930" cy="2492032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52400" y="3470001"/>
            <a:ext cx="2959498" cy="1099875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marL="514350" indent="-514350">
              <a:buAutoNum type="alphaUcPeriod"/>
            </a:pPr>
            <a:r>
              <a:rPr lang="en-US" sz="25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on 81 Tran </a:t>
            </a:r>
          </a:p>
          <a:p>
            <a:r>
              <a:rPr lang="en-US" sz="25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Hung Dao Street</a:t>
            </a:r>
            <a:endParaRPr lang="en-US" altLang="en-US" sz="25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3200400" y="3470001"/>
            <a:ext cx="2898039" cy="1099875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altLang="en-US" sz="2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25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5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at 81 Tran Hung Dao Street</a:t>
            </a:r>
            <a:endParaRPr lang="en-US" altLang="en-US" sz="25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6183444" y="3470001"/>
            <a:ext cx="2808157" cy="1099875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altLang="en-US" sz="2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C.</a:t>
            </a:r>
            <a:r>
              <a:rPr lang="en-US" sz="25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5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in 81 Tran Hung Dao Street</a:t>
            </a:r>
            <a:endParaRPr lang="en-US" altLang="en-US" sz="25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909916" y="5693569"/>
            <a:ext cx="297013" cy="293498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561938" y="5739159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5314314" y="5583793"/>
            <a:ext cx="297013" cy="293498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107791" y="2719243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638" y="1426062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3984248" y="5301735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pic>
        <p:nvPicPr>
          <p:cNvPr id="26" name="Bùi Liễu 096814278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379" y="934865"/>
            <a:ext cx="2840112" cy="1955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611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9.60173E-7 C -0.09618 -0.31337 -0.19236 -0.62674 -0.27829 -0.70917 C -0.36406 -0.7916 -0.43941 -0.64279 -0.515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64" y="-395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1327 C -0.1033 -0.32139 -0.20678 -0.62951 -0.29896 -0.71071 C -0.3915 -0.7916 -0.47257 -0.64557 -0.5533 -0.49922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56" y="-389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3657" y="1800261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498469" y="666751"/>
            <a:ext cx="3416929" cy="2492032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228600" y="3340172"/>
            <a:ext cx="2777483" cy="1099875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A. 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eat</a:t>
            </a:r>
            <a:endParaRPr lang="en-US" sz="27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3376944" y="3340172"/>
            <a:ext cx="2666999" cy="1099875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go</a:t>
            </a:r>
            <a:endParaRPr lang="en-US" sz="27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6400800" y="3340172"/>
            <a:ext cx="2514599" cy="109987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C.</a:t>
            </a:r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live</a:t>
            </a:r>
            <a:endParaRPr lang="en-US" sz="27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909916" y="5693569"/>
            <a:ext cx="297013" cy="293498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561938" y="5739159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5314314" y="5583793"/>
            <a:ext cx="297013" cy="293498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006083" y="2719243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870" y="1306812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6627124" y="5300508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sp>
        <p:nvSpPr>
          <p:cNvPr id="16" name="Rectangle 15"/>
          <p:cNvSpPr/>
          <p:nvPr/>
        </p:nvSpPr>
        <p:spPr>
          <a:xfrm>
            <a:off x="5486400" y="1003373"/>
            <a:ext cx="3632270" cy="200824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Where do you __?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I live in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Quang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Trung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Road.</a:t>
            </a:r>
          </a:p>
        </p:txBody>
      </p:sp>
    </p:spTree>
    <p:extLst>
      <p:ext uri="{BB962C8B-B14F-4D97-AF65-F5344CB8AC3E}">
        <p14:creationId xmlns:p14="http://schemas.microsoft.com/office/powerpoint/2010/main" val="176915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39642E-6 C -0.11112 -0.31336 -0.22223 -0.62673 -0.32136 -0.70917 C -0.42032 -0.7916 -0.5073 -0.64279 -0.5948 -0.49398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95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9.60173E-7 C -0.10121 -0.31337 -0.20191 -0.62674 -0.29218 -0.70917 C -0.38194 -0.7916 -0.46093 -0.64279 -0.540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14" y="-395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3657" y="1800261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410200" y="666751"/>
            <a:ext cx="3620201" cy="2492032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1905000" y="3340172"/>
            <a:ext cx="2666999" cy="1099875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A.</a:t>
            </a:r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does</a:t>
            </a:r>
            <a:endParaRPr lang="en-US" sz="27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4776456" y="3340172"/>
            <a:ext cx="2666999" cy="109987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7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</a:t>
            </a:r>
            <a:endParaRPr lang="en-US" sz="2700" b="1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909916" y="5693569"/>
            <a:ext cx="297013" cy="293498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561938" y="5739159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5314314" y="5583793"/>
            <a:ext cx="297013" cy="293498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006083" y="2719243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870" y="1306812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6627124" y="5300508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sp>
        <p:nvSpPr>
          <p:cNvPr id="16" name="Rectangle 15"/>
          <p:cNvSpPr/>
          <p:nvPr/>
        </p:nvSpPr>
        <p:spPr>
          <a:xfrm>
            <a:off x="5486400" y="1003373"/>
            <a:ext cx="3632270" cy="200824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Where __ you live?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I live at 81 Tran Hung Dao Street.</a:t>
            </a:r>
          </a:p>
        </p:txBody>
      </p:sp>
    </p:spTree>
    <p:extLst>
      <p:ext uri="{BB962C8B-B14F-4D97-AF65-F5344CB8AC3E}">
        <p14:creationId xmlns:p14="http://schemas.microsoft.com/office/powerpoint/2010/main" val="45074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9.60173E-7 C -0.10121 -0.31337 -0.20191 -0.62674 -0.29218 -0.70917 C -0.38194 -0.7916 -0.46093 -0.64279 -0.540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14" y="-395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39642E-6 C -0.11112 -0.31336 -0.22223 -0.62673 -0.32136 -0.70917 C -0.42032 -0.7916 -0.5073 -0.64279 -0.5948 -0.49398 " pathEditMode="relative" rAng="0" ptsTypes="AAA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95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3657" y="1800261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913806" y="1145138"/>
            <a:ext cx="2187112" cy="185197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52400" y="3257550"/>
            <a:ext cx="2971800" cy="1803327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A. </a:t>
            </a:r>
          </a:p>
        </p:txBody>
      </p:sp>
      <p:sp>
        <p:nvSpPr>
          <p:cNvPr id="9" name="2MsPham"/>
          <p:cNvSpPr/>
          <p:nvPr/>
        </p:nvSpPr>
        <p:spPr>
          <a:xfrm>
            <a:off x="3276600" y="3257550"/>
            <a:ext cx="2895600" cy="1803327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endParaRPr lang="en-US" sz="27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6377066" y="3257550"/>
            <a:ext cx="2617032" cy="180332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C.</a:t>
            </a:r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endParaRPr lang="en-US" sz="27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4909916" y="5693569"/>
            <a:ext cx="297013" cy="293498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4561938" y="5739159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5314314" y="5583793"/>
            <a:ext cx="297013" cy="293498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/>
          <a:srcRect b="19775"/>
          <a:stretch/>
        </p:blipFill>
        <p:spPr>
          <a:xfrm>
            <a:off x="3006083" y="2719243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870" y="1306812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6627124" y="5300508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103" y="3345340"/>
            <a:ext cx="2078958" cy="1664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06" y="3419903"/>
            <a:ext cx="2214689" cy="15977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9" y="3449083"/>
            <a:ext cx="2307464" cy="1540355"/>
          </a:xfrm>
          <a:prstGeom prst="rect">
            <a:avLst/>
          </a:prstGeom>
        </p:spPr>
      </p:pic>
      <p:pic>
        <p:nvPicPr>
          <p:cNvPr id="22" name="Track 2 Bùi Liễu">
            <a:hlinkClick r:id="" action="ppaction://media"/>
            <a:extLst>
              <a:ext uri="{FF2B5EF4-FFF2-40B4-BE49-F238E27FC236}">
                <a16:creationId xmlns:a16="http://schemas.microsoft.com/office/drawing/2014/main" id="{963D43A7-979F-4FC0-8833-FF929E6755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72.7648" end="23862.3911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5103" y="1902299"/>
            <a:ext cx="536839" cy="43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0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39642E-6 C -0.11112 -0.31336 -0.22223 -0.62673 -0.32136 -0.70917 C -0.42032 -0.7916 -0.5073 -0.64279 -0.5948 -0.49398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40" y="-395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9.60173E-7 C -0.10121 -0.31337 -0.20191 -0.62674 -0.29218 -0.70917 C -0.38194 -0.7916 -0.46093 -0.64279 -0.540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14" y="-395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9143999" cy="45007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1" y="3184859"/>
            <a:ext cx="9143999" cy="19847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6050" y="225559"/>
            <a:ext cx="3180806" cy="2776965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222" y="1856528"/>
            <a:ext cx="1807934" cy="229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/>
          <a:srcRect b="22741"/>
          <a:stretch/>
        </p:blipFill>
        <p:spPr>
          <a:xfrm>
            <a:off x="3718105" y="4043670"/>
            <a:ext cx="1707790" cy="53518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057400" y="2373441"/>
            <a:ext cx="4781277" cy="205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Well done!</a:t>
            </a:r>
            <a:endParaRPr lang="vi-VN" sz="5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228600" y="235183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30EA8A-0980-4052-934D-A616099F9B2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" r="2745"/>
          <a:stretch/>
        </p:blipFill>
        <p:spPr>
          <a:xfrm>
            <a:off x="457199" y="895350"/>
            <a:ext cx="824472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85613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609600" y="238311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425973" y="4173141"/>
            <a:ext cx="2400299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339152" y="4173140"/>
            <a:ext cx="2707277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2438400" y="4173140"/>
            <a:ext cx="4500182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9A1E68F-9EDB-44FA-9FE8-EB7DF40BEDEE}"/>
              </a:ext>
            </a:extLst>
          </p:cNvPr>
          <p:cNvGrpSpPr/>
          <p:nvPr/>
        </p:nvGrpSpPr>
        <p:grpSpPr>
          <a:xfrm>
            <a:off x="262835" y="889141"/>
            <a:ext cx="8534401" cy="2973447"/>
            <a:chOff x="208723" y="687324"/>
            <a:chExt cx="8534401" cy="297344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DE537BE-30CA-4CC5-8FF6-A48D8F6F5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8" r="4718"/>
            <a:stretch/>
          </p:blipFill>
          <p:spPr>
            <a:xfrm>
              <a:off x="208723" y="719826"/>
              <a:ext cx="8534401" cy="2940945"/>
            </a:xfrm>
            <a:prstGeom prst="rect">
              <a:avLst/>
            </a:prstGeom>
          </p:spPr>
        </p:pic>
        <p:sp>
          <p:nvSpPr>
            <p:cNvPr id="29" name="Bùi Liễu 0968142780">
              <a:extLst>
                <a:ext uri="{FF2B5EF4-FFF2-40B4-BE49-F238E27FC236}">
                  <a16:creationId xmlns:a16="http://schemas.microsoft.com/office/drawing/2014/main" id="{9DFBA1E7-3ED8-490F-8FD6-A457DB9948EA}"/>
                </a:ext>
              </a:extLst>
            </p:cNvPr>
            <p:cNvSpPr/>
            <p:nvPr/>
          </p:nvSpPr>
          <p:spPr>
            <a:xfrm>
              <a:off x="555490" y="804170"/>
              <a:ext cx="3880867" cy="660713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0" name="Bùi Liễu 0968142780">
              <a:extLst>
                <a:ext uri="{FF2B5EF4-FFF2-40B4-BE49-F238E27FC236}">
                  <a16:creationId xmlns:a16="http://schemas.microsoft.com/office/drawing/2014/main" id="{33E3538A-4FCB-4B1D-9439-E9BB1D88E22E}"/>
                </a:ext>
              </a:extLst>
            </p:cNvPr>
            <p:cNvSpPr/>
            <p:nvPr/>
          </p:nvSpPr>
          <p:spPr>
            <a:xfrm>
              <a:off x="6194289" y="687324"/>
              <a:ext cx="2493618" cy="602545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1" name="Bùi Liễu 0968142780">
              <a:extLst>
                <a:ext uri="{FF2B5EF4-FFF2-40B4-BE49-F238E27FC236}">
                  <a16:creationId xmlns:a16="http://schemas.microsoft.com/office/drawing/2014/main" id="{646C8AB0-4C1D-4D53-B1BF-689D405B2341}"/>
                </a:ext>
              </a:extLst>
            </p:cNvPr>
            <p:cNvSpPr/>
            <p:nvPr/>
          </p:nvSpPr>
          <p:spPr>
            <a:xfrm>
              <a:off x="4930142" y="3134982"/>
              <a:ext cx="3702546" cy="496751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2" name="Bùi Liễu 0968142780">
              <a:extLst>
                <a:ext uri="{FF2B5EF4-FFF2-40B4-BE49-F238E27FC236}">
                  <a16:creationId xmlns:a16="http://schemas.microsoft.com/office/drawing/2014/main" id="{5F922354-9C33-41C5-ACD4-996413ACDBFB}"/>
                </a:ext>
              </a:extLst>
            </p:cNvPr>
            <p:cNvSpPr/>
            <p:nvPr/>
          </p:nvSpPr>
          <p:spPr>
            <a:xfrm>
              <a:off x="2765288" y="3157576"/>
              <a:ext cx="1542508" cy="451564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id="{0637D138-16C9-4CA0-89D7-F16B5B1CEA32}"/>
              </a:ext>
            </a:extLst>
          </p:cNvPr>
          <p:cNvSpPr/>
          <p:nvPr/>
        </p:nvSpPr>
        <p:spPr>
          <a:xfrm>
            <a:off x="581261" y="986344"/>
            <a:ext cx="3995811" cy="699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zh-C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My</a:t>
            </a:r>
            <a:r>
              <a:rPr lang="vi-VN" altLang="zh-C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birthday party is on Sunday. Can you come to my </a:t>
            </a:r>
            <a:r>
              <a:rPr lang="vi-VN" altLang="zh-C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party</a:t>
            </a:r>
            <a:r>
              <a:rPr lang="vi-VN" altLang="zh-C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id="{6E0297E5-6000-436D-86FF-51152FDDDB85}"/>
              </a:ext>
            </a:extLst>
          </p:cNvPr>
          <p:cNvSpPr/>
          <p:nvPr/>
        </p:nvSpPr>
        <p:spPr>
          <a:xfrm>
            <a:off x="6245368" y="903126"/>
            <a:ext cx="2609341" cy="541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Where do you live?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Bùi Liễu 0968142780">
            <a:extLst>
              <a:ext uri="{FF2B5EF4-FFF2-40B4-BE49-F238E27FC236}">
                <a16:creationId xmlns:a16="http://schemas.microsoft.com/office/drawing/2014/main" id="{4F4DF5DC-F8E5-41C3-AF88-307761AC484E}"/>
              </a:ext>
            </a:extLst>
          </p:cNvPr>
          <p:cNvSpPr/>
          <p:nvPr/>
        </p:nvSpPr>
        <p:spPr>
          <a:xfrm>
            <a:off x="2888249" y="3340796"/>
            <a:ext cx="1445320" cy="496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Yes, I can.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Bùi Liễu 0968142780">
            <a:extLst>
              <a:ext uri="{FF2B5EF4-FFF2-40B4-BE49-F238E27FC236}">
                <a16:creationId xmlns:a16="http://schemas.microsoft.com/office/drawing/2014/main" id="{C106BC16-71D8-4B04-B173-C767CA39CC9D}"/>
              </a:ext>
            </a:extLst>
          </p:cNvPr>
          <p:cNvSpPr/>
          <p:nvPr/>
        </p:nvSpPr>
        <p:spPr>
          <a:xfrm>
            <a:off x="4974808" y="3333750"/>
            <a:ext cx="3822428" cy="521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live in Tran Hung Dao Street.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30D4F1A-8811-4F68-9897-D1EC5E9A8E96}"/>
              </a:ext>
            </a:extLst>
          </p:cNvPr>
          <p:cNvSpPr/>
          <p:nvPr/>
        </p:nvSpPr>
        <p:spPr>
          <a:xfrm>
            <a:off x="266193" y="1229943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C2FF892-DF5E-4500-9EA9-F546190F4E58}"/>
              </a:ext>
            </a:extLst>
          </p:cNvPr>
          <p:cNvSpPr/>
          <p:nvPr/>
        </p:nvSpPr>
        <p:spPr>
          <a:xfrm>
            <a:off x="4749204" y="1226973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>
            <a:hlinkClick r:id="" action="ppaction://media"/>
            <a:extLst>
              <a:ext uri="{FF2B5EF4-FFF2-40B4-BE49-F238E27FC236}">
                <a16:creationId xmlns:a16="http://schemas.microsoft.com/office/drawing/2014/main" id="{1ACF2458-A561-48A9-A3F6-B28E157A4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7162" y="369056"/>
            <a:ext cx="270286" cy="21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00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.3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0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.4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33" grpId="0"/>
      <p:bldP spid="34" grpId="0"/>
      <p:bldP spid="35" grpId="0"/>
      <p:bldP spid="3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523010"/>
            <a:ext cx="5372100" cy="14331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0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</p:spTree>
    <p:extLst>
      <p:ext uri="{BB962C8B-B14F-4D97-AF65-F5344CB8AC3E}">
        <p14:creationId xmlns:p14="http://schemas.microsoft.com/office/powerpoint/2010/main" val="2702202801"/>
      </p:ext>
    </p:extLst>
  </p:cSld>
  <p:clrMapOvr>
    <a:masterClrMapping/>
  </p:clrMapOvr>
  <p:transition spd="slow">
    <p:check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159771" y="3637958"/>
            <a:ext cx="226764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Tran Hung Dao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940919" y="865933"/>
            <a:ext cx="3536081" cy="408623"/>
          </a:xfrm>
          <a:prstGeom prst="wedgeRoundRectCallout">
            <a:avLst>
              <a:gd name="adj1" fmla="val -56812"/>
              <a:gd name="adj2" fmla="val -11600"/>
              <a:gd name="adj3" fmla="val 16667"/>
            </a:avLst>
          </a:prstGeom>
          <a:solidFill>
            <a:srgbClr val="F9AB6B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Where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live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905000" y="1746222"/>
            <a:ext cx="2721144" cy="5270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474808" y="1746222"/>
            <a:ext cx="1151336" cy="10541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626144" y="1746222"/>
            <a:ext cx="953391" cy="10541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626144" y="1746222"/>
            <a:ext cx="2536656" cy="4445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" r="2050"/>
          <a:stretch/>
        </p:blipFill>
        <p:spPr>
          <a:xfrm>
            <a:off x="381000" y="2357304"/>
            <a:ext cx="1676400" cy="1288027"/>
          </a:xfrm>
          <a:prstGeom prst="roundRect">
            <a:avLst/>
          </a:prstGeom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474808" y="1337599"/>
            <a:ext cx="2302671" cy="408623"/>
          </a:xfrm>
          <a:prstGeom prst="wedgeRoundRectCallout">
            <a:avLst>
              <a:gd name="adj1" fmla="val 60990"/>
              <a:gd name="adj2" fmla="val -12910"/>
              <a:gd name="adj3" fmla="val 16667"/>
            </a:avLst>
          </a:prstGeom>
          <a:solidFill>
            <a:srgbClr val="F9AB6B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live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57200" y="285750"/>
            <a:ext cx="1519948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11.1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Bùi liễu">
            <a:extLst>
              <a:ext uri="{FF2B5EF4-FFF2-40B4-BE49-F238E27FC236}">
                <a16:creationId xmlns:a16="http://schemas.microsoft.com/office/drawing/2014/main" id="{2978A081-1BFF-4626-B4D3-74111BDCAB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" r="2163"/>
          <a:stretch/>
        </p:blipFill>
        <p:spPr>
          <a:xfrm>
            <a:off x="2596082" y="2921223"/>
            <a:ext cx="1671117" cy="1295400"/>
          </a:xfrm>
          <a:prstGeom prst="roundRect">
            <a:avLst/>
          </a:prstGeom>
        </p:spPr>
      </p:pic>
      <p:pic>
        <p:nvPicPr>
          <p:cNvPr id="20" name="Bùi liễu">
            <a:extLst>
              <a:ext uri="{FF2B5EF4-FFF2-40B4-BE49-F238E27FC236}">
                <a16:creationId xmlns:a16="http://schemas.microsoft.com/office/drawing/2014/main" id="{6E197FA1-3AEB-41BA-A385-C18062B506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" r="309"/>
          <a:stretch/>
        </p:blipFill>
        <p:spPr>
          <a:xfrm>
            <a:off x="4744896" y="2935481"/>
            <a:ext cx="1669277" cy="1311979"/>
          </a:xfrm>
          <a:prstGeom prst="roundRect">
            <a:avLst/>
          </a:prstGeom>
        </p:spPr>
      </p:pic>
      <p:pic>
        <p:nvPicPr>
          <p:cNvPr id="21" name="Bùi liễu">
            <a:extLst>
              <a:ext uri="{FF2B5EF4-FFF2-40B4-BE49-F238E27FC236}">
                <a16:creationId xmlns:a16="http://schemas.microsoft.com/office/drawing/2014/main" id="{A8279FF7-A1F3-4250-9213-F6EF5DCB2D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" r="1719"/>
          <a:stretch/>
        </p:blipFill>
        <p:spPr>
          <a:xfrm>
            <a:off x="6956703" y="2343150"/>
            <a:ext cx="1676400" cy="1295400"/>
          </a:xfrm>
          <a:prstGeom prst="roundRect">
            <a:avLst/>
          </a:prstGeom>
        </p:spPr>
      </p:pic>
      <p:sp>
        <p:nvSpPr>
          <p:cNvPr id="36" name="0968142780">
            <a:extLst>
              <a:ext uri="{FF2B5EF4-FFF2-40B4-BE49-F238E27FC236}">
                <a16:creationId xmlns:a16="http://schemas.microsoft.com/office/drawing/2014/main" id="{9ADB5270-6A7E-4077-AC6C-553C5F2B20AA}"/>
              </a:ext>
            </a:extLst>
          </p:cNvPr>
          <p:cNvSpPr txBox="1">
            <a:spLocks/>
          </p:cNvSpPr>
          <p:nvPr/>
        </p:nvSpPr>
        <p:spPr>
          <a:xfrm>
            <a:off x="2389179" y="4216623"/>
            <a:ext cx="2040684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Quang Trung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</a:t>
            </a:r>
            <a:endParaRPr lang="vi-VN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0968142780">
            <a:extLst>
              <a:ext uri="{FF2B5EF4-FFF2-40B4-BE49-F238E27FC236}">
                <a16:creationId xmlns:a16="http://schemas.microsoft.com/office/drawing/2014/main" id="{85EFCDFB-C23C-42D9-A800-1D7E69E313A2}"/>
              </a:ext>
            </a:extLst>
          </p:cNvPr>
          <p:cNvSpPr txBox="1">
            <a:spLocks/>
          </p:cNvSpPr>
          <p:nvPr/>
        </p:nvSpPr>
        <p:spPr>
          <a:xfrm>
            <a:off x="6661078" y="3652704"/>
            <a:ext cx="226765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Quang Trung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</a:t>
            </a:r>
            <a:endParaRPr lang="vi-VN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0968142780">
            <a:extLst>
              <a:ext uri="{FF2B5EF4-FFF2-40B4-BE49-F238E27FC236}">
                <a16:creationId xmlns:a16="http://schemas.microsoft.com/office/drawing/2014/main" id="{8329CCAB-C7AA-4FA1-B73E-B2C9C465680E}"/>
              </a:ext>
            </a:extLst>
          </p:cNvPr>
          <p:cNvSpPr txBox="1">
            <a:spLocks/>
          </p:cNvSpPr>
          <p:nvPr/>
        </p:nvSpPr>
        <p:spPr>
          <a:xfrm>
            <a:off x="4435778" y="4237885"/>
            <a:ext cx="2422222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81 Tran Hung Dao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51" y="811193"/>
            <a:ext cx="480455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114" y="1428750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7056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3" grpId="0" animBg="1"/>
      <p:bldP spid="75" grpId="0" animBg="1"/>
      <p:bldP spid="36" grpId="0"/>
      <p:bldP spid="37" grpId="0"/>
      <p:bldP spid="3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971800" y="2403185"/>
            <a:ext cx="333587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5" name="0968142780"/>
          <p:cNvSpPr/>
          <p:nvPr/>
        </p:nvSpPr>
        <p:spPr>
          <a:xfrm>
            <a:off x="7872413" y="-3600450"/>
            <a:ext cx="2543174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/>
              <a:t>Facebook: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r>
              <a:rPr lang="en-US" dirty="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5702280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714500" y="1771651"/>
            <a:ext cx="6172200" cy="138627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b="1" dirty="0">
                <a:solidFill>
                  <a:srgbClr val="FF0000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5496776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5224693" y="2311368"/>
            <a:ext cx="2464351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striːt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5003022" y="1588074"/>
            <a:ext cx="2903403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street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4495800" y="2994993"/>
            <a:ext cx="391784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58" y="1275999"/>
            <a:ext cx="3416413" cy="2342242"/>
          </a:xfrm>
          <a:prstGeom prst="roundRect">
            <a:avLst/>
          </a:prstGeom>
        </p:spPr>
      </p:pic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304800" y="4537005"/>
            <a:ext cx="5169131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listen again.</a:t>
            </a:r>
          </a:p>
        </p:txBody>
      </p:sp>
    </p:spTree>
    <p:extLst>
      <p:ext uri="{BB962C8B-B14F-4D97-AF65-F5344CB8AC3E}">
        <p14:creationId xmlns:p14="http://schemas.microsoft.com/office/powerpoint/2010/main" val="8752542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ree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ree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5083988" y="1973818"/>
            <a:ext cx="2464351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rəʊd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864461" y="1198334"/>
            <a:ext cx="2903403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road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4864461" y="2689905"/>
            <a:ext cx="3069412" cy="11772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con đường,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đường phố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70839" y="1322588"/>
            <a:ext cx="3463458" cy="2603795"/>
            <a:chOff x="1371600" y="1419423"/>
            <a:chExt cx="3463458" cy="24101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613"/>
            <a:stretch/>
          </p:blipFill>
          <p:spPr>
            <a:xfrm>
              <a:off x="1371600" y="1419423"/>
              <a:ext cx="3276600" cy="2410127"/>
            </a:xfrm>
            <a:prstGeom prst="roundRect">
              <a:avLst/>
            </a:prstGeom>
          </p:spPr>
        </p:pic>
        <p:sp>
          <p:nvSpPr>
            <p:cNvPr id="12" name="Right Arrow 11"/>
            <p:cNvSpPr/>
            <p:nvPr/>
          </p:nvSpPr>
          <p:spPr>
            <a:xfrm rot="8308240">
              <a:off x="4170293" y="2858575"/>
              <a:ext cx="664765" cy="34074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96428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ad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ad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3699930" y="2252069"/>
            <a:ext cx="495300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/ɪn Tran Hung Dao striːt/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3124200" y="1504950"/>
            <a:ext cx="6104460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Tran Hung Dao </a:t>
            </a:r>
            <a:r>
              <a:rPr lang="vi-VN" sz="36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Street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3450413" y="2937632"/>
            <a:ext cx="533400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3200" dirty="0">
                <a:cs typeface="Arial" panose="020B0604020202020204" pitchFamily="34" charset="0"/>
              </a:rPr>
              <a:t>ở </a:t>
            </a:r>
            <a:r>
              <a:rPr lang="en-US" sz="3200" dirty="0" err="1">
                <a:cs typeface="Arial" panose="020B0604020202020204" pitchFamily="34" charset="0"/>
              </a:rPr>
              <a:t>phố</a:t>
            </a:r>
            <a:r>
              <a:rPr lang="en-US" sz="3200" dirty="0">
                <a:cs typeface="Arial" panose="020B0604020202020204" pitchFamily="34" charset="0"/>
              </a:rPr>
              <a:t> </a:t>
            </a:r>
            <a:r>
              <a:rPr lang="vi-VN" sz="3200" dirty="0">
                <a:cs typeface="Arial" panose="020B0604020202020204" pitchFamily="34" charset="0"/>
              </a:rPr>
              <a:t>Trần Hưng Đạo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r="276"/>
          <a:stretch/>
        </p:blipFill>
        <p:spPr>
          <a:xfrm>
            <a:off x="381000" y="1504950"/>
            <a:ext cx="3048001" cy="205332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08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 Tran Hung Dao Stree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 Tran Hung Dao Stree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3699930" y="2252069"/>
            <a:ext cx="495300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/ɪn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Quang Trung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rəʊd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3124200" y="1504950"/>
            <a:ext cx="6104460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Quang Trung </a:t>
            </a:r>
            <a:r>
              <a:rPr lang="vi-VN" sz="36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Road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3516400" y="2937632"/>
            <a:ext cx="533400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3200" dirty="0">
                <a:cs typeface="Arial" panose="020B0604020202020204" pitchFamily="34" charset="0"/>
              </a:rPr>
              <a:t>ở </a:t>
            </a:r>
            <a:r>
              <a:rPr lang="vi-VN" sz="3200" dirty="0" err="1">
                <a:cs typeface="Arial" panose="020B0604020202020204" pitchFamily="34" charset="0"/>
              </a:rPr>
              <a:t>đường</a:t>
            </a:r>
            <a:r>
              <a:rPr lang="vi-VN" sz="3200" dirty="0">
                <a:cs typeface="Arial" panose="020B0604020202020204" pitchFamily="34" charset="0"/>
              </a:rPr>
              <a:t> Quang Trung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r="909"/>
          <a:stretch/>
        </p:blipFill>
        <p:spPr>
          <a:xfrm>
            <a:off x="491070" y="1506255"/>
            <a:ext cx="3048001" cy="205332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712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 Quang Trung Road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 Quang Trung Road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1482</TotalTime>
  <Words>903</Words>
  <Application>Microsoft Office PowerPoint</Application>
  <PresentationFormat>On-screen Show (16:9)</PresentationFormat>
  <Paragraphs>236</Paragraphs>
  <Slides>42</Slides>
  <Notes>15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Berlin Sans FB</vt:lpstr>
      <vt:lpstr>Bookman Old Style</vt:lpstr>
      <vt:lpstr>Century Gothic</vt:lpstr>
      <vt:lpstr>Comic Sans MS</vt:lpstr>
      <vt:lpstr>Calibri</vt:lpstr>
      <vt:lpstr>Arial</vt:lpstr>
      <vt:lpstr>Berlin Sans FB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Bùi Huy</cp:lastModifiedBy>
  <cp:revision>206</cp:revision>
  <dcterms:created xsi:type="dcterms:W3CDTF">2006-08-16T00:00:00Z</dcterms:created>
  <dcterms:modified xsi:type="dcterms:W3CDTF">2026-04-09T15:07:16Z</dcterms:modified>
</cp:coreProperties>
</file>