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media4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334" r:id="rId4"/>
    <p:sldId id="335" r:id="rId5"/>
    <p:sldId id="365" r:id="rId6"/>
    <p:sldId id="364" r:id="rId7"/>
    <p:sldId id="336" r:id="rId8"/>
    <p:sldId id="338" r:id="rId9"/>
    <p:sldId id="340" r:id="rId10"/>
    <p:sldId id="341" r:id="rId11"/>
    <p:sldId id="339" r:id="rId12"/>
    <p:sldId id="343" r:id="rId13"/>
    <p:sldId id="281" r:id="rId14"/>
    <p:sldId id="282" r:id="rId15"/>
    <p:sldId id="283" r:id="rId16"/>
    <p:sldId id="284" r:id="rId17"/>
    <p:sldId id="367" r:id="rId18"/>
    <p:sldId id="285" r:id="rId19"/>
    <p:sldId id="291" r:id="rId20"/>
    <p:sldId id="289" r:id="rId21"/>
  </p:sldIdLst>
  <p:sldSz cx="9144000" cy="5143500" type="screen16x9"/>
  <p:notesSz cx="9144000" cy="6858000"/>
  <p:embeddedFontLst>
    <p:embeddedFont>
      <p:font typeface="Arial Black" panose="020B0A04020102020204" pitchFamily="34" charset="0"/>
      <p:bold r:id="rId23"/>
    </p:embeddedFont>
    <p:embeddedFont>
      <p:font typeface="Berlin Sans FB" panose="020E0602020502020306" pitchFamily="34" charset="0"/>
      <p:regular r:id="rId24"/>
      <p:bold r:id="rId25"/>
    </p:embeddedFont>
    <p:embeddedFont>
      <p:font typeface="Berlin Sans FB Demi" panose="020E0802020502020306" pitchFamily="34" charset="0"/>
      <p:bold r:id="rId26"/>
    </p:embeddedFont>
    <p:embeddedFont>
      <p:font typeface="Britannic Bold" panose="020B0903060703020204" pitchFamily="3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426"/>
    <a:srgbClr val="F9AB6B"/>
    <a:srgbClr val="FFE181"/>
    <a:srgbClr val="57D3FF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7" autoAdjust="0"/>
    <p:restoredTop sz="94660"/>
  </p:normalViewPr>
  <p:slideViewPr>
    <p:cSldViewPr>
      <p:cViewPr varScale="1">
        <p:scale>
          <a:sx n="88" d="100"/>
          <a:sy n="88" d="100"/>
        </p:scale>
        <p:origin x="101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62938-3D00-4EAE-A5AB-9744AC61273E}" type="datetimeFigureOut">
              <a:rPr lang="en-US" smtClean="0"/>
              <a:t>9/4/2026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A7C1F-D339-4274-9508-9DC0D1C2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3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8000" y="514350"/>
            <a:ext cx="8128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27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9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3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34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baseline="0" dirty="0"/>
              <a:t> </a:t>
            </a:r>
            <a:r>
              <a:rPr lang="en-US" baseline="0" dirty="0" err="1"/>
              <a:t>Liễu</a:t>
            </a:r>
            <a:r>
              <a:rPr lang="en-US" baseline="0" dirty="0"/>
              <a:t>            0968142780</a:t>
            </a:r>
            <a:endParaRPr lang="en-US" dirty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5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21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09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7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228600" y="209550"/>
            <a:ext cx="8686800" cy="4724400"/>
          </a:xfrm>
          <a:prstGeom prst="roundRect">
            <a:avLst>
              <a:gd name="adj" fmla="val 5984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6"/>
            <a:ext cx="523307" cy="5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tiff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png"/><Relationship Id="rId11" Type="http://schemas.openxmlformats.org/officeDocument/2006/relationships/image" Target="../media/image23.jp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5.png"/><Relationship Id="rId7" Type="http://schemas.openxmlformats.org/officeDocument/2006/relationships/audio" Target="../media/audio9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audio" Target="NULL"/><Relationship Id="rId2" Type="http://schemas.openxmlformats.org/officeDocument/2006/relationships/audio" Target="../media/media4.wav"/><Relationship Id="rId16" Type="http://schemas.openxmlformats.org/officeDocument/2006/relationships/image" Target="../media/image51.png"/><Relationship Id="rId20" Type="http://schemas.openxmlformats.org/officeDocument/2006/relationships/image" Target="../media/image23.jpg"/><Relationship Id="rId29" Type="http://schemas.openxmlformats.org/officeDocument/2006/relationships/audio" Target="NULL"/><Relationship Id="rId1" Type="http://schemas.microsoft.com/office/2007/relationships/media" Target="../media/media4.wav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audio" Target="NULL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23" Type="http://schemas.openxmlformats.org/officeDocument/2006/relationships/audio" Target="NULL"/><Relationship Id="rId28" Type="http://schemas.openxmlformats.org/officeDocument/2006/relationships/audio" Target="NULL"/><Relationship Id="rId10" Type="http://schemas.openxmlformats.org/officeDocument/2006/relationships/audio" Target="../media/audio12.wav"/><Relationship Id="rId19" Type="http://schemas.openxmlformats.org/officeDocument/2006/relationships/image" Target="../media/image54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49.png"/><Relationship Id="rId22" Type="http://schemas.openxmlformats.org/officeDocument/2006/relationships/audio" Target="NULL"/><Relationship Id="rId27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wmv"/><Relationship Id="rId1" Type="http://schemas.openxmlformats.org/officeDocument/2006/relationships/video" Target="NULL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2.wav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tiff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27.jpeg"/><Relationship Id="rId2" Type="http://schemas.microsoft.com/office/2007/relationships/media" Target="../media/media2.wav"/><Relationship Id="rId16" Type="http://schemas.openxmlformats.org/officeDocument/2006/relationships/image" Target="../media/image26.jpe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5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tiff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2.wav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8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tiff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27.jpeg"/><Relationship Id="rId2" Type="http://schemas.microsoft.com/office/2007/relationships/media" Target="../media/media2.wav"/><Relationship Id="rId16" Type="http://schemas.openxmlformats.org/officeDocument/2006/relationships/image" Target="../media/image26.jpe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5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tiff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tiff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Thursday, January 20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2026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5" y="1038234"/>
            <a:ext cx="536575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11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743200" y="2340905"/>
            <a:ext cx="434340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2: 4, 5, 6</a:t>
            </a:r>
          </a:p>
        </p:txBody>
      </p:sp>
      <p:sp>
        <p:nvSpPr>
          <p:cNvPr id="6" name="Bùi Liễu"/>
          <p:cNvSpPr/>
          <p:nvPr/>
        </p:nvSpPr>
        <p:spPr>
          <a:xfrm>
            <a:off x="1433548" y="2005912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000" b="1" dirty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solidFill>
                  <a:srgbClr val="F6842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MY HOME</a:t>
            </a:r>
            <a:endParaRPr lang="en-US" sz="8000" b="1" dirty="0">
              <a:ln w="18000">
                <a:solidFill>
                  <a:schemeClr val="accent6"/>
                </a:solidFill>
                <a:prstDash val="solid"/>
                <a:miter lim="800000"/>
              </a:ln>
              <a:solidFill>
                <a:srgbClr val="F6842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62229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72" y="328763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1714" r="33211" b="6663"/>
          <a:stretch/>
        </p:blipFill>
        <p:spPr>
          <a:xfrm>
            <a:off x="3175706" y="3018650"/>
            <a:ext cx="2910772" cy="1862895"/>
          </a:xfrm>
          <a:prstGeom prst="cloud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069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1803587" y="-95249"/>
            <a:ext cx="5772150" cy="2897698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838201" y="3619192"/>
            <a:ext cx="3640820" cy="61722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city - village</a:t>
            </a:r>
          </a:p>
        </p:txBody>
      </p:sp>
      <p:sp>
        <p:nvSpPr>
          <p:cNvPr id="60" name="R.msPham"/>
          <p:cNvSpPr/>
          <p:nvPr/>
        </p:nvSpPr>
        <p:spPr>
          <a:xfrm>
            <a:off x="4762758" y="2960462"/>
            <a:ext cx="3543042" cy="61722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town - city</a:t>
            </a:r>
          </a:p>
        </p:txBody>
      </p:sp>
      <p:sp>
        <p:nvSpPr>
          <p:cNvPr id="31" name="B.MsPham"/>
          <p:cNvSpPr/>
          <p:nvPr/>
        </p:nvSpPr>
        <p:spPr>
          <a:xfrm>
            <a:off x="4762756" y="3619192"/>
            <a:ext cx="3543041" cy="61722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village - city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7116603" y="2120068"/>
            <a:ext cx="355370" cy="46702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827775" y="2958536"/>
            <a:ext cx="3715698" cy="61722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village - village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86601" y="4469680"/>
            <a:ext cx="574958" cy="574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842" y="792326"/>
            <a:ext cx="797955" cy="754906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8" y="3220182"/>
            <a:ext cx="510122" cy="5614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821606" y="2753236"/>
            <a:ext cx="1669745" cy="1667659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00" y="3220182"/>
            <a:ext cx="510122" cy="5614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8198" y="2753236"/>
            <a:ext cx="1669745" cy="1667659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93" y="3220182"/>
            <a:ext cx="510122" cy="56147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54791" y="2753236"/>
            <a:ext cx="1669745" cy="1667659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358967" y="3192443"/>
            <a:ext cx="658021" cy="855537"/>
            <a:chOff x="5476388" y="4527538"/>
            <a:chExt cx="116981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6388" y="4852919"/>
              <a:ext cx="1080639" cy="9028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27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Comic Sans MS" panose="030F0702030302020204" pitchFamily="66" charset="0"/>
                </a:rPr>
                <a:t>+5</a:t>
              </a: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84" y="804816"/>
            <a:ext cx="797955" cy="7549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553" y="3019557"/>
            <a:ext cx="476360" cy="435423"/>
          </a:xfrm>
          <a:prstGeom prst="rect">
            <a:avLst/>
          </a:prstGeom>
        </p:spPr>
      </p:pic>
      <p:sp>
        <p:nvSpPr>
          <p:cNvPr id="37" name="Bùi Liễu 0968142780"/>
          <p:cNvSpPr/>
          <p:nvPr/>
        </p:nvSpPr>
        <p:spPr>
          <a:xfrm>
            <a:off x="2576717" y="1353457"/>
            <a:ext cx="4797363" cy="1142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vi-V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n-US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at’s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the ____ like?</a:t>
            </a:r>
            <a:endParaRPr lang="en-US" altLang="zh-CN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a quiet _____.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24" y="133350"/>
            <a:ext cx="2117617" cy="14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9745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15" y="0"/>
            <a:ext cx="9190715" cy="51435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422480" y="1"/>
            <a:ext cx="4252325" cy="2843988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27410" y="3686410"/>
            <a:ext cx="4318007" cy="914676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a noisy road.</a:t>
            </a:r>
          </a:p>
        </p:txBody>
      </p:sp>
      <p:sp>
        <p:nvSpPr>
          <p:cNvPr id="60" name="R.msPham"/>
          <p:cNvSpPr/>
          <p:nvPr/>
        </p:nvSpPr>
        <p:spPr>
          <a:xfrm>
            <a:off x="4725327" y="2840917"/>
            <a:ext cx="4256507" cy="80320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a quiet road.</a:t>
            </a:r>
          </a:p>
        </p:txBody>
      </p:sp>
      <p:sp>
        <p:nvSpPr>
          <p:cNvPr id="31" name="B.MsPham"/>
          <p:cNvSpPr/>
          <p:nvPr/>
        </p:nvSpPr>
        <p:spPr>
          <a:xfrm>
            <a:off x="4712682" y="3698900"/>
            <a:ext cx="4269152" cy="902186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a busy road.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6403806" y="2208934"/>
            <a:ext cx="355370" cy="46702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78" y="5267102"/>
            <a:ext cx="476360" cy="435423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14300" y="2860768"/>
            <a:ext cx="4318007" cy="838133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a quiet village. 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315201" y="4460044"/>
            <a:ext cx="574958" cy="574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842" y="792326"/>
            <a:ext cx="797955" cy="754906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8" y="3220182"/>
            <a:ext cx="510122" cy="5614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918532" y="2795556"/>
            <a:ext cx="1669745" cy="1667659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696161" y="4596183"/>
              <a:ext cx="1171831" cy="1176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00" y="3220182"/>
            <a:ext cx="510122" cy="5614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986423" y="2745626"/>
            <a:ext cx="1669745" cy="1667659"/>
            <a:chOff x="4286786" y="3701570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786" y="3701570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696160" y="4596183"/>
              <a:ext cx="1171831" cy="1176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93" y="3220182"/>
            <a:ext cx="510122" cy="56147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50391" y="2778775"/>
            <a:ext cx="1669745" cy="1667659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24401" y="4815047"/>
              <a:ext cx="915351" cy="738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166483" y="3187324"/>
            <a:ext cx="881973" cy="855537"/>
            <a:chOff x="5232731" y="4527538"/>
            <a:chExt cx="1567953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232731" y="4606697"/>
              <a:ext cx="1567953" cy="139525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37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45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3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884" y="804816"/>
            <a:ext cx="797955" cy="7549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sp>
        <p:nvSpPr>
          <p:cNvPr id="35" name="Bùi Liễu 0968142780"/>
          <p:cNvSpPr/>
          <p:nvPr/>
        </p:nvSpPr>
        <p:spPr>
          <a:xfrm>
            <a:off x="2576717" y="1486280"/>
            <a:ext cx="4268483" cy="1142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vi-V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n-US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at’s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the road like?</a:t>
            </a:r>
            <a:endParaRPr lang="en-US" altLang="zh-CN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</a:t>
            </a:r>
          </a:p>
          <a:p>
            <a:endParaRPr lang="en-US" altLang="zh-CN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6" y="295461"/>
            <a:ext cx="1894984" cy="126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3319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96" y="2814974"/>
            <a:ext cx="824139" cy="753314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1394" y="2735733"/>
            <a:ext cx="911795" cy="911795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82" y="1946743"/>
            <a:ext cx="749150" cy="7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"/>
          <p:cNvSpPr/>
          <p:nvPr/>
        </p:nvSpPr>
        <p:spPr>
          <a:xfrm>
            <a:off x="3209673" y="1777551"/>
            <a:ext cx="2969201" cy="930375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7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4790901" y="3647527"/>
            <a:ext cx="964658" cy="470201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7671065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ùi Liễu">
            <a:extLst>
              <a:ext uri="{FF2B5EF4-FFF2-40B4-BE49-F238E27FC236}">
                <a16:creationId xmlns:a16="http://schemas.microsoft.com/office/drawing/2014/main" id="{EEA631C4-5FB8-49EE-B33B-7DC92C6AFAAB}"/>
              </a:ext>
            </a:extLst>
          </p:cNvPr>
          <p:cNvSpPr txBox="1">
            <a:spLocks/>
          </p:cNvSpPr>
          <p:nvPr/>
        </p:nvSpPr>
        <p:spPr>
          <a:xfrm>
            <a:off x="492817" y="285750"/>
            <a:ext cx="369818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and tick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2" name="Facebook: Bùi Liễu">
            <a:extLst>
              <a:ext uri="{FF2B5EF4-FFF2-40B4-BE49-F238E27FC236}">
                <a16:creationId xmlns:a16="http://schemas.microsoft.com/office/drawing/2014/main" id="{00FBF4E9-3AEC-4C0E-ACE6-5E2515203EDE}"/>
              </a:ext>
            </a:extLst>
          </p:cNvPr>
          <p:cNvGrpSpPr/>
          <p:nvPr/>
        </p:nvGrpSpPr>
        <p:grpSpPr>
          <a:xfrm>
            <a:off x="658326" y="1449144"/>
            <a:ext cx="3828114" cy="1822239"/>
            <a:chOff x="531350" y="1448323"/>
            <a:chExt cx="3828114" cy="182223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987AB01-570B-4B4B-8247-DC05B4EBB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" b="26"/>
            <a:stretch/>
          </p:blipFill>
          <p:spPr>
            <a:xfrm>
              <a:off x="531350" y="1449463"/>
              <a:ext cx="1894819" cy="1790700"/>
            </a:xfrm>
            <a:prstGeom prst="round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F193B85-56E7-4995-8B23-0A69EDCBBE3A}"/>
                </a:ext>
              </a:extLst>
            </p:cNvPr>
            <p:cNvSpPr/>
            <p:nvPr/>
          </p:nvSpPr>
          <p:spPr>
            <a:xfrm>
              <a:off x="533646" y="1448323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6" name="Facebook: Bùi Liễu">
              <a:extLst>
                <a:ext uri="{FF2B5EF4-FFF2-40B4-BE49-F238E27FC236}">
                  <a16:creationId xmlns:a16="http://schemas.microsoft.com/office/drawing/2014/main" id="{04D5523F-834D-4A44-8B8D-9810F5CE3370}"/>
                </a:ext>
              </a:extLst>
            </p:cNvPr>
            <p:cNvSpPr/>
            <p:nvPr/>
          </p:nvSpPr>
          <p:spPr>
            <a:xfrm>
              <a:off x="2067256" y="2917210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Facebook: Bùi Liễu">
              <a:extLst>
                <a:ext uri="{FF2B5EF4-FFF2-40B4-BE49-F238E27FC236}">
                  <a16:creationId xmlns:a16="http://schemas.microsoft.com/office/drawing/2014/main" id="{2616299E-C4A9-4FBA-807C-577C5F7BC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" r="790"/>
            <a:stretch/>
          </p:blipFill>
          <p:spPr>
            <a:xfrm>
              <a:off x="2464646" y="1479862"/>
              <a:ext cx="1894818" cy="1790700"/>
            </a:xfrm>
            <a:prstGeom prst="roundRect">
              <a:avLst/>
            </a:prstGeom>
          </p:spPr>
        </p:pic>
        <p:sp>
          <p:nvSpPr>
            <p:cNvPr id="69" name="Facebook: Bùi Liễu">
              <a:extLst>
                <a:ext uri="{FF2B5EF4-FFF2-40B4-BE49-F238E27FC236}">
                  <a16:creationId xmlns:a16="http://schemas.microsoft.com/office/drawing/2014/main" id="{00E5F83B-FC43-4A36-BDB7-E39A00C2BF91}"/>
                </a:ext>
              </a:extLst>
            </p:cNvPr>
            <p:cNvSpPr/>
            <p:nvPr/>
          </p:nvSpPr>
          <p:spPr>
            <a:xfrm>
              <a:off x="2464291" y="1477853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70" name="Facebook: Bùi Liễu">
              <a:extLst>
                <a:ext uri="{FF2B5EF4-FFF2-40B4-BE49-F238E27FC236}">
                  <a16:creationId xmlns:a16="http://schemas.microsoft.com/office/drawing/2014/main" id="{CA94C95F-E360-4CCC-87EF-F4F340858A2C}"/>
                </a:ext>
              </a:extLst>
            </p:cNvPr>
            <p:cNvSpPr/>
            <p:nvPr/>
          </p:nvSpPr>
          <p:spPr>
            <a:xfrm>
              <a:off x="4005295" y="2932080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9" name="Facebook: Bùi Liễu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BC616FC4-0714-4D38-B3D5-FDFE74D93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17" y="2814261"/>
            <a:ext cx="546022" cy="546022"/>
          </a:xfrm>
          <a:prstGeom prst="rect">
            <a:avLst/>
          </a:prstGeom>
        </p:spPr>
      </p:pic>
      <p:grpSp>
        <p:nvGrpSpPr>
          <p:cNvPr id="3" name="Facebook: Bùi Liễu">
            <a:extLst>
              <a:ext uri="{FF2B5EF4-FFF2-40B4-BE49-F238E27FC236}">
                <a16:creationId xmlns:a16="http://schemas.microsoft.com/office/drawing/2014/main" id="{CB5A8471-59B0-4B62-93AD-20B5BAE187B5}"/>
              </a:ext>
            </a:extLst>
          </p:cNvPr>
          <p:cNvGrpSpPr/>
          <p:nvPr/>
        </p:nvGrpSpPr>
        <p:grpSpPr>
          <a:xfrm>
            <a:off x="4876800" y="1469924"/>
            <a:ext cx="3808011" cy="1833734"/>
            <a:chOff x="4781771" y="1424325"/>
            <a:chExt cx="3808011" cy="1833734"/>
          </a:xfrm>
        </p:grpSpPr>
        <p:pic>
          <p:nvPicPr>
            <p:cNvPr id="72" name="Facebook: Bùi Liễu">
              <a:extLst>
                <a:ext uri="{FF2B5EF4-FFF2-40B4-BE49-F238E27FC236}">
                  <a16:creationId xmlns:a16="http://schemas.microsoft.com/office/drawing/2014/main" id="{F2BEB99D-8A05-45E5-AA14-D8DE7454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" b="440"/>
            <a:stretch/>
          </p:blipFill>
          <p:spPr>
            <a:xfrm>
              <a:off x="4781771" y="1424325"/>
              <a:ext cx="1894819" cy="1790700"/>
            </a:xfrm>
            <a:prstGeom prst="roundRect">
              <a:avLst/>
            </a:prstGeom>
          </p:spPr>
        </p:pic>
        <p:sp>
          <p:nvSpPr>
            <p:cNvPr id="74" name="Facebook: Bùi Liễu">
              <a:extLst>
                <a:ext uri="{FF2B5EF4-FFF2-40B4-BE49-F238E27FC236}">
                  <a16:creationId xmlns:a16="http://schemas.microsoft.com/office/drawing/2014/main" id="{BC2AF42D-4D80-43A7-AFAA-FB28918828D1}"/>
                </a:ext>
              </a:extLst>
            </p:cNvPr>
            <p:cNvSpPr/>
            <p:nvPr/>
          </p:nvSpPr>
          <p:spPr>
            <a:xfrm>
              <a:off x="6314655" y="2919577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Facebook: Bùi Liễu">
              <a:extLst>
                <a:ext uri="{FF2B5EF4-FFF2-40B4-BE49-F238E27FC236}">
                  <a16:creationId xmlns:a16="http://schemas.microsoft.com/office/drawing/2014/main" id="{B09A6A4F-49DC-4005-8062-C5E9FACD5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" b="286"/>
            <a:stretch/>
          </p:blipFill>
          <p:spPr>
            <a:xfrm>
              <a:off x="6694964" y="1433864"/>
              <a:ext cx="1894818" cy="1790700"/>
            </a:xfrm>
            <a:prstGeom prst="roundRect">
              <a:avLst/>
            </a:prstGeom>
          </p:spPr>
        </p:pic>
        <p:sp>
          <p:nvSpPr>
            <p:cNvPr id="78" name="Facebook: Bùi Liễu">
              <a:extLst>
                <a:ext uri="{FF2B5EF4-FFF2-40B4-BE49-F238E27FC236}">
                  <a16:creationId xmlns:a16="http://schemas.microsoft.com/office/drawing/2014/main" id="{E1ADDBF1-3E17-45BC-942F-3A9FBA980E4F}"/>
                </a:ext>
              </a:extLst>
            </p:cNvPr>
            <p:cNvSpPr/>
            <p:nvPr/>
          </p:nvSpPr>
          <p:spPr>
            <a:xfrm>
              <a:off x="8233746" y="2886082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acebook: Bùi Liễu">
              <a:extLst>
                <a:ext uri="{FF2B5EF4-FFF2-40B4-BE49-F238E27FC236}">
                  <a16:creationId xmlns:a16="http://schemas.microsoft.com/office/drawing/2014/main" id="{AE2AD434-BEE5-4846-BBC0-63F47D36902E}"/>
                </a:ext>
              </a:extLst>
            </p:cNvPr>
            <p:cNvSpPr/>
            <p:nvPr/>
          </p:nvSpPr>
          <p:spPr>
            <a:xfrm>
              <a:off x="4825913" y="1450559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1" name="Facebook: Bùi Liễu">
              <a:extLst>
                <a:ext uri="{FF2B5EF4-FFF2-40B4-BE49-F238E27FC236}">
                  <a16:creationId xmlns:a16="http://schemas.microsoft.com/office/drawing/2014/main" id="{8B51F419-54DA-4C62-BE0A-F40A11D8C22E}"/>
                </a:ext>
              </a:extLst>
            </p:cNvPr>
            <p:cNvSpPr/>
            <p:nvPr/>
          </p:nvSpPr>
          <p:spPr>
            <a:xfrm>
              <a:off x="6731712" y="1442115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2" name="Facebook: Bùi Liễu">
            <a:extLst>
              <a:ext uri="{FF2B5EF4-FFF2-40B4-BE49-F238E27FC236}">
                <a16:creationId xmlns:a16="http://schemas.microsoft.com/office/drawing/2014/main" id="{0C640117-1EA2-45E5-93C2-5FE46E0278F2}"/>
              </a:ext>
            </a:extLst>
          </p:cNvPr>
          <p:cNvSpPr txBox="1">
            <a:spLocks/>
          </p:cNvSpPr>
          <p:nvPr/>
        </p:nvSpPr>
        <p:spPr>
          <a:xfrm>
            <a:off x="320640" y="1012417"/>
            <a:ext cx="39513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1.</a:t>
            </a:r>
          </a:p>
        </p:txBody>
      </p:sp>
      <p:sp>
        <p:nvSpPr>
          <p:cNvPr id="83" name="Facebook: Bùi Liễu">
            <a:extLst>
              <a:ext uri="{FF2B5EF4-FFF2-40B4-BE49-F238E27FC236}">
                <a16:creationId xmlns:a16="http://schemas.microsoft.com/office/drawing/2014/main" id="{1B7E3CB3-BB15-46CC-8E9C-D31C66262EA7}"/>
              </a:ext>
            </a:extLst>
          </p:cNvPr>
          <p:cNvSpPr txBox="1">
            <a:spLocks/>
          </p:cNvSpPr>
          <p:nvPr/>
        </p:nvSpPr>
        <p:spPr>
          <a:xfrm>
            <a:off x="4596560" y="1067047"/>
            <a:ext cx="39513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2.</a:t>
            </a:r>
          </a:p>
        </p:txBody>
      </p:sp>
      <p:pic>
        <p:nvPicPr>
          <p:cNvPr id="84" name="Facebook: Bùi Liễu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104688C1-4AD1-48C5-89C3-AA7E684182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81" y="2761846"/>
            <a:ext cx="598437" cy="598437"/>
          </a:xfrm>
          <a:prstGeom prst="rect">
            <a:avLst/>
          </a:prstGeom>
        </p:spPr>
      </p:pic>
      <p:pic>
        <p:nvPicPr>
          <p:cNvPr id="4" name="Track 6 Bùi Liễu">
            <a:hlinkClick r:id="" action="ppaction://media"/>
            <a:extLst>
              <a:ext uri="{FF2B5EF4-FFF2-40B4-BE49-F238E27FC236}">
                <a16:creationId xmlns:a16="http://schemas.microsoft.com/office/drawing/2014/main" id="{748E4DA2-6A7B-47AD-9C77-E3172ACC6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2140" y="423641"/>
            <a:ext cx="349319" cy="280032"/>
          </a:xfrm>
          <a:prstGeom prst="rect">
            <a:avLst/>
          </a:prstGeom>
        </p:spPr>
      </p:pic>
      <p:pic>
        <p:nvPicPr>
          <p:cNvPr id="24" name="Track 6 Bùi Liễu">
            <a:hlinkClick r:id="" action="ppaction://media"/>
            <a:extLst>
              <a:ext uri="{FF2B5EF4-FFF2-40B4-BE49-F238E27FC236}">
                <a16:creationId xmlns:a16="http://schemas.microsoft.com/office/drawing/2014/main" id="{E067B3B1-C8FA-4BED-81EC-061305F99D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047" end="18959.3786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129" y="3943350"/>
            <a:ext cx="357493" cy="390695"/>
          </a:xfrm>
          <a:prstGeom prst="rect">
            <a:avLst/>
          </a:prstGeom>
        </p:spPr>
      </p:pic>
      <p:pic>
        <p:nvPicPr>
          <p:cNvPr id="25" name="Track 6 Bùi Liễu">
            <a:hlinkClick r:id="" action="ppaction://media"/>
            <a:extLst>
              <a:ext uri="{FF2B5EF4-FFF2-40B4-BE49-F238E27FC236}">
                <a16:creationId xmlns:a16="http://schemas.microsoft.com/office/drawing/2014/main" id="{DECB0A86-573F-4AF6-9ACD-6080F1E62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665" end="2442.3786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8656" y="3943350"/>
            <a:ext cx="31039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17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8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ùi Liễu 0968142780">
            <a:extLst>
              <a:ext uri="{FF2B5EF4-FFF2-40B4-BE49-F238E27FC236}">
                <a16:creationId xmlns:a16="http://schemas.microsoft.com/office/drawing/2014/main" id="{36425769-31B0-4100-8A60-29FA31EC4CD4}"/>
              </a:ext>
            </a:extLst>
          </p:cNvPr>
          <p:cNvGrpSpPr/>
          <p:nvPr/>
        </p:nvGrpSpPr>
        <p:grpSpPr>
          <a:xfrm>
            <a:off x="595460" y="2777580"/>
            <a:ext cx="3961244" cy="1881990"/>
            <a:chOff x="561420" y="935308"/>
            <a:chExt cx="5785072" cy="1881990"/>
          </a:xfrm>
        </p:grpSpPr>
        <p:sp>
          <p:nvSpPr>
            <p:cNvPr id="18" name="Bùi Liễu 0968142780">
              <a:extLst>
                <a:ext uri="{FF2B5EF4-FFF2-40B4-BE49-F238E27FC236}">
                  <a16:creationId xmlns:a16="http://schemas.microsoft.com/office/drawing/2014/main" id="{37B6379C-B337-4CE7-A14E-2EA514D6D370}"/>
                </a:ext>
              </a:extLst>
            </p:cNvPr>
            <p:cNvSpPr txBox="1"/>
            <p:nvPr/>
          </p:nvSpPr>
          <p:spPr>
            <a:xfrm>
              <a:off x="1016120" y="935308"/>
              <a:ext cx="5330372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Where do you ________?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I live in a __________.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 the village _____?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a busy village.</a:t>
              </a:r>
            </a:p>
          </p:txBody>
        </p:sp>
        <p:sp>
          <p:nvSpPr>
            <p:cNvPr id="19" name="Bùi Liễu 0968142780">
              <a:extLst>
                <a:ext uri="{FF2B5EF4-FFF2-40B4-BE49-F238E27FC236}">
                  <a16:creationId xmlns:a16="http://schemas.microsoft.com/office/drawing/2014/main" id="{5B0B4218-7D7B-40DD-A588-6E0B626F7162}"/>
                </a:ext>
              </a:extLst>
            </p:cNvPr>
            <p:cNvSpPr txBox="1"/>
            <p:nvPr/>
          </p:nvSpPr>
          <p:spPr>
            <a:xfrm>
              <a:off x="561420" y="939516"/>
              <a:ext cx="778987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dirty="0"/>
                <a:t>.</a:t>
              </a:r>
              <a:endParaRPr lang="en-US" sz="2000" b="1" dirty="0"/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06775" y="220347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5" name="Bùi Liễu 0968142780">
            <a:extLst>
              <a:ext uri="{FF2B5EF4-FFF2-40B4-BE49-F238E27FC236}">
                <a16:creationId xmlns:a16="http://schemas.microsoft.com/office/drawing/2014/main" id="{4E28AEF4-AA6F-4750-ADF4-3E4223F0EB64}"/>
              </a:ext>
            </a:extLst>
          </p:cNvPr>
          <p:cNvGrpSpPr/>
          <p:nvPr/>
        </p:nvGrpSpPr>
        <p:grpSpPr>
          <a:xfrm>
            <a:off x="588512" y="807081"/>
            <a:ext cx="5126486" cy="1881990"/>
            <a:chOff x="561420" y="935308"/>
            <a:chExt cx="7486815" cy="1881990"/>
          </a:xfrm>
        </p:grpSpPr>
        <p:sp>
          <p:nvSpPr>
            <p:cNvPr id="16" name="Bùi Liễu 0968142780">
              <a:extLst>
                <a:ext uri="{FF2B5EF4-FFF2-40B4-BE49-F238E27FC236}">
                  <a16:creationId xmlns:a16="http://schemas.microsoft.com/office/drawing/2014/main" id="{ECBE6D58-C175-480E-912D-C9A4B14CCDE1}"/>
                </a:ext>
              </a:extLst>
            </p:cNvPr>
            <p:cNvSpPr txBox="1"/>
            <p:nvPr/>
          </p:nvSpPr>
          <p:spPr>
            <a:xfrm>
              <a:off x="1016118" y="935308"/>
              <a:ext cx="7032117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Where do you live?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I live at __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___.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What’s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the street like?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It’s a ________ street.</a:t>
              </a:r>
            </a:p>
          </p:txBody>
        </p:sp>
        <p:sp>
          <p:nvSpPr>
            <p:cNvPr id="24" name="Bùi Liễu 0968142780">
              <a:extLst>
                <a:ext uri="{FF2B5EF4-FFF2-40B4-BE49-F238E27FC236}">
                  <a16:creationId xmlns:a16="http://schemas.microsoft.com/office/drawing/2014/main" id="{C43FC846-6840-486D-A742-F7A167C27DF1}"/>
                </a:ext>
              </a:extLst>
            </p:cNvPr>
            <p:cNvSpPr txBox="1"/>
            <p:nvPr/>
          </p:nvSpPr>
          <p:spPr>
            <a:xfrm>
              <a:off x="561420" y="939516"/>
              <a:ext cx="778987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1.</a:t>
              </a:r>
              <a:endParaRPr lang="en-US" sz="2000" b="1" dirty="0"/>
            </a:p>
          </p:txBody>
        </p:sp>
      </p:grp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7B2717F9-0055-4794-ABDF-A07F752B99E8}"/>
              </a:ext>
            </a:extLst>
          </p:cNvPr>
          <p:cNvSpPr txBox="1"/>
          <p:nvPr/>
        </p:nvSpPr>
        <p:spPr>
          <a:xfrm>
            <a:off x="2014247" y="1356945"/>
            <a:ext cx="3377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Tran Hung Dao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91D12DDB-B60B-4321-88B4-91E7856EE16E}"/>
              </a:ext>
            </a:extLst>
          </p:cNvPr>
          <p:cNvSpPr txBox="1"/>
          <p:nvPr/>
        </p:nvSpPr>
        <p:spPr>
          <a:xfrm>
            <a:off x="1978988" y="2266545"/>
            <a:ext cx="99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D781AD7B-48E6-4856-BE74-84D2AFE65724}"/>
              </a:ext>
            </a:extLst>
          </p:cNvPr>
          <p:cNvSpPr txBox="1"/>
          <p:nvPr/>
        </p:nvSpPr>
        <p:spPr>
          <a:xfrm>
            <a:off x="2909454" y="2863660"/>
            <a:ext cx="123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0E3C7042-0380-474F-B9E0-0A8E55F07D21}"/>
              </a:ext>
            </a:extLst>
          </p:cNvPr>
          <p:cNvSpPr txBox="1"/>
          <p:nvPr/>
        </p:nvSpPr>
        <p:spPr>
          <a:xfrm>
            <a:off x="2593115" y="3349850"/>
            <a:ext cx="108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309D2C30-6448-47DA-998B-A9547724330D}"/>
              </a:ext>
            </a:extLst>
          </p:cNvPr>
          <p:cNvSpPr txBox="1"/>
          <p:nvPr/>
        </p:nvSpPr>
        <p:spPr>
          <a:xfrm>
            <a:off x="990600" y="3772776"/>
            <a:ext cx="1382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Bùi Liễu 0968142780">
            <a:extLst>
              <a:ext uri="{FF2B5EF4-FFF2-40B4-BE49-F238E27FC236}">
                <a16:creationId xmlns:a16="http://schemas.microsoft.com/office/drawing/2014/main" id="{47C6A4DB-7B05-4173-BFE5-635EDD409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r="-309"/>
          <a:stretch/>
        </p:blipFill>
        <p:spPr>
          <a:xfrm>
            <a:off x="5938928" y="849659"/>
            <a:ext cx="2743200" cy="1839412"/>
          </a:xfrm>
          <a:prstGeom prst="roundRect">
            <a:avLst/>
          </a:prstGeom>
        </p:spPr>
      </p:pic>
      <p:pic>
        <p:nvPicPr>
          <p:cNvPr id="37" name="Bùi Liễu 0968142780">
            <a:extLst>
              <a:ext uri="{FF2B5EF4-FFF2-40B4-BE49-F238E27FC236}">
                <a16:creationId xmlns:a16="http://schemas.microsoft.com/office/drawing/2014/main" id="{039140C0-1E9A-4B58-85A8-69EE51CD6F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r="1045"/>
          <a:stretch/>
        </p:blipFill>
        <p:spPr>
          <a:xfrm>
            <a:off x="5938928" y="2916381"/>
            <a:ext cx="2743199" cy="1839412"/>
          </a:xfrm>
          <a:prstGeom prst="roundRect">
            <a:avLst/>
          </a:prstGeom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49D304BC-8F4C-479D-AA85-1663E5619A20}"/>
              </a:ext>
            </a:extLst>
          </p:cNvPr>
          <p:cNvSpPr txBox="1"/>
          <p:nvPr/>
        </p:nvSpPr>
        <p:spPr>
          <a:xfrm>
            <a:off x="3429000" y="3772776"/>
            <a:ext cx="77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30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34" grpId="0"/>
      <p:bldP spid="35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31447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id="{420B93B9-0A06-45C5-8DEE-4906A0305791}"/>
              </a:ext>
            </a:extLst>
          </p:cNvPr>
          <p:cNvSpPr txBox="1"/>
          <p:nvPr/>
        </p:nvSpPr>
        <p:spPr>
          <a:xfrm>
            <a:off x="1266068" y="1049447"/>
            <a:ext cx="2849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live in a house.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F3FC4997-9229-4086-A97F-69C3F2ECC5B9}"/>
              </a:ext>
            </a:extLst>
          </p:cNvPr>
          <p:cNvSpPr txBox="1"/>
          <p:nvPr/>
        </p:nvSpPr>
        <p:spPr>
          <a:xfrm>
            <a:off x="1264085" y="1516830"/>
            <a:ext cx="29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It’s a small house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7EE37390-5FF1-447C-96A7-943E9D535027}"/>
              </a:ext>
            </a:extLst>
          </p:cNvPr>
          <p:cNvSpPr txBox="1"/>
          <p:nvPr/>
        </p:nvSpPr>
        <p:spPr>
          <a:xfrm>
            <a:off x="3445309" y="565721"/>
            <a:ext cx="2482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6AAFE759-2F44-4878-BBE9-A02D11D42FDE}"/>
              </a:ext>
            </a:extLst>
          </p:cNvPr>
          <p:cNvSpPr txBox="1"/>
          <p:nvPr/>
        </p:nvSpPr>
        <p:spPr>
          <a:xfrm>
            <a:off x="1264086" y="1994838"/>
            <a:ext cx="297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a quiet street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733E1ABE-4ABA-49D0-A345-CFA80171A977}"/>
              </a:ext>
            </a:extLst>
          </p:cNvPr>
          <p:cNvSpPr txBox="1"/>
          <p:nvPr/>
        </p:nvSpPr>
        <p:spPr>
          <a:xfrm>
            <a:off x="1281959" y="2471726"/>
            <a:ext cx="3338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</p:txBody>
      </p:sp>
      <p:pic>
        <p:nvPicPr>
          <p:cNvPr id="35" name="Bùi Liễu 0968142780">
            <a:extLst>
              <a:ext uri="{FF2B5EF4-FFF2-40B4-BE49-F238E27FC236}">
                <a16:creationId xmlns:a16="http://schemas.microsoft.com/office/drawing/2014/main" id="{587E2601-F301-4FFD-A04C-DE4CAAB45E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1" y="1056481"/>
            <a:ext cx="604631" cy="398974"/>
          </a:xfrm>
          <a:prstGeom prst="rect">
            <a:avLst/>
          </a:prstGeom>
        </p:spPr>
      </p:pic>
      <p:pic>
        <p:nvPicPr>
          <p:cNvPr id="36" name="Bùi Liễu 0968142780">
            <a:extLst>
              <a:ext uri="{FF2B5EF4-FFF2-40B4-BE49-F238E27FC236}">
                <a16:creationId xmlns:a16="http://schemas.microsoft.com/office/drawing/2014/main" id="{94709F7D-6B39-4436-B58B-519AC6739F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16" y="1533153"/>
            <a:ext cx="660776" cy="391212"/>
          </a:xfrm>
          <a:prstGeom prst="rect">
            <a:avLst/>
          </a:prstGeom>
        </p:spPr>
      </p:pic>
      <p:pic>
        <p:nvPicPr>
          <p:cNvPr id="37" name="Bùi Liễu 0968142780">
            <a:extLst>
              <a:ext uri="{FF2B5EF4-FFF2-40B4-BE49-F238E27FC236}">
                <a16:creationId xmlns:a16="http://schemas.microsoft.com/office/drawing/2014/main" id="{C332377F-B2B7-43CA-B47E-DCD36BEAC8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47" y="4477220"/>
            <a:ext cx="650119" cy="415959"/>
          </a:xfrm>
          <a:prstGeom prst="rect">
            <a:avLst/>
          </a:prstGeom>
        </p:spPr>
      </p:pic>
      <p:pic>
        <p:nvPicPr>
          <p:cNvPr id="38" name="Bùi Liễu 0968142780">
            <a:extLst>
              <a:ext uri="{FF2B5EF4-FFF2-40B4-BE49-F238E27FC236}">
                <a16:creationId xmlns:a16="http://schemas.microsoft.com/office/drawing/2014/main" id="{D061569F-C4F5-4887-B933-60E2539D03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045" y="3988678"/>
            <a:ext cx="625771" cy="429764"/>
          </a:xfrm>
          <a:prstGeom prst="rect">
            <a:avLst/>
          </a:prstGeom>
        </p:spPr>
      </p:pic>
      <p:pic>
        <p:nvPicPr>
          <p:cNvPr id="39" name="Bùi Liễu 0968142780">
            <a:extLst>
              <a:ext uri="{FF2B5EF4-FFF2-40B4-BE49-F238E27FC236}">
                <a16:creationId xmlns:a16="http://schemas.microsoft.com/office/drawing/2014/main" id="{5DB41DA9-706F-4962-9F76-CA846869DBF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82" y="3521295"/>
            <a:ext cx="663335" cy="401454"/>
          </a:xfrm>
          <a:prstGeom prst="rect">
            <a:avLst/>
          </a:prstGeom>
        </p:spPr>
      </p:pic>
      <p:pic>
        <p:nvPicPr>
          <p:cNvPr id="40" name="Bùi Liễu 0968142780">
            <a:extLst>
              <a:ext uri="{FF2B5EF4-FFF2-40B4-BE49-F238E27FC236}">
                <a16:creationId xmlns:a16="http://schemas.microsoft.com/office/drawing/2014/main" id="{36CA6110-ABF3-4130-B7D3-0359298E8D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839" y="3041737"/>
            <a:ext cx="613282" cy="392775"/>
          </a:xfrm>
          <a:prstGeom prst="rect">
            <a:avLst/>
          </a:prstGeom>
        </p:spPr>
      </p:pic>
      <p:pic>
        <p:nvPicPr>
          <p:cNvPr id="41" name="Bùi Liễu 0968142780">
            <a:extLst>
              <a:ext uri="{FF2B5EF4-FFF2-40B4-BE49-F238E27FC236}">
                <a16:creationId xmlns:a16="http://schemas.microsoft.com/office/drawing/2014/main" id="{B4D432E6-3DAE-4463-9B7F-BAEFAE971C5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01" y="2015859"/>
            <a:ext cx="616577" cy="397048"/>
          </a:xfrm>
          <a:prstGeom prst="rect">
            <a:avLst/>
          </a:prstGeom>
        </p:spPr>
      </p:pic>
      <p:pic>
        <p:nvPicPr>
          <p:cNvPr id="42" name="Bùi Liễu 0968142780">
            <a:extLst>
              <a:ext uri="{FF2B5EF4-FFF2-40B4-BE49-F238E27FC236}">
                <a16:creationId xmlns:a16="http://schemas.microsoft.com/office/drawing/2014/main" id="{69DCA1EB-01AB-46E7-ACFC-84AB726676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41" y="2472157"/>
            <a:ext cx="613282" cy="425738"/>
          </a:xfrm>
          <a:prstGeom prst="rect">
            <a:avLst/>
          </a:prstGeom>
        </p:spPr>
      </p:pic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B33912A7-AF80-49FA-B519-64D2639234A1}"/>
              </a:ext>
            </a:extLst>
          </p:cNvPr>
          <p:cNvSpPr txBox="1"/>
          <p:nvPr/>
        </p:nvSpPr>
        <p:spPr>
          <a:xfrm>
            <a:off x="1264616" y="3019518"/>
            <a:ext cx="362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live in a house.</a:t>
            </a:r>
          </a:p>
        </p:txBody>
      </p:sp>
      <p:sp>
        <p:nvSpPr>
          <p:cNvPr id="44" name="Bùi Liễu 0968142780">
            <a:extLst>
              <a:ext uri="{FF2B5EF4-FFF2-40B4-BE49-F238E27FC236}">
                <a16:creationId xmlns:a16="http://schemas.microsoft.com/office/drawing/2014/main" id="{EA44A969-83C7-49CE-86C5-53C1C21E8FB7}"/>
              </a:ext>
            </a:extLst>
          </p:cNvPr>
          <p:cNvSpPr txBox="1"/>
          <p:nvPr/>
        </p:nvSpPr>
        <p:spPr>
          <a:xfrm>
            <a:off x="1262633" y="3486901"/>
            <a:ext cx="29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It’s a small house</a:t>
            </a:r>
          </a:p>
        </p:txBody>
      </p:sp>
      <p:sp>
        <p:nvSpPr>
          <p:cNvPr id="45" name="Bùi Liễu 0968142780">
            <a:extLst>
              <a:ext uri="{FF2B5EF4-FFF2-40B4-BE49-F238E27FC236}">
                <a16:creationId xmlns:a16="http://schemas.microsoft.com/office/drawing/2014/main" id="{4CB0E188-2F31-4C62-A9E5-17874A25CB23}"/>
              </a:ext>
            </a:extLst>
          </p:cNvPr>
          <p:cNvSpPr txBox="1"/>
          <p:nvPr/>
        </p:nvSpPr>
        <p:spPr>
          <a:xfrm>
            <a:off x="1262633" y="3964909"/>
            <a:ext cx="3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a busy street</a:t>
            </a:r>
          </a:p>
        </p:txBody>
      </p:sp>
      <p:sp>
        <p:nvSpPr>
          <p:cNvPr id="46" name="Bùi Liễu 0968142780">
            <a:extLst>
              <a:ext uri="{FF2B5EF4-FFF2-40B4-BE49-F238E27FC236}">
                <a16:creationId xmlns:a16="http://schemas.microsoft.com/office/drawing/2014/main" id="{D06A5C8C-C66C-4BD9-87A2-BBE24B66BB0A}"/>
              </a:ext>
            </a:extLst>
          </p:cNvPr>
          <p:cNvSpPr txBox="1"/>
          <p:nvPr/>
        </p:nvSpPr>
        <p:spPr>
          <a:xfrm>
            <a:off x="1280507" y="4441797"/>
            <a:ext cx="292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 a big city.</a:t>
            </a:r>
          </a:p>
        </p:txBody>
      </p:sp>
      <p:pic>
        <p:nvPicPr>
          <p:cNvPr id="4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43A917F-CBB6-4F65-A4AF-E9E35CC95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531.8172"/>
                    <p14:bmk name="Bookmark 2" time="21321.8172"/>
                    <p14:bmk name="Bookmark 3" time="23981.8172"/>
                    <p14:bmk name="Bookmark 4" time="27141.8172"/>
                    <p14:bmk name="Bookmark 5" time="36305.1271"/>
                    <p14:bmk name="Bookmark 6" time="38975.1271"/>
                    <p14:bmk name="Bookmark 7" time="41745.1271"/>
                    <p14:bmk name="Bookmark 8" time="44525.1271"/>
                  </p14:bmkLst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458" y="309546"/>
            <a:ext cx="410474" cy="329057"/>
          </a:xfrm>
          <a:prstGeom prst="rect">
            <a:avLst/>
          </a:prstGeom>
        </p:spPr>
      </p:pic>
      <p:pic>
        <p:nvPicPr>
          <p:cNvPr id="4" name="Bùi Liễu 0968142780" descr="A comparison of a city and a street&#10;&#10;Description automatically generated with medium confidence">
            <a:extLst>
              <a:ext uri="{FF2B5EF4-FFF2-40B4-BE49-F238E27FC236}">
                <a16:creationId xmlns:a16="http://schemas.microsoft.com/office/drawing/2014/main" id="{986E9A88-0526-4A78-9C06-9F74CE875C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32" y="1112910"/>
            <a:ext cx="4720550" cy="36409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99282" y="6838950"/>
            <a:ext cx="3791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          0968142780</a:t>
            </a:r>
          </a:p>
        </p:txBody>
      </p:sp>
    </p:spTree>
    <p:extLst>
      <p:ext uri="{BB962C8B-B14F-4D97-AF65-F5344CB8AC3E}">
        <p14:creationId xmlns:p14="http://schemas.microsoft.com/office/powerpoint/2010/main" val="1693689222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199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7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7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7.8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7.7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7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7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7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7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4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1" dur="4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2" dur="4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3" dur="4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7" bmkName="Bookmark 1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MediaBookmark" delay="0">
                        <p:tgtEl>
                          <p14:bmkTgt spid="4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8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9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0" dur="2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7" bmkName="Bookmark 2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MediaBookmark" delay="0">
                        <p:tgtEl>
                          <p14:bmkTgt spid="4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5" dur="3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3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7" dur="3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7" bmkName="Bookmark 4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MediaBookmark" delay="0">
                        <p:tgtEl>
                          <p14:bmkTgt spid="4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2" dur="4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4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4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7" bmkName="Bookmark 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MediaBookmark" delay="0">
                        <p:tgtEl>
                          <p14:bmkTgt spid="4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0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7" bmkName="Bookmark 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4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6" dur="2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7" dur="2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8" dur="2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7" bmkName="Bookmark 7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MediaBookmark" delay="0">
                        <p:tgtEl>
                          <p14:bmkTgt spid="4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3" dur="3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4" dur="3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5" dur="3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7" bmkName="Bookmark 8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MediaBookmark" delay="0">
                        <p:tgtEl>
                          <p14:bmkTgt spid="4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0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1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2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7" bmkName="Bookmark 3"/>
                      </p:tgtEl>
                    </p:cond>
                  </p:nextCondLst>
                </p:seq>
                <p:audio>
                  <p:cMediaNode vol="100000">
                    <p:cTn id="1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30" grpId="0"/>
          <p:bldP spid="31" grpId="0"/>
          <p:bldP spid="33" grpId="0"/>
          <p:bldP spid="34" grpId="0"/>
          <p:bldP spid="43" grpId="0"/>
          <p:bldP spid="44" grpId="0"/>
          <p:bldP spid="45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199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7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7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7.8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7.7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7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7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7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7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100000">
                    <p:cTn id="10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HOẠT HÌNH LỚP 4 - Unit 11 - Song- My house">
            <a:hlinkClick r:id="" action="ppaction://media"/>
            <a:extLst>
              <a:ext uri="{FF2B5EF4-FFF2-40B4-BE49-F238E27FC236}">
                <a16:creationId xmlns:a16="http://schemas.microsoft.com/office/drawing/2014/main" id="{95015487-EAFE-40BE-98A3-886E168B2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7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ua chính chủ để nhận bản chuẩn, bản cập nhật mới nhất."/>
          <p:cNvSpPr txBox="1">
            <a:spLocks/>
          </p:cNvSpPr>
          <p:nvPr/>
        </p:nvSpPr>
        <p:spPr>
          <a:xfrm>
            <a:off x="381000" y="22256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7EE37390-5FF1-447C-96A7-943E9D535027}"/>
              </a:ext>
            </a:extLst>
          </p:cNvPr>
          <p:cNvSpPr txBox="1"/>
          <p:nvPr/>
        </p:nvSpPr>
        <p:spPr>
          <a:xfrm>
            <a:off x="3563257" y="559942"/>
            <a:ext cx="2482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95400" y="1047750"/>
            <a:ext cx="6526393" cy="3851642"/>
            <a:chOff x="1752599" y="1011003"/>
            <a:chExt cx="6526393" cy="3851642"/>
          </a:xfrm>
        </p:grpSpPr>
        <p:pic>
          <p:nvPicPr>
            <p:cNvPr id="8" name="Unit 11 let's sing.wmv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4807.8044"/>
                  </p14:media>
                </p:ext>
              </p:extLst>
            </p:nvPr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1752599" y="1011003"/>
              <a:ext cx="6526393" cy="38516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4429086"/>
              <a:ext cx="333422" cy="2762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778" y="2427268"/>
              <a:ext cx="333422" cy="276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701453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6842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16249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0968142780">
            <a:extLst>
              <a:ext uri="{FF2B5EF4-FFF2-40B4-BE49-F238E27FC236}">
                <a16:creationId xmlns:a16="http://schemas.microsoft.com/office/drawing/2014/main" id="{E644EE7E-70C9-445E-9AD9-EF0E2A43B2E8}"/>
              </a:ext>
            </a:extLst>
          </p:cNvPr>
          <p:cNvSpPr txBox="1">
            <a:spLocks/>
          </p:cNvSpPr>
          <p:nvPr/>
        </p:nvSpPr>
        <p:spPr>
          <a:xfrm>
            <a:off x="463563" y="3804204"/>
            <a:ext cx="182475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busy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0968142780">
            <a:extLst>
              <a:ext uri="{FF2B5EF4-FFF2-40B4-BE49-F238E27FC236}">
                <a16:creationId xmlns:a16="http://schemas.microsoft.com/office/drawing/2014/main" id="{AF6ED7EE-233E-4A94-BC4D-1B9926A7C67A}"/>
              </a:ext>
            </a:extLst>
          </p:cNvPr>
          <p:cNvSpPr txBox="1">
            <a:spLocks/>
          </p:cNvSpPr>
          <p:nvPr/>
        </p:nvSpPr>
        <p:spPr>
          <a:xfrm>
            <a:off x="4770742" y="4338770"/>
            <a:ext cx="1747906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0968142780">
            <a:extLst>
              <a:ext uri="{FF2B5EF4-FFF2-40B4-BE49-F238E27FC236}">
                <a16:creationId xmlns:a16="http://schemas.microsoft.com/office/drawing/2014/main" id="{977EEF4D-DB2D-45AB-B8BA-100283DFBBD7}"/>
              </a:ext>
            </a:extLst>
          </p:cNvPr>
          <p:cNvSpPr txBox="1">
            <a:spLocks/>
          </p:cNvSpPr>
          <p:nvPr/>
        </p:nvSpPr>
        <p:spPr>
          <a:xfrm>
            <a:off x="2497168" y="4338770"/>
            <a:ext cx="201896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0968142780">
            <a:extLst>
              <a:ext uri="{FF2B5EF4-FFF2-40B4-BE49-F238E27FC236}">
                <a16:creationId xmlns:a16="http://schemas.microsoft.com/office/drawing/2014/main" id="{33788708-6771-4B69-8121-464793100AA8}"/>
              </a:ext>
            </a:extLst>
          </p:cNvPr>
          <p:cNvSpPr txBox="1">
            <a:spLocks/>
          </p:cNvSpPr>
          <p:nvPr/>
        </p:nvSpPr>
        <p:spPr>
          <a:xfrm>
            <a:off x="7004143" y="3790950"/>
            <a:ext cx="1412315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39F29F3E-6C59-47EA-8F1B-39926C6976D1}"/>
              </a:ext>
            </a:extLst>
          </p:cNvPr>
          <p:cNvSpPr txBox="1"/>
          <p:nvPr/>
        </p:nvSpPr>
        <p:spPr>
          <a:xfrm>
            <a:off x="2594274" y="736615"/>
            <a:ext cx="3781996" cy="408623"/>
          </a:xfrm>
          <a:prstGeom prst="wedgeRoundRectCallout">
            <a:avLst>
              <a:gd name="adj1" fmla="val -60209"/>
              <a:gd name="adj2" fmla="val -6052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0968142780">
            <a:extLst>
              <a:ext uri="{FF2B5EF4-FFF2-40B4-BE49-F238E27FC236}">
                <a16:creationId xmlns:a16="http://schemas.microsoft.com/office/drawing/2014/main" id="{FCAAE6B5-EE34-461C-9131-9AD9434B9959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2175319" y="1620090"/>
            <a:ext cx="2394138" cy="667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0968142780">
            <a:extLst>
              <a:ext uri="{FF2B5EF4-FFF2-40B4-BE49-F238E27FC236}">
                <a16:creationId xmlns:a16="http://schemas.microsoft.com/office/drawing/2014/main" id="{D003A7D0-2A69-4F02-AE13-9CCFA6BD0B02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 flipH="1">
            <a:off x="3506651" y="1620090"/>
            <a:ext cx="1062806" cy="1337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ùi Liễu 0968142780">
            <a:extLst>
              <a:ext uri="{FF2B5EF4-FFF2-40B4-BE49-F238E27FC236}">
                <a16:creationId xmlns:a16="http://schemas.microsoft.com/office/drawing/2014/main" id="{7437D54A-E865-4BDF-A826-8AB49DDD7DCB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4569457" y="1620090"/>
            <a:ext cx="1036815" cy="13343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Bùi Liễu 0968142780">
            <a:extLst>
              <a:ext uri="{FF2B5EF4-FFF2-40B4-BE49-F238E27FC236}">
                <a16:creationId xmlns:a16="http://schemas.microsoft.com/office/drawing/2014/main" id="{84E300F3-9936-4E29-9753-B6BB693F1265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569457" y="1620090"/>
            <a:ext cx="2467547" cy="7230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Facebook: Bùi Liễu">
            <a:extLst>
              <a:ext uri="{FF2B5EF4-FFF2-40B4-BE49-F238E27FC236}">
                <a16:creationId xmlns:a16="http://schemas.microsoft.com/office/drawing/2014/main" id="{3CBA5055-728F-48D2-8EB0-7AB7A3818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" r="2743"/>
          <a:stretch/>
        </p:blipFill>
        <p:spPr>
          <a:xfrm>
            <a:off x="4693895" y="2954467"/>
            <a:ext cx="1824753" cy="1307849"/>
          </a:xfrm>
          <a:prstGeom prst="roundRect">
            <a:avLst/>
          </a:prstGeom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id="{DFF84AD2-2FF7-4F6A-9FEA-A76C85B2C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4" r="3054"/>
          <a:stretch/>
        </p:blipFill>
        <p:spPr>
          <a:xfrm>
            <a:off x="6793516" y="2482944"/>
            <a:ext cx="1824753" cy="1304958"/>
          </a:xfrm>
          <a:prstGeom prst="roundRect">
            <a:avLst/>
          </a:prstGeom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8AABF9D9-C9A3-49D4-986E-8B7DE7AA9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5" r="3375"/>
          <a:stretch/>
        </p:blipFill>
        <p:spPr>
          <a:xfrm>
            <a:off x="494653" y="2482944"/>
            <a:ext cx="1824753" cy="1308006"/>
          </a:xfrm>
          <a:prstGeom prst="roundRect">
            <a:avLst/>
          </a:prstGeom>
        </p:spPr>
      </p:pic>
      <p:pic>
        <p:nvPicPr>
          <p:cNvPr id="15" name="0968142780">
            <a:extLst>
              <a:ext uri="{FF2B5EF4-FFF2-40B4-BE49-F238E27FC236}">
                <a16:creationId xmlns:a16="http://schemas.microsoft.com/office/drawing/2014/main" id="{6181EC9E-B669-42C6-9F87-8A4D20AC4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3" r="3123"/>
          <a:stretch/>
        </p:blipFill>
        <p:spPr>
          <a:xfrm>
            <a:off x="2594274" y="2957358"/>
            <a:ext cx="1824753" cy="1307849"/>
          </a:xfrm>
          <a:prstGeom prst="roundRect">
            <a:avLst/>
          </a:prstGeom>
        </p:spPr>
      </p:pic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3866A767-6A4C-4856-924F-D2D841D86DCE}"/>
              </a:ext>
            </a:extLst>
          </p:cNvPr>
          <p:cNvSpPr txBox="1"/>
          <p:nvPr/>
        </p:nvSpPr>
        <p:spPr>
          <a:xfrm>
            <a:off x="3181672" y="1211467"/>
            <a:ext cx="2775570" cy="408623"/>
          </a:xfrm>
          <a:prstGeom prst="wedgeRoundRectCallout">
            <a:avLst>
              <a:gd name="adj1" fmla="val 66889"/>
              <a:gd name="adj2" fmla="val -5150"/>
              <a:gd name="adj3" fmla="val 16667"/>
            </a:avLst>
          </a:prstGeom>
          <a:solidFill>
            <a:srgbClr val="F9AB6B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0968142780">
            <a:extLst>
              <a:ext uri="{FF2B5EF4-FFF2-40B4-BE49-F238E27FC236}">
                <a16:creationId xmlns:a16="http://schemas.microsoft.com/office/drawing/2014/main" id="{9E46A6A8-11B8-4D00-9E80-EDB393FBFC8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.2</a:t>
            </a:r>
          </a:p>
        </p:txBody>
      </p: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64" y="913556"/>
            <a:ext cx="480455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059" y="136133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0968142780">
            <a:extLst>
              <a:ext uri="{FF2B5EF4-FFF2-40B4-BE49-F238E27FC236}">
                <a16:creationId xmlns:a16="http://schemas.microsoft.com/office/drawing/2014/main" id="{E644EE7E-70C9-445E-9AD9-EF0E2A43B2E8}"/>
              </a:ext>
            </a:extLst>
          </p:cNvPr>
          <p:cNvSpPr txBox="1">
            <a:spLocks/>
          </p:cNvSpPr>
          <p:nvPr/>
        </p:nvSpPr>
        <p:spPr>
          <a:xfrm>
            <a:off x="6950113" y="1352807"/>
            <a:ext cx="219083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= what is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79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696370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68426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016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372600" cy="51435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5656" y="1323573"/>
            <a:ext cx="1494326" cy="1365906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79" y="1070431"/>
            <a:ext cx="1653263" cy="165326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44" y="1323572"/>
            <a:ext cx="1780067" cy="16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7250" y="-9797"/>
            <a:ext cx="342900" cy="3429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887106" y="2164959"/>
            <a:ext cx="5357143" cy="1513665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3138" y="3678625"/>
            <a:ext cx="942497" cy="445164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3138" y="3678625"/>
            <a:ext cx="942497" cy="44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639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1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149361" y="335082"/>
            <a:ext cx="5215555" cy="2547516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189315" y="4055062"/>
            <a:ext cx="3231338" cy="93113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spcAft>
                <a:spcPts val="338"/>
              </a:spcAft>
            </a:pPr>
            <a:r>
              <a:rPr lang="en-US" sz="2700" b="1" spc="-85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endParaRPr lang="en-US" sz="2700" b="1" spc="-85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214371" y="2881510"/>
            <a:ext cx="3231338" cy="1052783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50000"/>
              </a:lnSpc>
              <a:spcAft>
                <a:spcPts val="338"/>
              </a:spcAft>
            </a:pP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4737793" y="4035988"/>
            <a:ext cx="2757565" cy="981426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spcAft>
                <a:spcPts val="338"/>
              </a:spcAft>
            </a:pP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8654">
            <a:off x="6890359" y="2311133"/>
            <a:ext cx="355370" cy="46702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4729086" y="2871657"/>
            <a:ext cx="2757565" cy="1038245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spcAft>
                <a:spcPts val="338"/>
              </a:spcAft>
            </a:pP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94974" y="4556671"/>
            <a:ext cx="574958" cy="574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842" y="792326"/>
            <a:ext cx="797955" cy="754906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8" y="3220182"/>
            <a:ext cx="510122" cy="5614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821606" y="2753236"/>
            <a:ext cx="1669745" cy="1667659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1862" y="4691938"/>
              <a:ext cx="116043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n w="6600">
                    <a:solidFill>
                      <a:schemeClr val="tx1"/>
                    </a:solidFill>
                    <a:prstDash val="solid"/>
                  </a:ln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00" y="3220182"/>
            <a:ext cx="510122" cy="5614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8198" y="2753236"/>
            <a:ext cx="1669745" cy="1667659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01862" y="4691938"/>
              <a:ext cx="116043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n w="6600">
                    <a:solidFill>
                      <a:schemeClr val="tx1"/>
                    </a:solidFill>
                    <a:prstDash val="solid"/>
                  </a:ln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93" y="3220182"/>
            <a:ext cx="510122" cy="56147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54791" y="2753236"/>
            <a:ext cx="1669745" cy="1667659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01862" y="4691938"/>
              <a:ext cx="116043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n w="6600">
                    <a:solidFill>
                      <a:schemeClr val="tx1"/>
                    </a:solidFill>
                    <a:prstDash val="solid"/>
                  </a:ln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336524" y="3192443"/>
            <a:ext cx="680463" cy="855537"/>
            <a:chOff x="5436491" y="4527538"/>
            <a:chExt cx="1209713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36491" y="4811881"/>
              <a:ext cx="1160433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3000" b="1" dirty="0">
                  <a:ln w="6600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tl" rotWithShape="0">
                      <a:schemeClr val="bg1"/>
                    </a:outerShdw>
                  </a:effectLst>
                  <a:latin typeface="Comic Sans MS" panose="030F0702030302020204" pitchFamily="66" charset="0"/>
                </a:rPr>
                <a:t>+5</a:t>
              </a: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804816"/>
            <a:ext cx="797955" cy="7549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8863" y="787395"/>
            <a:ext cx="797955" cy="754906"/>
          </a:xfrm>
          <a:prstGeom prst="rect">
            <a:avLst/>
          </a:prstGeom>
        </p:spPr>
      </p:pic>
      <p:pic>
        <p:nvPicPr>
          <p:cNvPr id="37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955" y="2864363"/>
            <a:ext cx="476360" cy="435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18C9D-4266-424A-8222-5C69D9A086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73" y="4085777"/>
            <a:ext cx="1347049" cy="900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438D5-54F8-46BD-B777-C03FBDDD17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86" y="2898419"/>
            <a:ext cx="1511507" cy="1009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1749C-4B38-409D-BF38-8628746925E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86" y="4085776"/>
            <a:ext cx="1511507" cy="877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42" y="2928742"/>
            <a:ext cx="1415355" cy="951059"/>
          </a:xfrm>
          <a:prstGeom prst="rect">
            <a:avLst/>
          </a:prstGeom>
        </p:spPr>
      </p:pic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B12DD5EA-1F6C-4ED3-9943-A67D4C0A8C3D}"/>
              </a:ext>
            </a:extLst>
          </p:cNvPr>
          <p:cNvSpPr txBox="1"/>
          <p:nvPr/>
        </p:nvSpPr>
        <p:spPr>
          <a:xfrm>
            <a:off x="646128" y="4828901"/>
            <a:ext cx="570332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letters A, B, C or D.</a:t>
            </a:r>
          </a:p>
        </p:txBody>
      </p:sp>
      <p:pic>
        <p:nvPicPr>
          <p:cNvPr id="44" name="Track 5 Bùi Liễu">
            <a:hlinkClick r:id="" action="ppaction://media"/>
            <a:extLst>
              <a:ext uri="{FF2B5EF4-FFF2-40B4-BE49-F238E27FC236}">
                <a16:creationId xmlns:a16="http://schemas.microsoft.com/office/drawing/2014/main" id="{9580CBC9-3451-4F9B-9CCD-A622EF4EE9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12.9344" end="21386.7284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9193" y="1385019"/>
            <a:ext cx="457199" cy="3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91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9062E-6 L 0.2658 0.43522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17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8 0.43522 L 0.42864 0.26866 C 0.4618 0.23195 0.49965 0.2227 0.56684 0.21221 C 0.63385 0.20142 0.76441 0.19155 0.83038 0.20481 C 0.95712 0.19587 0.82291 0.20543 0.86684 0.19988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66" y="-12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94444E-6 1.19062E-6 L 0.25746 0.43522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217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8 0.43522 L 0.43073 0.26866 C 0.46407 0.23195 0.50244 0.2227 0.57049 0.21221 C 0.63837 0.20142 0.77032 0.19155 0.83733 0.20481 C 0.96546 0.19587 0.82969 0.20543 0.87414 0.19988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3" y="-1218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7804E-6 L 0.2658 0.43275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1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8 0.43275 L 0.43073 0.26804 C 0.46407 0.23164 0.50244 0.22239 0.57049 0.2119 C 0.63837 0.20142 0.77032 0.19154 0.83733 0.2045 C 0.96546 0.19555 0.82969 0.20512 0.87414 0.19956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3" y="-1206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5466E-6 L 0.26528 0.4361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218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28 0.43615 L 0.4283 0.27915 C 0.46128 0.2446 0.4993 0.23596 0.56649 0.22578 C 0.63368 0.21561 0.76424 0.20635 0.83038 0.21869 C 0.95712 0.21036 0.82292 0.21931 0.86684 0.21406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-1150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244378" y="436648"/>
            <a:ext cx="4616131" cy="2353242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354110" y="4117874"/>
            <a:ext cx="3198333" cy="994411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4762758" y="2893923"/>
            <a:ext cx="3066793" cy="112229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4763212" y="4129933"/>
            <a:ext cx="3066792" cy="982352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8654">
            <a:off x="6498347" y="2063999"/>
            <a:ext cx="355370" cy="46702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401910" y="2887169"/>
            <a:ext cx="3198333" cy="112904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86601" y="4469680"/>
            <a:ext cx="574958" cy="574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842" y="792326"/>
            <a:ext cx="797955" cy="754906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8" y="3220182"/>
            <a:ext cx="510122" cy="5614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821606" y="2753236"/>
            <a:ext cx="1669745" cy="1667659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00" y="3220182"/>
            <a:ext cx="510122" cy="5614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8198" y="2753236"/>
            <a:ext cx="1669745" cy="1667659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93" y="3220182"/>
            <a:ext cx="510122" cy="56147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54791" y="2753236"/>
            <a:ext cx="1669745" cy="1667659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358967" y="3192443"/>
            <a:ext cx="658021" cy="855537"/>
            <a:chOff x="5476388" y="4527538"/>
            <a:chExt cx="116981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6388" y="4852919"/>
              <a:ext cx="1080639" cy="9028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27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Comic Sans MS" panose="030F0702030302020204" pitchFamily="66" charset="0"/>
                </a:rPr>
                <a:t>+5</a:t>
              </a: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804816"/>
            <a:ext cx="797955" cy="7549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553" y="3019557"/>
            <a:ext cx="476360" cy="435423"/>
          </a:xfrm>
          <a:prstGeom prst="rect">
            <a:avLst/>
          </a:prstGeom>
        </p:spPr>
      </p:pic>
      <p:sp>
        <p:nvSpPr>
          <p:cNvPr id="44" name="Bùi Liễu 0968142780"/>
          <p:cNvSpPr/>
          <p:nvPr/>
        </p:nvSpPr>
        <p:spPr>
          <a:xfrm>
            <a:off x="2379706" y="1507118"/>
            <a:ext cx="4488711" cy="809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vi-VN" sz="30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BED3C-EDF2-4425-A177-D71DAA0EA0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51" y="4149749"/>
            <a:ext cx="1499585" cy="994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058FD-6CC0-47F4-8B8E-1F927157F8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8" y="2968918"/>
            <a:ext cx="1487744" cy="994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BC534F-5DC8-4B31-909C-101B60AD02F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95" y="4129828"/>
            <a:ext cx="1512919" cy="98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F4340-927B-46A0-8069-3BFB1626989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05" y="2968710"/>
            <a:ext cx="1457135" cy="9727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3743" y="-2000250"/>
            <a:ext cx="3791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          0968142780</a:t>
            </a:r>
          </a:p>
        </p:txBody>
      </p:sp>
      <p:pic>
        <p:nvPicPr>
          <p:cNvPr id="49" name="Track 5 Bùi Liễu">
            <a:hlinkClick r:id="" action="ppaction://media"/>
            <a:extLst>
              <a:ext uri="{FF2B5EF4-FFF2-40B4-BE49-F238E27FC236}">
                <a16:creationId xmlns:a16="http://schemas.microsoft.com/office/drawing/2014/main" id="{9580CBC9-3451-4F9B-9CCD-A622EF4EE9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736.576" end="13097.298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3890" y="1385019"/>
            <a:ext cx="435948" cy="3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7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9062E-6 L 0.18246 0.4796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3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46 0.47963 L 0.36493 0.28271 C 0.40208 0.23889 0.44444 0.22808 0.51979 0.21543 C 0.59496 0.20308 0.74114 0.19105 0.81528 0.20679 C 0.95694 0.19629 0.80677 0.20741 0.85607 0.20092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33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94444E-6 1.19062E-6 L 0.18246 0.47964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3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46 0.47963 L 0.37083 0.2926 C 0.4092 0.25124 0.45295 0.24105 0.53073 0.22902 C 0.60816 0.21729 0.7592 0.20587 0.83559 0.22099 C 0.98194 0.21081 0.82691 0.22161 0.87778 0.21513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83" y="-1370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7804E-6 L 0.18246 0.47717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47 0.47747 L 0.36702 0.29229 C 0.40435 0.25155 0.4474 0.24136 0.52344 0.22963 C 0.59931 0.2176 0.74723 0.20648 0.82205 0.2213 C 0.96528 0.21111 0.81355 0.22192 0.8632 0.21574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49" y="-1354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9815E-6 L 0.19427 0.4713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5" y="23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27 0.47129 L 0.38559 0.30864 C 0.42518 0.27407 0.49097 0.22839 0.55156 0.18765 C 0.61163 0.14722 0.67969 0.10432 0.74688 0.0642 C 0.85764 0.00154 0.88594 -0.01451 0.95608 -0.04691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2719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9062E-6 L 0.18246 0.47964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3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46 0.47994 L 0.36996 0.29846 C 0.40816 0.25864 0.45173 0.24846 0.52934 0.23704 C 0.6066 0.22531 0.75677 0.21451 0.83298 0.2287 C 0.97899 0.21914 0.8243 0.22932 0.875 0.22315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327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149361" y="335082"/>
            <a:ext cx="5215555" cy="2547516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189315" y="4055062"/>
            <a:ext cx="3231338" cy="93113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spcAft>
                <a:spcPts val="338"/>
              </a:spcAft>
            </a:pPr>
            <a:r>
              <a:rPr lang="en-US" sz="2700" b="1" spc="-85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endParaRPr lang="en-US" sz="2700" b="1" spc="-85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214371" y="2881510"/>
            <a:ext cx="3231338" cy="1052783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lnSpc>
                <a:spcPct val="150000"/>
              </a:lnSpc>
              <a:spcAft>
                <a:spcPts val="338"/>
              </a:spcAft>
            </a:pP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4737793" y="4035988"/>
            <a:ext cx="2757565" cy="981426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spcAft>
                <a:spcPts val="338"/>
              </a:spcAft>
            </a:pP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8654">
            <a:off x="6890359" y="2311133"/>
            <a:ext cx="355370" cy="46702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4729086" y="2871657"/>
            <a:ext cx="2757565" cy="1038245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>
              <a:spcAft>
                <a:spcPts val="338"/>
              </a:spcAft>
            </a:pPr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94974" y="4556671"/>
            <a:ext cx="574958" cy="574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842" y="792326"/>
            <a:ext cx="797955" cy="754906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8" y="3220182"/>
            <a:ext cx="510122" cy="5614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821606" y="2753236"/>
            <a:ext cx="1669745" cy="1667659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01862" y="4691938"/>
              <a:ext cx="116043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n w="6600">
                    <a:solidFill>
                      <a:schemeClr val="tx1"/>
                    </a:solidFill>
                    <a:prstDash val="solid"/>
                  </a:ln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00" y="3220182"/>
            <a:ext cx="510122" cy="5614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8198" y="2753236"/>
            <a:ext cx="1669745" cy="1667659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01862" y="4691938"/>
              <a:ext cx="116043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n w="6600">
                    <a:solidFill>
                      <a:schemeClr val="tx1"/>
                    </a:solidFill>
                    <a:prstDash val="solid"/>
                  </a:ln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93" y="3220182"/>
            <a:ext cx="510122" cy="56147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54791" y="2753236"/>
            <a:ext cx="1669745" cy="1667659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01862" y="4691938"/>
              <a:ext cx="116043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n w="6600">
                    <a:solidFill>
                      <a:schemeClr val="tx1"/>
                    </a:solidFill>
                    <a:prstDash val="solid"/>
                  </a:ln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336524" y="3192443"/>
            <a:ext cx="680463" cy="855537"/>
            <a:chOff x="5436491" y="4527538"/>
            <a:chExt cx="1209713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36491" y="4811881"/>
              <a:ext cx="1160433" cy="98488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3000" b="1" dirty="0">
                  <a:ln w="6600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tl" rotWithShape="0">
                      <a:schemeClr val="bg1"/>
                    </a:outerShdw>
                  </a:effectLst>
                  <a:latin typeface="Comic Sans MS" panose="030F0702030302020204" pitchFamily="66" charset="0"/>
                </a:rPr>
                <a:t>+5</a:t>
              </a: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804816"/>
            <a:ext cx="797955" cy="7549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8863" y="787395"/>
            <a:ext cx="797955" cy="754906"/>
          </a:xfrm>
          <a:prstGeom prst="rect">
            <a:avLst/>
          </a:prstGeom>
        </p:spPr>
      </p:pic>
      <p:pic>
        <p:nvPicPr>
          <p:cNvPr id="37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955" y="2864363"/>
            <a:ext cx="476360" cy="435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18C9D-4266-424A-8222-5C69D9A086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72" y="2941858"/>
            <a:ext cx="1347049" cy="900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438D5-54F8-46BD-B777-C03FBDDD17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72" y="4093454"/>
            <a:ext cx="1510668" cy="871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E1749C-4B38-409D-BF38-8628746925E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46" y="4087979"/>
            <a:ext cx="1511507" cy="877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23" y="2915249"/>
            <a:ext cx="1415355" cy="951059"/>
          </a:xfrm>
          <a:prstGeom prst="rect">
            <a:avLst/>
          </a:prstGeom>
        </p:spPr>
      </p:pic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B12DD5EA-1F6C-4ED3-9943-A67D4C0A8C3D}"/>
              </a:ext>
            </a:extLst>
          </p:cNvPr>
          <p:cNvSpPr txBox="1"/>
          <p:nvPr/>
        </p:nvSpPr>
        <p:spPr>
          <a:xfrm>
            <a:off x="646128" y="4828901"/>
            <a:ext cx="570332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letters A, B, C or D.</a:t>
            </a:r>
          </a:p>
        </p:txBody>
      </p:sp>
      <p:pic>
        <p:nvPicPr>
          <p:cNvPr id="44" name="Track 5 Bùi Liễu">
            <a:hlinkClick r:id="" action="ppaction://media"/>
            <a:extLst>
              <a:ext uri="{FF2B5EF4-FFF2-40B4-BE49-F238E27FC236}">
                <a16:creationId xmlns:a16="http://schemas.microsoft.com/office/drawing/2014/main" id="{9580CBC9-3451-4F9B-9CCD-A622EF4EE9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62.9856" end="30339.314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9193" y="1385019"/>
            <a:ext cx="457199" cy="3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7257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9062E-6 L 0.2658 0.43522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17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8 0.43522 L 0.42864 0.26866 C 0.4618 0.23195 0.49965 0.2227 0.56684 0.21221 C 0.63385 0.20142 0.76441 0.19155 0.83038 0.20481 C 0.95712 0.19587 0.82291 0.20543 0.86684 0.19988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66" y="-12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94444E-6 1.19062E-6 L 0.25746 0.43522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217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8 0.43522 L 0.43073 0.26866 C 0.46407 0.23195 0.50244 0.2227 0.57049 0.21221 C 0.63837 0.20142 0.77032 0.19155 0.83733 0.20481 C 0.96546 0.19587 0.82969 0.20543 0.87414 0.19988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3" y="-1218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7804E-6 L 0.2658 0.43275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1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8 0.43275 L 0.43073 0.26804 C 0.46407 0.23164 0.50244 0.22239 0.57049 0.2119 C 0.63837 0.20142 0.77032 0.19154 0.83733 0.2045 C 0.96546 0.19555 0.82969 0.20512 0.87414 0.19956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3" y="-1206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5466E-6 L 0.26528 0.43615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218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28 0.43615 L 0.4283 0.27915 C 0.46128 0.2446 0.4993 0.23596 0.56649 0.22578 C 0.63368 0.21561 0.76424 0.20635 0.83038 0.21869 C 0.95712 0.21036 0.82292 0.21931 0.86684 0.21406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-1150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244378" y="436648"/>
            <a:ext cx="4616131" cy="2353242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354110" y="4117874"/>
            <a:ext cx="3198333" cy="994411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4762758" y="2893923"/>
            <a:ext cx="3066793" cy="112229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4763212" y="4129933"/>
            <a:ext cx="3066792" cy="982352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</a:t>
            </a:r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8654">
            <a:off x="6498347" y="2063999"/>
            <a:ext cx="355370" cy="46702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401910" y="2887169"/>
            <a:ext cx="3198333" cy="1129044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86601" y="4469680"/>
            <a:ext cx="574958" cy="574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842" y="792326"/>
            <a:ext cx="797955" cy="754906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8" y="3220182"/>
            <a:ext cx="510122" cy="5614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821606" y="2753236"/>
            <a:ext cx="1669745" cy="1667659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00" y="3220182"/>
            <a:ext cx="510122" cy="5614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8198" y="2753236"/>
            <a:ext cx="1669745" cy="1667659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93" y="3220182"/>
            <a:ext cx="510122" cy="56147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54791" y="2753236"/>
            <a:ext cx="1669745" cy="1667659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358967" y="3192443"/>
            <a:ext cx="658021" cy="855537"/>
            <a:chOff x="5476388" y="4527538"/>
            <a:chExt cx="116981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6388" y="4852919"/>
              <a:ext cx="1080639" cy="9028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27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Comic Sans MS" panose="030F0702030302020204" pitchFamily="66" charset="0"/>
                </a:rPr>
                <a:t>+5</a:t>
              </a: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804816"/>
            <a:ext cx="797955" cy="7549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553" y="3019557"/>
            <a:ext cx="476360" cy="435423"/>
          </a:xfrm>
          <a:prstGeom prst="rect">
            <a:avLst/>
          </a:prstGeom>
        </p:spPr>
      </p:pic>
      <p:sp>
        <p:nvSpPr>
          <p:cNvPr id="44" name="Bùi Liễu 0968142780"/>
          <p:cNvSpPr/>
          <p:nvPr/>
        </p:nvSpPr>
        <p:spPr>
          <a:xfrm>
            <a:off x="2379706" y="1507118"/>
            <a:ext cx="4488711" cy="809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vi-VN" sz="30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BED3C-EDF2-4425-A177-D71DAA0EA0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29" y="2968918"/>
            <a:ext cx="1499585" cy="994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058FD-6CC0-47F4-8B8E-1F927157F8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8" y="2968918"/>
            <a:ext cx="1487744" cy="994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BC534F-5DC8-4B31-909C-101B60AD02F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95" y="4129828"/>
            <a:ext cx="1512919" cy="98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F4340-927B-46A0-8069-3BFB1626989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23" y="4129933"/>
            <a:ext cx="1457135" cy="9727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3743" y="-2000250"/>
            <a:ext cx="3791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          0968142780</a:t>
            </a:r>
          </a:p>
        </p:txBody>
      </p:sp>
      <p:pic>
        <p:nvPicPr>
          <p:cNvPr id="49" name="Track 5 Bùi Liễu">
            <a:hlinkClick r:id="" action="ppaction://media"/>
            <a:extLst>
              <a:ext uri="{FF2B5EF4-FFF2-40B4-BE49-F238E27FC236}">
                <a16:creationId xmlns:a16="http://schemas.microsoft.com/office/drawing/2014/main" id="{9580CBC9-3451-4F9B-9CCD-A622EF4EE9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20.736" end="4310.5076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3890" y="1385019"/>
            <a:ext cx="435948" cy="3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7132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9062E-6 L 0.18246 0.4796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3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46 0.47963 L 0.36493 0.28271 C 0.40208 0.23889 0.44444 0.22808 0.51979 0.21543 C 0.59496 0.20308 0.74114 0.19105 0.81528 0.20679 C 0.95694 0.19629 0.80677 0.20741 0.85607 0.20092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33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94444E-6 1.19062E-6 L 0.18246 0.47964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3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46 0.47963 L 0.37083 0.2926 C 0.4092 0.25124 0.45295 0.24105 0.53073 0.22902 C 0.60816 0.21729 0.7592 0.20587 0.83559 0.22099 C 0.98194 0.21081 0.82691 0.22161 0.87778 0.21513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83" y="-1370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57804E-6 L 0.18246 0.47717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47 0.47747 L 0.36702 0.29229 C 0.40435 0.25155 0.4474 0.24136 0.52344 0.22963 C 0.59931 0.2176 0.74723 0.20648 0.82205 0.2213 C 0.96528 0.21111 0.81355 0.22192 0.8632 0.21574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49" y="-1354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9815E-6 L 0.19427 0.4713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5" y="23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27 0.47129 L 0.38559 0.30864 C 0.42518 0.27407 0.49097 0.22839 0.55156 0.18765 C 0.61163 0.14722 0.67969 0.10432 0.74688 0.0642 C 0.85764 0.00154 0.88594 -0.01451 0.95608 -0.04691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2719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9062E-6 L 0.18246 0.47964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3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46 0.47994 L 0.36996 0.29846 C 0.40816 0.25864 0.45173 0.24846 0.52934 0.23704 C 0.6066 0.22531 0.75677 0.21451 0.83298 0.2287 C 0.97899 0.21914 0.8243 0.22932 0.875 0.22315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327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470470" y="-55381"/>
            <a:ext cx="4252325" cy="2924686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72519" y="3734655"/>
            <a:ext cx="4396958" cy="717114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a quiet city.</a:t>
            </a:r>
          </a:p>
        </p:txBody>
      </p:sp>
      <p:sp>
        <p:nvSpPr>
          <p:cNvPr id="60" name="R.msPham"/>
          <p:cNvSpPr/>
          <p:nvPr/>
        </p:nvSpPr>
        <p:spPr>
          <a:xfrm>
            <a:off x="65700" y="2869305"/>
            <a:ext cx="4410596" cy="796331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a noisy city.</a:t>
            </a:r>
          </a:p>
        </p:txBody>
      </p:sp>
      <p:sp>
        <p:nvSpPr>
          <p:cNvPr id="31" name="B.MsPham"/>
          <p:cNvSpPr/>
          <p:nvPr/>
        </p:nvSpPr>
        <p:spPr>
          <a:xfrm>
            <a:off x="4809638" y="2885063"/>
            <a:ext cx="4264800" cy="780572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 err="1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</a:t>
            </a:r>
            <a:r>
              <a:rPr lang="en-US" sz="27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busy city.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6403806" y="2208934"/>
            <a:ext cx="355370" cy="46702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4804718" y="3733147"/>
            <a:ext cx="4269720" cy="718622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a big city.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42039" y="4451770"/>
            <a:ext cx="574958" cy="574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842" y="792326"/>
            <a:ext cx="797955" cy="754906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8" y="3220182"/>
            <a:ext cx="510122" cy="5614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821606" y="2753236"/>
            <a:ext cx="1669745" cy="1667659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00" y="3220182"/>
            <a:ext cx="510122" cy="5614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8198" y="2753236"/>
            <a:ext cx="1669745" cy="1667659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93" y="3220182"/>
            <a:ext cx="510122" cy="56147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54791" y="2753236"/>
            <a:ext cx="1669745" cy="1667659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358967" y="3192443"/>
            <a:ext cx="658021" cy="855537"/>
            <a:chOff x="5476388" y="4527538"/>
            <a:chExt cx="116981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6388" y="4852919"/>
              <a:ext cx="1080639" cy="90281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27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Comic Sans MS" panose="030F0702030302020204" pitchFamily="66" charset="0"/>
                </a:rPr>
                <a:t>+5</a:t>
              </a: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84" y="804816"/>
            <a:ext cx="797955" cy="7549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35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92" y="4473540"/>
            <a:ext cx="476360" cy="435423"/>
          </a:xfrm>
          <a:prstGeom prst="rect">
            <a:avLst/>
          </a:prstGeom>
        </p:spPr>
      </p:pic>
      <p:sp>
        <p:nvSpPr>
          <p:cNvPr id="41" name="Bùi Liễu 0968142780"/>
          <p:cNvSpPr/>
          <p:nvPr/>
        </p:nvSpPr>
        <p:spPr>
          <a:xfrm>
            <a:off x="2576717" y="1486280"/>
            <a:ext cx="4268483" cy="1142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vi-V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n-US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at’s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the city like?</a:t>
            </a:r>
            <a:endParaRPr lang="en-US" altLang="zh-CN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</a:t>
            </a:r>
          </a:p>
          <a:p>
            <a:endParaRPr lang="en-US" altLang="zh-CN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6" y="295461"/>
            <a:ext cx="1907543" cy="126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476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057400" y="-95250"/>
            <a:ext cx="5454755" cy="2848487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804902" y="3608723"/>
            <a:ext cx="2676096" cy="61722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busy</a:t>
            </a:r>
            <a:endParaRPr lang="en-US" sz="2700" b="1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4700303" y="2949290"/>
            <a:ext cx="2552444" cy="61722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31" name="B.MsPham"/>
          <p:cNvSpPr/>
          <p:nvPr/>
        </p:nvSpPr>
        <p:spPr>
          <a:xfrm>
            <a:off x="4687657" y="3605721"/>
            <a:ext cx="2561567" cy="61722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nosy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6904477" y="2131189"/>
            <a:ext cx="355370" cy="46702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78" y="5267102"/>
            <a:ext cx="476360" cy="435423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821496" y="2949290"/>
            <a:ext cx="2682266" cy="61722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big </a:t>
            </a:r>
            <a:endParaRPr lang="en-US" sz="27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01" y="4460044"/>
            <a:ext cx="574958" cy="574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842" y="792326"/>
            <a:ext cx="797955" cy="754906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8" y="3220182"/>
            <a:ext cx="510122" cy="5614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821606" y="2753236"/>
            <a:ext cx="1669745" cy="1667659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00" y="3220182"/>
            <a:ext cx="510122" cy="56147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8198" y="2753236"/>
            <a:ext cx="1669745" cy="1667659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93" y="3220182"/>
            <a:ext cx="510122" cy="56147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915241" y="2753236"/>
            <a:ext cx="1669745" cy="1667659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41757" y="4732974"/>
              <a:ext cx="1080638" cy="902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3923986" y="3616893"/>
            <a:ext cx="658021" cy="868195"/>
            <a:chOff x="5476388" y="4527538"/>
            <a:chExt cx="116981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6388" y="4859501"/>
              <a:ext cx="1080639" cy="8896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27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Comic Sans MS" panose="030F0702030302020204" pitchFamily="66" charset="0"/>
                </a:rPr>
                <a:t>+5</a:t>
              </a: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5969" y="835188"/>
            <a:ext cx="797955" cy="75490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884" y="804816"/>
            <a:ext cx="797955" cy="75490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3884" y="792326"/>
            <a:ext cx="797955" cy="754906"/>
          </a:xfrm>
          <a:prstGeom prst="rect">
            <a:avLst/>
          </a:prstGeom>
        </p:spPr>
      </p:pic>
      <p:sp>
        <p:nvSpPr>
          <p:cNvPr id="37" name="Bùi Liễu 0968142780"/>
          <p:cNvSpPr/>
          <p:nvPr/>
        </p:nvSpPr>
        <p:spPr>
          <a:xfrm>
            <a:off x="2701573" y="1353457"/>
            <a:ext cx="4887024" cy="1142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en-US" sz="3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vi-V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n-US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at’s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the street like?</a:t>
            </a:r>
            <a:endParaRPr lang="en-US" altLang="zh-CN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a _____ street.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42" y="133350"/>
            <a:ext cx="248555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570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478</Words>
  <Application>Microsoft Office PowerPoint</Application>
  <PresentationFormat>On-screen Show (16:9)</PresentationFormat>
  <Paragraphs>152</Paragraphs>
  <Slides>20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Tahoma</vt:lpstr>
      <vt:lpstr>Berlin Sans FB</vt:lpstr>
      <vt:lpstr>Arial Black</vt:lpstr>
      <vt:lpstr>Comic Sans MS</vt:lpstr>
      <vt:lpstr>Calibri</vt:lpstr>
      <vt:lpstr>Britannic Bold</vt:lpstr>
      <vt:lpstr>Arial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Bùi Huy</cp:lastModifiedBy>
  <cp:revision>271</cp:revision>
  <dcterms:created xsi:type="dcterms:W3CDTF">2006-08-16T00:00:00Z</dcterms:created>
  <dcterms:modified xsi:type="dcterms:W3CDTF">2026-04-09T15:12:33Z</dcterms:modified>
</cp:coreProperties>
</file>