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0.jpg" ContentType="image/png"/>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684" r:id="rId4"/>
    <p:sldMasterId id="2147483699" r:id="rId5"/>
    <p:sldMasterId id="2147483709" r:id="rId6"/>
  </p:sldMasterIdLst>
  <p:notesMasterIdLst>
    <p:notesMasterId r:id="rId31"/>
  </p:notesMasterIdLst>
  <p:sldIdLst>
    <p:sldId id="311" r:id="rId7"/>
    <p:sldId id="259" r:id="rId8"/>
    <p:sldId id="260" r:id="rId9"/>
    <p:sldId id="261" r:id="rId10"/>
    <p:sldId id="262" r:id="rId11"/>
    <p:sldId id="9492" r:id="rId12"/>
    <p:sldId id="9437" r:id="rId13"/>
    <p:sldId id="9529" r:id="rId14"/>
    <p:sldId id="9530" r:id="rId15"/>
    <p:sldId id="277" r:id="rId16"/>
    <p:sldId id="2636" r:id="rId17"/>
    <p:sldId id="296" r:id="rId18"/>
    <p:sldId id="3220" r:id="rId19"/>
    <p:sldId id="9474" r:id="rId20"/>
    <p:sldId id="9512" r:id="rId21"/>
    <p:sldId id="9513" r:id="rId22"/>
    <p:sldId id="9514" r:id="rId23"/>
    <p:sldId id="9515" r:id="rId24"/>
    <p:sldId id="9516" r:id="rId25"/>
    <p:sldId id="9518" r:id="rId26"/>
    <p:sldId id="9519" r:id="rId27"/>
    <p:sldId id="9524" r:id="rId28"/>
    <p:sldId id="2646" r:id="rId29"/>
    <p:sldId id="95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398FB-98BA-4C74-AAC6-F63060719132}" type="datetimeFigureOut">
              <a:rPr lang="en-US" smtClean="0"/>
              <a:t>4/11/2026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CEF39-6F35-42BF-928F-689B55A239B6}" type="slidenum">
              <a:rPr lang="en-US" smtClean="0"/>
              <a:t>‹#›</a:t>
            </a:fld>
            <a:endParaRPr lang="en-US"/>
          </a:p>
        </p:txBody>
      </p:sp>
    </p:spTree>
    <p:extLst>
      <p:ext uri="{BB962C8B-B14F-4D97-AF65-F5344CB8AC3E}">
        <p14:creationId xmlns:p14="http://schemas.microsoft.com/office/powerpoint/2010/main" val="307389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TIỀN TIỂU HỌC,</a:t>
            </a:r>
            <a:r>
              <a:rPr lang="vi-VN" b="0" baseline="0"/>
              <a: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552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12460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182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136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77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t>GV </a:t>
            </a:r>
            <a:r>
              <a:rPr lang="en-US" sz="1200" dirty="0" err="1"/>
              <a:t>giúp</a:t>
            </a:r>
            <a:r>
              <a:rPr lang="en-US" sz="1200" dirty="0"/>
              <a:t> HS </a:t>
            </a:r>
            <a:r>
              <a:rPr lang="en-US" sz="1200" dirty="0" err="1"/>
              <a:t>phân</a:t>
            </a:r>
            <a:r>
              <a:rPr lang="en-US" sz="1200" dirty="0"/>
              <a:t> </a:t>
            </a:r>
            <a:r>
              <a:rPr lang="en-US" sz="1200" dirty="0" err="1"/>
              <a:t>biệt</a:t>
            </a:r>
            <a:r>
              <a:rPr lang="en-US" sz="1200" dirty="0"/>
              <a:t> </a:t>
            </a:r>
            <a:r>
              <a:rPr lang="en-US" sz="1200" dirty="0" err="1"/>
              <a:t>bụi</a:t>
            </a:r>
            <a:r>
              <a:rPr lang="en-US" sz="1200" dirty="0"/>
              <a:t> </a:t>
            </a:r>
            <a:r>
              <a:rPr lang="en-US" sz="1200" dirty="0" err="1"/>
              <a:t>cỏ</a:t>
            </a:r>
            <a:r>
              <a:rPr lang="en-US" sz="1200" dirty="0"/>
              <a:t> 2 </a:t>
            </a:r>
            <a:r>
              <a:rPr lang="en-US" sz="1200" dirty="0" err="1"/>
              <a:t>lá</a:t>
            </a:r>
            <a:r>
              <a:rPr lang="en-US" sz="1200" dirty="0"/>
              <a:t>, 3 </a:t>
            </a:r>
            <a:r>
              <a:rPr lang="en-US" sz="1200" dirty="0" err="1"/>
              <a:t>lá</a:t>
            </a:r>
            <a:r>
              <a:rPr lang="en-US" sz="1200" dirty="0"/>
              <a:t>… </a:t>
            </a:r>
            <a:r>
              <a:rPr lang="en-US" sz="1200" dirty="0" err="1"/>
              <a:t>để</a:t>
            </a:r>
            <a:r>
              <a:rPr lang="en-US" sz="1200" dirty="0"/>
              <a:t> </a:t>
            </a:r>
            <a:r>
              <a:rPr lang="en-US" sz="1200" dirty="0" err="1"/>
              <a:t>chọn</a:t>
            </a:r>
            <a:r>
              <a:rPr lang="en-US" sz="1200" dirty="0"/>
              <a:t>.</a:t>
            </a:r>
          </a:p>
          <a:p>
            <a:pPr marL="514350" indent="-514350">
              <a:buFont typeface="+mj-lt"/>
              <a:buAutoNum type="arabicPeriod"/>
            </a:pPr>
            <a:r>
              <a:rPr lang="en-US" sz="1200" dirty="0"/>
              <a:t>Click </a:t>
            </a:r>
            <a:r>
              <a:rPr lang="en-US" sz="1200" dirty="0" err="1"/>
              <a:t>vào</a:t>
            </a:r>
            <a:r>
              <a:rPr lang="en-US" sz="1200" dirty="0"/>
              <a:t> </a:t>
            </a:r>
            <a:r>
              <a:rPr lang="en-US" sz="1200" dirty="0" err="1"/>
              <a:t>từng</a:t>
            </a:r>
            <a:r>
              <a:rPr lang="en-US" sz="1200" dirty="0"/>
              <a:t> </a:t>
            </a:r>
            <a:r>
              <a:rPr lang="en-US" sz="1200" dirty="0" err="1"/>
              <a:t>bụi</a:t>
            </a:r>
            <a:r>
              <a:rPr lang="en-US" sz="1200" dirty="0"/>
              <a:t> </a:t>
            </a:r>
            <a:r>
              <a:rPr lang="en-US" sz="1200" dirty="0" err="1"/>
              <a:t>cỏ</a:t>
            </a:r>
            <a:r>
              <a:rPr lang="en-US" sz="1200" dirty="0"/>
              <a:t> </a:t>
            </a:r>
            <a:r>
              <a:rPr lang="en-US" sz="1200" dirty="0" err="1"/>
              <a:t>để</a:t>
            </a:r>
            <a:r>
              <a:rPr lang="en-US" sz="1200" dirty="0"/>
              <a:t> </a:t>
            </a:r>
            <a:r>
              <a:rPr lang="en-US" sz="1200" dirty="0" err="1"/>
              <a:t>đi</a:t>
            </a:r>
            <a:r>
              <a:rPr lang="en-US" sz="1200" dirty="0"/>
              <a:t> </a:t>
            </a:r>
            <a:r>
              <a:rPr lang="en-US" sz="1200" dirty="0" err="1"/>
              <a:t>đến</a:t>
            </a:r>
            <a:r>
              <a:rPr lang="en-US" sz="1200" dirty="0"/>
              <a:t> </a:t>
            </a:r>
            <a:r>
              <a:rPr lang="en-US" sz="1200" dirty="0" err="1"/>
              <a:t>câu</a:t>
            </a:r>
            <a:r>
              <a:rPr lang="en-US" sz="1200" dirty="0"/>
              <a:t> </a:t>
            </a:r>
            <a:r>
              <a:rPr lang="en-US" sz="1200" dirty="0" err="1"/>
              <a:t>hỏi</a:t>
            </a:r>
            <a:r>
              <a:rPr lang="en-US" sz="1200" dirty="0"/>
              <a:t> </a:t>
            </a:r>
          </a:p>
          <a:p>
            <a:pPr marL="514350" indent="-514350">
              <a:buFont typeface="+mj-lt"/>
              <a:buAutoNum type="arabicPeriod"/>
            </a:pPr>
            <a:r>
              <a:rPr lang="en-US" sz="1200" dirty="0" err="1"/>
              <a:t>Tại</a:t>
            </a:r>
            <a:r>
              <a:rPr lang="en-US" sz="1200" dirty="0"/>
              <a:t> slide </a:t>
            </a:r>
            <a:r>
              <a:rPr lang="en-US" sz="1200" dirty="0" err="1"/>
              <a:t>câu</a:t>
            </a:r>
            <a:r>
              <a:rPr lang="en-US" sz="1200" dirty="0"/>
              <a:t> </a:t>
            </a:r>
            <a:r>
              <a:rPr lang="en-US" sz="1200" dirty="0" err="1"/>
              <a:t>hỏi</a:t>
            </a:r>
            <a:r>
              <a:rPr lang="en-US" sz="1200" dirty="0"/>
              <a:t>, click </a:t>
            </a:r>
            <a:r>
              <a:rPr lang="en-US" sz="1200" dirty="0" err="1"/>
              <a:t>vào</a:t>
            </a:r>
            <a:r>
              <a:rPr lang="en-US" sz="1200" dirty="0"/>
              <a:t> </a:t>
            </a:r>
            <a:r>
              <a:rPr lang="en-US" sz="1200" dirty="0" err="1"/>
              <a:t>hình</a:t>
            </a:r>
            <a:r>
              <a:rPr lang="en-US" sz="1200" dirty="0"/>
              <a:t> ở </a:t>
            </a:r>
            <a:r>
              <a:rPr lang="en-US" sz="1200" dirty="0" err="1"/>
              <a:t>góc</a:t>
            </a:r>
            <a:r>
              <a:rPr lang="en-US" sz="1200" dirty="0"/>
              <a:t> </a:t>
            </a:r>
            <a:r>
              <a:rPr lang="en-US" sz="1200" dirty="0" err="1"/>
              <a:t>phải</a:t>
            </a:r>
            <a:r>
              <a:rPr lang="en-US" sz="1200" dirty="0"/>
              <a:t> </a:t>
            </a:r>
            <a:r>
              <a:rPr lang="en-US" sz="1200" dirty="0" err="1"/>
              <a:t>để</a:t>
            </a:r>
            <a:r>
              <a:rPr lang="en-US" sz="1200" dirty="0"/>
              <a:t> quay </a:t>
            </a:r>
            <a:r>
              <a:rPr lang="en-US" sz="1200" dirty="0" err="1"/>
              <a:t>về</a:t>
            </a:r>
            <a:r>
              <a:rPr lang="en-US" sz="1200" dirty="0"/>
              <a:t> </a:t>
            </a:r>
            <a:r>
              <a:rPr lang="en-US" sz="1200" dirty="0" err="1"/>
              <a:t>đây</a:t>
            </a:r>
            <a:r>
              <a:rPr lang="en-US" sz="1200" dirty="0"/>
              <a:t>.</a:t>
            </a:r>
          </a:p>
          <a:p>
            <a:pPr marL="514350" indent="-514350">
              <a:buFont typeface="+mj-lt"/>
              <a:buAutoNum type="arabicPeriod"/>
            </a:pPr>
            <a:r>
              <a:rPr lang="en-US" sz="1200" dirty="0" err="1"/>
              <a:t>Sau</a:t>
            </a:r>
            <a:r>
              <a:rPr lang="en-US" sz="1200" dirty="0"/>
              <a:t> </a:t>
            </a:r>
            <a:r>
              <a:rPr lang="en-US" sz="1200" dirty="0" err="1"/>
              <a:t>khi</a:t>
            </a:r>
            <a:r>
              <a:rPr lang="en-US" sz="1200" dirty="0"/>
              <a:t> </a:t>
            </a:r>
            <a:r>
              <a:rPr lang="en-US" sz="1200" dirty="0" err="1"/>
              <a:t>nhổ</a:t>
            </a:r>
            <a:r>
              <a:rPr lang="en-US" sz="1200" dirty="0"/>
              <a:t> </a:t>
            </a:r>
            <a:r>
              <a:rPr lang="en-US" sz="1200" dirty="0" err="1"/>
              <a:t>hết</a:t>
            </a:r>
            <a:r>
              <a:rPr lang="en-US" sz="1200" dirty="0"/>
              <a:t> </a:t>
            </a:r>
            <a:r>
              <a:rPr lang="en-US" sz="1200" dirty="0" err="1"/>
              <a:t>cỏ</a:t>
            </a:r>
            <a:r>
              <a:rPr lang="en-US" sz="1200" dirty="0"/>
              <a:t> </a:t>
            </a:r>
            <a:r>
              <a:rPr lang="en-US" sz="1200" dirty="0" err="1"/>
              <a:t>thì</a:t>
            </a:r>
            <a:r>
              <a:rPr lang="en-US" sz="1200" dirty="0"/>
              <a:t> click </a:t>
            </a:r>
            <a:r>
              <a:rPr lang="en-US" sz="1200" dirty="0" err="1"/>
              <a:t>vào</a:t>
            </a:r>
            <a:r>
              <a:rPr lang="en-US" sz="1200" dirty="0"/>
              <a:t> </a:t>
            </a:r>
            <a:r>
              <a:rPr lang="en-US" sz="1200" dirty="0" err="1"/>
              <a:t>mũi</a:t>
            </a:r>
            <a:r>
              <a:rPr lang="en-US" sz="1200" dirty="0"/>
              <a:t> </a:t>
            </a:r>
            <a:r>
              <a:rPr lang="en-US" sz="1200" dirty="0" err="1"/>
              <a:t>tên</a:t>
            </a:r>
            <a:r>
              <a:rPr lang="en-US" sz="1200" dirty="0"/>
              <a:t> </a:t>
            </a:r>
            <a:r>
              <a:rPr lang="en-US" sz="1200" dirty="0" err="1"/>
              <a:t>để</a:t>
            </a:r>
            <a:r>
              <a:rPr lang="en-US" sz="1200" dirty="0"/>
              <a:t> </a:t>
            </a:r>
            <a:r>
              <a:rPr lang="en-US" sz="1200" dirty="0" err="1"/>
              <a:t>tới</a:t>
            </a:r>
            <a:r>
              <a:rPr lang="en-US" sz="1200" dirty="0"/>
              <a:t> </a:t>
            </a:r>
            <a:r>
              <a:rPr lang="en-US" sz="1200" dirty="0" err="1"/>
              <a:t>bài</a:t>
            </a:r>
            <a:r>
              <a:rPr lang="en-US" sz="1200" dirty="0"/>
              <a:t> </a:t>
            </a:r>
            <a:r>
              <a:rPr lang="en-US" sz="1200" dirty="0" err="1"/>
              <a:t>học</a:t>
            </a:r>
            <a:r>
              <a:rPr lang="en-US" sz="1200" dirty="0"/>
              <a:t> </a:t>
            </a:r>
            <a:r>
              <a:rPr lang="en-US" sz="1200" dirty="0" err="1"/>
              <a:t>mới</a:t>
            </a:r>
            <a:r>
              <a:rPr lang="en-US" sz="12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84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2823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685766"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685766"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36804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0138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7555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378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0131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16.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49.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48.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7.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3.png"/><Relationship Id="rId26" Type="http://schemas.openxmlformats.org/officeDocument/2006/relationships/image" Target="../media/image69.png"/><Relationship Id="rId3" Type="http://schemas.openxmlformats.org/officeDocument/2006/relationships/image" Target="../media/image52.svg"/><Relationship Id="rId21" Type="http://schemas.openxmlformats.org/officeDocument/2006/relationships/image" Target="../media/image40.svg"/><Relationship Id="rId7" Type="http://schemas.openxmlformats.org/officeDocument/2006/relationships/image" Target="../media/image20.svg"/><Relationship Id="rId12" Type="http://schemas.openxmlformats.org/officeDocument/2006/relationships/image" Target="../media/image59.png"/><Relationship Id="rId17" Type="http://schemas.openxmlformats.org/officeDocument/2006/relationships/image" Target="../media/image28.svg"/><Relationship Id="rId25" Type="http://schemas.openxmlformats.org/officeDocument/2006/relationships/image" Target="../media/image68.svg"/><Relationship Id="rId2" Type="http://schemas.openxmlformats.org/officeDocument/2006/relationships/image" Target="../media/image51.png"/><Relationship Id="rId16" Type="http://schemas.openxmlformats.org/officeDocument/2006/relationships/image" Target="../media/image27.png"/><Relationship Id="rId20" Type="http://schemas.openxmlformats.org/officeDocument/2006/relationships/image" Target="../media/image39.png"/><Relationship Id="rId29" Type="http://schemas.openxmlformats.org/officeDocument/2006/relationships/image" Target="../media/image72.sv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58.svg"/><Relationship Id="rId24" Type="http://schemas.openxmlformats.org/officeDocument/2006/relationships/image" Target="../media/image67.png"/><Relationship Id="rId5" Type="http://schemas.openxmlformats.org/officeDocument/2006/relationships/image" Target="../media/image54.svg"/><Relationship Id="rId15" Type="http://schemas.openxmlformats.org/officeDocument/2006/relationships/image" Target="../media/image62.svg"/><Relationship Id="rId23" Type="http://schemas.openxmlformats.org/officeDocument/2006/relationships/image" Target="../media/image66.svg"/><Relationship Id="rId28" Type="http://schemas.openxmlformats.org/officeDocument/2006/relationships/image" Target="../media/image71.png"/><Relationship Id="rId10" Type="http://schemas.openxmlformats.org/officeDocument/2006/relationships/image" Target="../media/image57.png"/><Relationship Id="rId19" Type="http://schemas.openxmlformats.org/officeDocument/2006/relationships/image" Target="../media/image64.svg"/><Relationship Id="rId31" Type="http://schemas.openxmlformats.org/officeDocument/2006/relationships/image" Target="../media/image74.svg"/><Relationship Id="rId4" Type="http://schemas.openxmlformats.org/officeDocument/2006/relationships/image" Target="../media/image53.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image" Target="../media/image70.svg"/><Relationship Id="rId30" Type="http://schemas.openxmlformats.org/officeDocument/2006/relationships/image" Target="../media/image7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60AD-6FA9-400B-A223-ACC689E8FE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281B4-E34C-4ABA-827D-4DF81FF79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3E1E85-169E-4689-B6CA-8691E8B2CA67}"/>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5" name="Footer Placeholder 4">
            <a:extLst>
              <a:ext uri="{FF2B5EF4-FFF2-40B4-BE49-F238E27FC236}">
                <a16:creationId xmlns:a16="http://schemas.microsoft.com/office/drawing/2014/main" id="{B2EE92A2-9528-4766-9764-F4DEE821A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60E6CD-13E1-433D-9ABB-9FDACD6A2356}"/>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161424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C27D-0F05-4C0A-A2FF-D494ED4DB1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6F2298-7DE1-4E4A-9BF7-A7055FAD871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E8B89-FE18-4ABF-B4D5-5DA7B7316107}"/>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5" name="Footer Placeholder 4">
            <a:extLst>
              <a:ext uri="{FF2B5EF4-FFF2-40B4-BE49-F238E27FC236}">
                <a16:creationId xmlns:a16="http://schemas.microsoft.com/office/drawing/2014/main" id="{7BA911B3-9A62-490E-97C5-7E2B972FCF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ACE694-DF2F-47DF-B298-774E9E3E9BB9}"/>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392710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CEE70-DC5F-4380-9984-DD2AB55B2B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718CB1-C283-4AD3-A8DF-D08BF7DB1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40135-D8D3-4523-9FFF-B219EC421E97}"/>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5" name="Footer Placeholder 4">
            <a:extLst>
              <a:ext uri="{FF2B5EF4-FFF2-40B4-BE49-F238E27FC236}">
                <a16:creationId xmlns:a16="http://schemas.microsoft.com/office/drawing/2014/main" id="{CD6DCA6B-14A9-4005-B552-03BECDC3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4E88C3-387A-403B-AACC-A8C93CB78C28}"/>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237688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93961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88068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467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81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57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329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809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53643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7D02-F783-4C52-BEFF-5C75B4CC56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40988A-BDC5-4894-A031-A2BFC7922E9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5DBD3-4008-4DE7-9B78-A210CCF9EC27}"/>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5" name="Footer Placeholder 4">
            <a:extLst>
              <a:ext uri="{FF2B5EF4-FFF2-40B4-BE49-F238E27FC236}">
                <a16:creationId xmlns:a16="http://schemas.microsoft.com/office/drawing/2014/main" id="{77BFBD21-C675-4CF4-9188-580E50DC4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C7F9D9-7A8D-4250-AFA8-F3CFFAFC5B24}"/>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2700726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02517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8837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25886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93476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67268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05366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82293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38817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68888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129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7F55-85C3-4414-BE20-B10988E5C7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EF730E-A652-40D6-8EDD-63375D3338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9DF0AF-325E-44AF-8965-7C5DFBEF4588}"/>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5" name="Footer Placeholder 4">
            <a:extLst>
              <a:ext uri="{FF2B5EF4-FFF2-40B4-BE49-F238E27FC236}">
                <a16:creationId xmlns:a16="http://schemas.microsoft.com/office/drawing/2014/main" id="{FCFEB0F3-FDFB-47FC-9342-DBDB9A9A2D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FCEDA0-4E9B-495A-A8EF-E6E72EF7EAC5}"/>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3959632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8081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25523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29984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3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194502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693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0" name="Google Shape;10;p2"/>
          <p:cNvSpPr/>
          <p:nvPr/>
        </p:nvSpPr>
        <p:spPr>
          <a:xfrm>
            <a:off x="-244633" y="3890134"/>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1" name="Google Shape;11;p2"/>
          <p:cNvSpPr/>
          <p:nvPr/>
        </p:nvSpPr>
        <p:spPr>
          <a:xfrm flipH="1">
            <a:off x="4912324" y="3134021"/>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2" name="Google Shape;12;p2"/>
          <p:cNvSpPr/>
          <p:nvPr/>
        </p:nvSpPr>
        <p:spPr>
          <a:xfrm flipH="1">
            <a:off x="5318037"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3" name="Google Shape;13;p2"/>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 name="Google Shape;14;p2"/>
          <p:cNvSpPr/>
          <p:nvPr/>
        </p:nvSpPr>
        <p:spPr>
          <a:xfrm>
            <a:off x="-1750108"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 name="Google Shape;15;p2"/>
          <p:cNvSpPr txBox="1">
            <a:spLocks noGrp="1"/>
          </p:cNvSpPr>
          <p:nvPr>
            <p:ph type="ctrTitle"/>
          </p:nvPr>
        </p:nvSpPr>
        <p:spPr>
          <a:xfrm>
            <a:off x="2670200" y="1629351"/>
            <a:ext cx="6851600" cy="21984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330"/>
              </a:spcBef>
              <a:spcAft>
                <a:spcPts val="0"/>
              </a:spcAft>
              <a:buClr>
                <a:srgbClr val="A3376C"/>
              </a:buClr>
              <a:buSzPts val="5200"/>
              <a:buNone/>
              <a:defRPr sz="8778">
                <a:solidFill>
                  <a:schemeClr val="lt2"/>
                </a:solidFill>
              </a:defRPr>
            </a:lvl1pPr>
            <a:lvl2pPr lvl="1" algn="ctr">
              <a:spcBef>
                <a:spcPts val="133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6" name="Google Shape;16;p2"/>
          <p:cNvSpPr txBox="1">
            <a:spLocks noGrp="1"/>
          </p:cNvSpPr>
          <p:nvPr>
            <p:ph type="subTitle" idx="1"/>
          </p:nvPr>
        </p:nvSpPr>
        <p:spPr>
          <a:xfrm>
            <a:off x="3190000" y="47618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28">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7" name="Google Shape;17;p2"/>
          <p:cNvSpPr txBox="1">
            <a:spLocks noGrp="1"/>
          </p:cNvSpPr>
          <p:nvPr>
            <p:ph type="subTitle" idx="2"/>
          </p:nvPr>
        </p:nvSpPr>
        <p:spPr>
          <a:xfrm>
            <a:off x="4339733" y="4062600"/>
            <a:ext cx="3660400" cy="609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3192">
                <a:solidFill>
                  <a:schemeClr val="lt2"/>
                </a:solidFill>
                <a:latin typeface="Fredoka One"/>
                <a:ea typeface="Fredoka One"/>
                <a:cs typeface="Fredoka One"/>
                <a:sym typeface="Fredoka One"/>
              </a:defRPr>
            </a:lvl1pPr>
            <a:lvl2pPr lvl="1"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2pPr>
            <a:lvl3pPr lvl="2"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3pPr>
            <a:lvl4pPr lvl="3"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4pPr>
            <a:lvl5pPr lvl="4"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5pPr>
            <a:lvl6pPr lvl="5"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6pPr>
            <a:lvl7pPr lvl="6"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7pPr>
            <a:lvl8pPr lvl="7" algn="ctr">
              <a:spcBef>
                <a:spcPts val="2128"/>
              </a:spcBef>
              <a:spcAft>
                <a:spcPts val="0"/>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8pPr>
            <a:lvl9pPr lvl="8" algn="ctr">
              <a:spcBef>
                <a:spcPts val="2128"/>
              </a:spcBef>
              <a:spcAft>
                <a:spcPts val="2128"/>
              </a:spcAft>
              <a:buClr>
                <a:schemeClr val="lt2"/>
              </a:buClr>
              <a:buSzPts val="2400"/>
              <a:buFont typeface="Hammersmith One"/>
              <a:buNone/>
              <a:defRPr sz="3192">
                <a:solidFill>
                  <a:schemeClr val="lt2"/>
                </a:solidFill>
                <a:latin typeface="Hammersmith One"/>
                <a:ea typeface="Hammersmith One"/>
                <a:cs typeface="Hammersmith One"/>
                <a:sym typeface="Hammersmith One"/>
              </a:defRPr>
            </a:lvl9pPr>
          </a:lstStyle>
          <a:p>
            <a:endParaRPr/>
          </a:p>
        </p:txBody>
      </p:sp>
    </p:spTree>
    <p:extLst>
      <p:ext uri="{BB962C8B-B14F-4D97-AF65-F5344CB8AC3E}">
        <p14:creationId xmlns:p14="http://schemas.microsoft.com/office/powerpoint/2010/main" val="2151072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4"/>
          <p:cNvSpPr/>
          <p:nvPr/>
        </p:nvSpPr>
        <p:spPr>
          <a:xfrm>
            <a:off x="-208132" y="3620202"/>
            <a:ext cx="12655664" cy="37166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3" name="Google Shape;53;p4"/>
          <p:cNvSpPr/>
          <p:nvPr/>
        </p:nvSpPr>
        <p:spPr>
          <a:xfrm>
            <a:off x="-434982" y="17421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4" name="Google Shape;54;p4"/>
          <p:cNvGrpSpPr/>
          <p:nvPr/>
        </p:nvGrpSpPr>
        <p:grpSpPr>
          <a:xfrm>
            <a:off x="8965369" y="713322"/>
            <a:ext cx="893999" cy="584699"/>
            <a:chOff x="7555450" y="377766"/>
            <a:chExt cx="670499" cy="438524"/>
          </a:xfrm>
        </p:grpSpPr>
        <p:sp>
          <p:nvSpPr>
            <p:cNvPr id="55" name="Google Shape;55;p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6" name="Google Shape;56;p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7" name="Google Shape;57;p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58" name="Google Shape;58;p4"/>
          <p:cNvGrpSpPr/>
          <p:nvPr/>
        </p:nvGrpSpPr>
        <p:grpSpPr>
          <a:xfrm>
            <a:off x="10381152" y="357069"/>
            <a:ext cx="1308380" cy="712529"/>
            <a:chOff x="816462" y="899275"/>
            <a:chExt cx="981285" cy="534397"/>
          </a:xfrm>
        </p:grpSpPr>
        <p:sp>
          <p:nvSpPr>
            <p:cNvPr id="59" name="Google Shape;59;p4"/>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60" name="Google Shape;60;p4"/>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61" name="Google Shape;61;p4"/>
          <p:cNvGrpSpPr/>
          <p:nvPr/>
        </p:nvGrpSpPr>
        <p:grpSpPr>
          <a:xfrm>
            <a:off x="454218" y="-1395"/>
            <a:ext cx="653637" cy="811748"/>
            <a:chOff x="7376250" y="1989890"/>
            <a:chExt cx="490228" cy="608811"/>
          </a:xfrm>
        </p:grpSpPr>
        <p:sp>
          <p:nvSpPr>
            <p:cNvPr id="62" name="Google Shape;62;p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63" name="Google Shape;63;p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64" name="Google Shape;64;p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65" name="Google Shape;65;p4"/>
          <p:cNvGrpSpPr/>
          <p:nvPr/>
        </p:nvGrpSpPr>
        <p:grpSpPr>
          <a:xfrm rot="-784985">
            <a:off x="11081591" y="2970202"/>
            <a:ext cx="1098794" cy="1711545"/>
            <a:chOff x="8424000" y="2335625"/>
            <a:chExt cx="981301" cy="1528532"/>
          </a:xfrm>
        </p:grpSpPr>
        <p:sp>
          <p:nvSpPr>
            <p:cNvPr id="66" name="Google Shape;66;p4"/>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67" name="Google Shape;67;p4"/>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68" name="Google Shape;68;p4"/>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69" name="Google Shape;69;p4"/>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70" name="Google Shape;70;p4"/>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71" name="Google Shape;71;p4"/>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72" name="Google Shape;72;p4"/>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73" name="Google Shape;73;p4"/>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74" name="Google Shape;74;p4"/>
          <p:cNvSpPr/>
          <p:nvPr/>
        </p:nvSpPr>
        <p:spPr>
          <a:xfrm>
            <a:off x="9317834" y="5788402"/>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75" name="Google Shape;75;p4"/>
          <p:cNvSpPr/>
          <p:nvPr/>
        </p:nvSpPr>
        <p:spPr>
          <a:xfrm>
            <a:off x="-1571700" y="5427635"/>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76" name="Google Shape;76;p4"/>
          <p:cNvGrpSpPr/>
          <p:nvPr/>
        </p:nvGrpSpPr>
        <p:grpSpPr>
          <a:xfrm>
            <a:off x="282696" y="4450367"/>
            <a:ext cx="996720" cy="1434994"/>
            <a:chOff x="252972" y="3313350"/>
            <a:chExt cx="747540" cy="1076245"/>
          </a:xfrm>
        </p:grpSpPr>
        <p:sp>
          <p:nvSpPr>
            <p:cNvPr id="77" name="Google Shape;77;p4"/>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78" name="Google Shape;78;p4"/>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79" name="Google Shape;79;p4"/>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0" name="Google Shape;80;p4"/>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1" name="Google Shape;81;p4"/>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2" name="Google Shape;82;p4"/>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3" name="Google Shape;83;p4"/>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4" name="Google Shape;84;p4"/>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5" name="Google Shape;85;p4"/>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6" name="Google Shape;86;p4"/>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87" name="Google Shape;87;p4"/>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88" name="Google Shape;88;p4"/>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body" idx="1"/>
          </p:nvPr>
        </p:nvSpPr>
        <p:spPr>
          <a:xfrm>
            <a:off x="960000" y="1356966"/>
            <a:ext cx="10272000" cy="4734800"/>
          </a:xfrm>
          <a:prstGeom prst="rect">
            <a:avLst/>
          </a:prstGeom>
        </p:spPr>
        <p:txBody>
          <a:bodyPr spcFirstLastPara="1" wrap="square" lIns="91425" tIns="91425" rIns="91425" bIns="91425" anchor="t" anchorCtr="0">
            <a:noAutofit/>
          </a:bodyPr>
          <a:lstStyle>
            <a:lvl1pPr marL="608076" lvl="0" indent="-405384" rtl="0">
              <a:lnSpc>
                <a:spcPct val="115000"/>
              </a:lnSpc>
              <a:spcBef>
                <a:spcPts val="0"/>
              </a:spcBef>
              <a:spcAft>
                <a:spcPts val="0"/>
              </a:spcAft>
              <a:buClr>
                <a:schemeClr val="dk1"/>
              </a:buClr>
              <a:buSzPts val="1200"/>
              <a:buAutoNum type="arabicPeriod"/>
              <a:defRPr sz="1663">
                <a:solidFill>
                  <a:schemeClr val="dk1"/>
                </a:solidFill>
              </a:defRPr>
            </a:lvl1pPr>
            <a:lvl2pPr marL="1216152" lvl="1" indent="-405384" rtl="0">
              <a:lnSpc>
                <a:spcPct val="115000"/>
              </a:lnSpc>
              <a:spcBef>
                <a:spcPts val="0"/>
              </a:spcBef>
              <a:spcAft>
                <a:spcPts val="0"/>
              </a:spcAft>
              <a:buClr>
                <a:schemeClr val="dk1"/>
              </a:buClr>
              <a:buSzPts val="1200"/>
              <a:buFont typeface="Roboto Condensed Light"/>
              <a:buAutoNum type="alphaLcPeriod"/>
              <a:defRPr>
                <a:solidFill>
                  <a:schemeClr val="dk1"/>
                </a:solidFill>
              </a:defRPr>
            </a:lvl2pPr>
            <a:lvl3pPr marL="1824228" lvl="2" indent="-405384" rtl="0">
              <a:lnSpc>
                <a:spcPct val="115000"/>
              </a:lnSpc>
              <a:spcBef>
                <a:spcPts val="0"/>
              </a:spcBef>
              <a:spcAft>
                <a:spcPts val="0"/>
              </a:spcAft>
              <a:buClr>
                <a:schemeClr val="dk1"/>
              </a:buClr>
              <a:buSzPts val="1200"/>
              <a:buFont typeface="Roboto Condensed Light"/>
              <a:buAutoNum type="romanLcPeriod"/>
              <a:defRPr>
                <a:solidFill>
                  <a:schemeClr val="dk1"/>
                </a:solidFill>
              </a:defRPr>
            </a:lvl3pPr>
            <a:lvl4pPr marL="2432304" lvl="3" indent="-405384" rtl="0">
              <a:lnSpc>
                <a:spcPct val="115000"/>
              </a:lnSpc>
              <a:spcBef>
                <a:spcPts val="0"/>
              </a:spcBef>
              <a:spcAft>
                <a:spcPts val="0"/>
              </a:spcAft>
              <a:buClr>
                <a:schemeClr val="dk1"/>
              </a:buClr>
              <a:buSzPts val="1200"/>
              <a:buFont typeface="Roboto Condensed Light"/>
              <a:buAutoNum type="arabicPeriod"/>
              <a:defRPr>
                <a:solidFill>
                  <a:schemeClr val="dk1"/>
                </a:solidFill>
              </a:defRPr>
            </a:lvl4pPr>
            <a:lvl5pPr marL="3040380" lvl="4" indent="-405384" rtl="0">
              <a:lnSpc>
                <a:spcPct val="115000"/>
              </a:lnSpc>
              <a:spcBef>
                <a:spcPts val="0"/>
              </a:spcBef>
              <a:spcAft>
                <a:spcPts val="0"/>
              </a:spcAft>
              <a:buClr>
                <a:schemeClr val="dk1"/>
              </a:buClr>
              <a:buSzPts val="1200"/>
              <a:buFont typeface="Roboto Condensed Light"/>
              <a:buAutoNum type="alphaLcPeriod"/>
              <a:defRPr>
                <a:solidFill>
                  <a:schemeClr val="dk1"/>
                </a:solidFill>
              </a:defRPr>
            </a:lvl5pPr>
            <a:lvl6pPr marL="3648456" lvl="5" indent="-405384" rtl="0">
              <a:lnSpc>
                <a:spcPct val="115000"/>
              </a:lnSpc>
              <a:spcBef>
                <a:spcPts val="0"/>
              </a:spcBef>
              <a:spcAft>
                <a:spcPts val="0"/>
              </a:spcAft>
              <a:buClr>
                <a:schemeClr val="dk1"/>
              </a:buClr>
              <a:buSzPts val="1200"/>
              <a:buFont typeface="Roboto Condensed Light"/>
              <a:buAutoNum type="romanLcPeriod"/>
              <a:defRPr>
                <a:solidFill>
                  <a:schemeClr val="dk1"/>
                </a:solidFill>
              </a:defRPr>
            </a:lvl6pPr>
            <a:lvl7pPr marL="4256532" lvl="6" indent="-405384" rtl="0">
              <a:lnSpc>
                <a:spcPct val="115000"/>
              </a:lnSpc>
              <a:spcBef>
                <a:spcPts val="0"/>
              </a:spcBef>
              <a:spcAft>
                <a:spcPts val="0"/>
              </a:spcAft>
              <a:buClr>
                <a:schemeClr val="dk1"/>
              </a:buClr>
              <a:buSzPts val="1200"/>
              <a:buFont typeface="Roboto Condensed Light"/>
              <a:buAutoNum type="arabicPeriod"/>
              <a:defRPr>
                <a:solidFill>
                  <a:schemeClr val="dk1"/>
                </a:solidFill>
              </a:defRPr>
            </a:lvl7pPr>
            <a:lvl8pPr marL="4864608" lvl="7" indent="-405384" rtl="0">
              <a:lnSpc>
                <a:spcPct val="115000"/>
              </a:lnSpc>
              <a:spcBef>
                <a:spcPts val="0"/>
              </a:spcBef>
              <a:spcAft>
                <a:spcPts val="0"/>
              </a:spcAft>
              <a:buClr>
                <a:schemeClr val="dk1"/>
              </a:buClr>
              <a:buSzPts val="1200"/>
              <a:buFont typeface="Roboto Condensed Light"/>
              <a:buAutoNum type="alphaLcPeriod"/>
              <a:defRPr>
                <a:solidFill>
                  <a:schemeClr val="dk1"/>
                </a:solidFill>
              </a:defRPr>
            </a:lvl8pPr>
            <a:lvl9pPr marL="5472684" lvl="8" indent="-405384" rtl="0">
              <a:lnSpc>
                <a:spcPct val="115000"/>
              </a:lnSpc>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Tree>
    <p:extLst>
      <p:ext uri="{BB962C8B-B14F-4D97-AF65-F5344CB8AC3E}">
        <p14:creationId xmlns:p14="http://schemas.microsoft.com/office/powerpoint/2010/main" val="57606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214" name="Google Shape;214;p14"/>
          <p:cNvSpPr/>
          <p:nvPr/>
        </p:nvSpPr>
        <p:spPr>
          <a:xfrm>
            <a:off x="-1249577" y="3445117"/>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215" name="Google Shape;215;p14"/>
          <p:cNvGrpSpPr/>
          <p:nvPr/>
        </p:nvGrpSpPr>
        <p:grpSpPr>
          <a:xfrm flipH="1">
            <a:off x="-444673" y="340063"/>
            <a:ext cx="1986646"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223" name="Google Shape;223;p14"/>
          <p:cNvGrpSpPr/>
          <p:nvPr/>
        </p:nvGrpSpPr>
        <p:grpSpPr>
          <a:xfrm>
            <a:off x="10560869" y="1606307"/>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227" name="Google Shape;227;p14"/>
          <p:cNvGrpSpPr/>
          <p:nvPr/>
        </p:nvGrpSpPr>
        <p:grpSpPr>
          <a:xfrm>
            <a:off x="1148817" y="3175872"/>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231" name="Google Shape;231;p14"/>
          <p:cNvSpPr txBox="1">
            <a:spLocks noGrp="1"/>
          </p:cNvSpPr>
          <p:nvPr>
            <p:ph type="title"/>
          </p:nvPr>
        </p:nvSpPr>
        <p:spPr>
          <a:xfrm>
            <a:off x="2262186"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0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3" y="3236000"/>
            <a:ext cx="5846801" cy="1431600"/>
          </a:xfrm>
          <a:prstGeom prst="rect">
            <a:avLst/>
          </a:prstGeom>
        </p:spPr>
        <p:txBody>
          <a:bodyPr spcFirstLastPara="1" wrap="square" lIns="91425" tIns="91425" rIns="91425" bIns="91425" anchor="t" anchorCtr="0">
            <a:noAutofit/>
          </a:bodyPr>
          <a:lstStyle>
            <a:lvl1pPr lvl="0" algn="ctr" rtl="0">
              <a:lnSpc>
                <a:spcPct val="100000"/>
              </a:lnSpc>
              <a:spcBef>
                <a:spcPts val="1330"/>
              </a:spcBef>
              <a:spcAft>
                <a:spcPts val="0"/>
              </a:spcAft>
              <a:buSzPts val="1800"/>
              <a:buNone/>
              <a:defRPr sz="2394"/>
            </a:lvl1pPr>
            <a:lvl2pPr lvl="1" algn="ctr" rtl="0">
              <a:lnSpc>
                <a:spcPct val="100000"/>
              </a:lnSpc>
              <a:spcBef>
                <a:spcPts val="0"/>
              </a:spcBef>
              <a:spcAft>
                <a:spcPts val="0"/>
              </a:spcAft>
              <a:buSzPts val="1800"/>
              <a:buNone/>
              <a:defRPr sz="2394"/>
            </a:lvl2pPr>
            <a:lvl3pPr lvl="2" algn="ctr" rtl="0">
              <a:lnSpc>
                <a:spcPct val="100000"/>
              </a:lnSpc>
              <a:spcBef>
                <a:spcPts val="2128"/>
              </a:spcBef>
              <a:spcAft>
                <a:spcPts val="0"/>
              </a:spcAft>
              <a:buSzPts val="1800"/>
              <a:buNone/>
              <a:defRPr sz="2394"/>
            </a:lvl3pPr>
            <a:lvl4pPr lvl="3" algn="ctr" rtl="0">
              <a:lnSpc>
                <a:spcPct val="100000"/>
              </a:lnSpc>
              <a:spcBef>
                <a:spcPts val="2128"/>
              </a:spcBef>
              <a:spcAft>
                <a:spcPts val="0"/>
              </a:spcAft>
              <a:buSzPts val="1800"/>
              <a:buNone/>
              <a:defRPr sz="2394"/>
            </a:lvl4pPr>
            <a:lvl5pPr lvl="4" algn="ctr" rtl="0">
              <a:lnSpc>
                <a:spcPct val="100000"/>
              </a:lnSpc>
              <a:spcBef>
                <a:spcPts val="2128"/>
              </a:spcBef>
              <a:spcAft>
                <a:spcPts val="0"/>
              </a:spcAft>
              <a:buSzPts val="1800"/>
              <a:buNone/>
              <a:defRPr sz="2394"/>
            </a:lvl5pPr>
            <a:lvl6pPr lvl="5" algn="ctr" rtl="0">
              <a:lnSpc>
                <a:spcPct val="100000"/>
              </a:lnSpc>
              <a:spcBef>
                <a:spcPts val="2128"/>
              </a:spcBef>
              <a:spcAft>
                <a:spcPts val="0"/>
              </a:spcAft>
              <a:buSzPts val="1800"/>
              <a:buNone/>
              <a:defRPr sz="2394"/>
            </a:lvl6pPr>
            <a:lvl7pPr lvl="6" algn="ctr" rtl="0">
              <a:lnSpc>
                <a:spcPct val="100000"/>
              </a:lnSpc>
              <a:spcBef>
                <a:spcPts val="2128"/>
              </a:spcBef>
              <a:spcAft>
                <a:spcPts val="0"/>
              </a:spcAft>
              <a:buSzPts val="1800"/>
              <a:buNone/>
              <a:defRPr sz="2394"/>
            </a:lvl7pPr>
            <a:lvl8pPr lvl="7" algn="ctr" rtl="0">
              <a:lnSpc>
                <a:spcPct val="100000"/>
              </a:lnSpc>
              <a:spcBef>
                <a:spcPts val="2128"/>
              </a:spcBef>
              <a:spcAft>
                <a:spcPts val="0"/>
              </a:spcAft>
              <a:buSzPts val="1800"/>
              <a:buNone/>
              <a:defRPr sz="2394"/>
            </a:lvl8pPr>
            <a:lvl9pPr lvl="8" algn="ctr" rtl="0">
              <a:lnSpc>
                <a:spcPct val="100000"/>
              </a:lnSpc>
              <a:spcBef>
                <a:spcPts val="2128"/>
              </a:spcBef>
              <a:spcAft>
                <a:spcPts val="2128"/>
              </a:spcAft>
              <a:buSzPts val="1800"/>
              <a:buNone/>
              <a:defRPr sz="2394"/>
            </a:lvl9pPr>
          </a:lstStyle>
          <a:p>
            <a:endParaRPr/>
          </a:p>
        </p:txBody>
      </p:sp>
    </p:spTree>
    <p:extLst>
      <p:ext uri="{BB962C8B-B14F-4D97-AF65-F5344CB8AC3E}">
        <p14:creationId xmlns:p14="http://schemas.microsoft.com/office/powerpoint/2010/main" val="23563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7"/>
        <p:cNvGrpSpPr/>
        <p:nvPr/>
      </p:nvGrpSpPr>
      <p:grpSpPr>
        <a:xfrm>
          <a:off x="0" y="0"/>
          <a:ext cx="0" cy="0"/>
          <a:chOff x="0" y="0"/>
          <a:chExt cx="0" cy="0"/>
        </a:xfrm>
      </p:grpSpPr>
      <p:sp>
        <p:nvSpPr>
          <p:cNvPr id="518" name="Google Shape;518;p28"/>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19" name="Google Shape;519;p28"/>
          <p:cNvSpPr/>
          <p:nvPr/>
        </p:nvSpPr>
        <p:spPr>
          <a:xfrm>
            <a:off x="-244633" y="3890134"/>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0" name="Google Shape;520;p28"/>
          <p:cNvSpPr/>
          <p:nvPr/>
        </p:nvSpPr>
        <p:spPr>
          <a:xfrm flipH="1">
            <a:off x="4912324" y="3134021"/>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1" name="Google Shape;521;p28"/>
          <p:cNvSpPr/>
          <p:nvPr/>
        </p:nvSpPr>
        <p:spPr>
          <a:xfrm flipH="1">
            <a:off x="5318037"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2" name="Google Shape;522;p28"/>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3" name="Google Shape;523;p28"/>
          <p:cNvSpPr/>
          <p:nvPr/>
        </p:nvSpPr>
        <p:spPr>
          <a:xfrm>
            <a:off x="-1750108"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Tree>
    <p:extLst>
      <p:ext uri="{BB962C8B-B14F-4D97-AF65-F5344CB8AC3E}">
        <p14:creationId xmlns:p14="http://schemas.microsoft.com/office/powerpoint/2010/main" val="30633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0B49-9D6B-462F-ABC2-09A059A37C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9586EC-9BDD-4BCD-941A-5A9BDA5325F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0FAFE-D39B-409E-90A8-5ECEB28B039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65912D-57B6-454F-8816-4B34A8E783F2}"/>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6" name="Footer Placeholder 5">
            <a:extLst>
              <a:ext uri="{FF2B5EF4-FFF2-40B4-BE49-F238E27FC236}">
                <a16:creationId xmlns:a16="http://schemas.microsoft.com/office/drawing/2014/main" id="{1141CD14-39B4-4486-9CB8-C7973220F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9CE40FE-578D-46D1-9A57-CF7C80929A04}"/>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3968452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24"/>
        <p:cNvGrpSpPr/>
        <p:nvPr/>
      </p:nvGrpSpPr>
      <p:grpSpPr>
        <a:xfrm>
          <a:off x="0" y="0"/>
          <a:ext cx="0" cy="0"/>
          <a:chOff x="0" y="0"/>
          <a:chExt cx="0" cy="0"/>
        </a:xfrm>
      </p:grpSpPr>
      <p:sp>
        <p:nvSpPr>
          <p:cNvPr id="525" name="Google Shape;525;p29"/>
          <p:cNvSpPr/>
          <p:nvPr/>
        </p:nvSpPr>
        <p:spPr>
          <a:xfrm>
            <a:off x="-2654123" y="26075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6" name="Google Shape;526;p29"/>
          <p:cNvSpPr/>
          <p:nvPr/>
        </p:nvSpPr>
        <p:spPr>
          <a:xfrm flipH="1">
            <a:off x="-4893100" y="4367700"/>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7" name="Google Shape;527;p29"/>
          <p:cNvSpPr/>
          <p:nvPr/>
        </p:nvSpPr>
        <p:spPr>
          <a:xfrm flipH="1">
            <a:off x="5534160" y="3116969"/>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28" name="Google Shape;528;p29"/>
          <p:cNvSpPr/>
          <p:nvPr/>
        </p:nvSpPr>
        <p:spPr>
          <a:xfrm flipH="1">
            <a:off x="5866218" y="3260584"/>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29" name="Google Shape;529;p29"/>
          <p:cNvGrpSpPr/>
          <p:nvPr/>
        </p:nvGrpSpPr>
        <p:grpSpPr>
          <a:xfrm>
            <a:off x="9821882" y="620867"/>
            <a:ext cx="653651" cy="474539"/>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532" name="Google Shape;532;p29"/>
          <p:cNvGrpSpPr/>
          <p:nvPr/>
        </p:nvGrpSpPr>
        <p:grpSpPr>
          <a:xfrm>
            <a:off x="10808351" y="1488521"/>
            <a:ext cx="653637" cy="811748"/>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536" name="Google Shape;536;p29"/>
          <p:cNvSpPr/>
          <p:nvPr/>
        </p:nvSpPr>
        <p:spPr>
          <a:xfrm>
            <a:off x="599232" y="476064"/>
            <a:ext cx="957985" cy="474541"/>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37" name="Google Shape;537;p29"/>
          <p:cNvGrpSpPr/>
          <p:nvPr/>
        </p:nvGrpSpPr>
        <p:grpSpPr>
          <a:xfrm>
            <a:off x="1758884" y="4367705"/>
            <a:ext cx="653637" cy="811748"/>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541" name="Google Shape;541;p29"/>
          <p:cNvSpPr/>
          <p:nvPr/>
        </p:nvSpPr>
        <p:spPr>
          <a:xfrm>
            <a:off x="10130669" y="5977869"/>
            <a:ext cx="2215708" cy="663665"/>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42" name="Google Shape;542;p29"/>
          <p:cNvGrpSpPr/>
          <p:nvPr/>
        </p:nvGrpSpPr>
        <p:grpSpPr>
          <a:xfrm>
            <a:off x="2047368" y="776002"/>
            <a:ext cx="1308380" cy="712529"/>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Tree>
    <p:extLst>
      <p:ext uri="{BB962C8B-B14F-4D97-AF65-F5344CB8AC3E}">
        <p14:creationId xmlns:p14="http://schemas.microsoft.com/office/powerpoint/2010/main" val="2221659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45"/>
        <p:cNvGrpSpPr/>
        <p:nvPr/>
      </p:nvGrpSpPr>
      <p:grpSpPr>
        <a:xfrm>
          <a:off x="0" y="0"/>
          <a:ext cx="0" cy="0"/>
          <a:chOff x="0" y="0"/>
          <a:chExt cx="0" cy="0"/>
        </a:xfrm>
      </p:grpSpPr>
      <p:sp>
        <p:nvSpPr>
          <p:cNvPr id="546" name="Google Shape;546;p30"/>
          <p:cNvSpPr/>
          <p:nvPr/>
        </p:nvSpPr>
        <p:spPr>
          <a:xfrm flipH="1">
            <a:off x="-1195851" y="4196134"/>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47" name="Google Shape;547;p30"/>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48" name="Google Shape;548;p30"/>
          <p:cNvGrpSpPr/>
          <p:nvPr/>
        </p:nvGrpSpPr>
        <p:grpSpPr>
          <a:xfrm rot="10800000">
            <a:off x="8087946" y="5299584"/>
            <a:ext cx="2570361" cy="1690154"/>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551" name="Google Shape;551;p30"/>
          <p:cNvSpPr/>
          <p:nvPr/>
        </p:nvSpPr>
        <p:spPr>
          <a:xfrm>
            <a:off x="-1249566"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552" name="Google Shape;552;p30"/>
          <p:cNvSpPr/>
          <p:nvPr/>
        </p:nvSpPr>
        <p:spPr>
          <a:xfrm>
            <a:off x="-1249577" y="3445117"/>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53" name="Google Shape;553;p30"/>
          <p:cNvGrpSpPr/>
          <p:nvPr/>
        </p:nvGrpSpPr>
        <p:grpSpPr>
          <a:xfrm rot="-6026666">
            <a:off x="10639708" y="247673"/>
            <a:ext cx="1478735" cy="1932616"/>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556" name="Google Shape;556;p30"/>
          <p:cNvGrpSpPr/>
          <p:nvPr/>
        </p:nvGrpSpPr>
        <p:grpSpPr>
          <a:xfrm>
            <a:off x="3032031" y="5844037"/>
            <a:ext cx="797141" cy="601263"/>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560" name="Google Shape;560;p30"/>
          <p:cNvGrpSpPr/>
          <p:nvPr/>
        </p:nvGrpSpPr>
        <p:grpSpPr>
          <a:xfrm>
            <a:off x="6284389" y="6144669"/>
            <a:ext cx="743789" cy="375535"/>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563" name="Google Shape;563;p30"/>
          <p:cNvGrpSpPr/>
          <p:nvPr/>
        </p:nvGrpSpPr>
        <p:grpSpPr>
          <a:xfrm>
            <a:off x="10604031" y="5474705"/>
            <a:ext cx="797141" cy="601263"/>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
        <p:nvSpPr>
          <p:cNvPr id="567" name="Google Shape;567;p30"/>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grpSp>
        <p:nvGrpSpPr>
          <p:cNvPr id="568" name="Google Shape;568;p30"/>
          <p:cNvGrpSpPr/>
          <p:nvPr/>
        </p:nvGrpSpPr>
        <p:grpSpPr>
          <a:xfrm>
            <a:off x="3856268" y="226005"/>
            <a:ext cx="893999" cy="584699"/>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grpSp>
        <p:nvGrpSpPr>
          <p:cNvPr id="572" name="Google Shape;572;p30"/>
          <p:cNvGrpSpPr/>
          <p:nvPr/>
        </p:nvGrpSpPr>
        <p:grpSpPr>
          <a:xfrm>
            <a:off x="843736" y="357069"/>
            <a:ext cx="1308380" cy="712529"/>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36"/>
            </a:p>
          </p:txBody>
        </p:sp>
      </p:grpSp>
    </p:spTree>
    <p:extLst>
      <p:ext uri="{BB962C8B-B14F-4D97-AF65-F5344CB8AC3E}">
        <p14:creationId xmlns:p14="http://schemas.microsoft.com/office/powerpoint/2010/main" val="2650915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980"/>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2128"/>
              </a:spcBef>
              <a:spcAft>
                <a:spcPts val="0"/>
              </a:spcAft>
              <a:buSzPts val="1400"/>
              <a:buNone/>
              <a:defRPr/>
            </a:lvl2pPr>
            <a:lvl3pPr lvl="2">
              <a:spcBef>
                <a:spcPts val="2128"/>
              </a:spcBef>
              <a:spcAft>
                <a:spcPts val="0"/>
              </a:spcAft>
              <a:buSzPts val="1400"/>
              <a:buNone/>
              <a:defRPr/>
            </a:lvl3pPr>
            <a:lvl4pPr lvl="3">
              <a:spcBef>
                <a:spcPts val="2128"/>
              </a:spcBef>
              <a:spcAft>
                <a:spcPts val="0"/>
              </a:spcAft>
              <a:buSzPts val="1400"/>
              <a:buNone/>
              <a:defRPr/>
            </a:lvl4pPr>
            <a:lvl5pPr lvl="4">
              <a:spcBef>
                <a:spcPts val="2128"/>
              </a:spcBef>
              <a:spcAft>
                <a:spcPts val="0"/>
              </a:spcAft>
              <a:buSzPts val="1400"/>
              <a:buNone/>
              <a:defRPr/>
            </a:lvl5pPr>
            <a:lvl6pPr lvl="5">
              <a:spcBef>
                <a:spcPts val="2128"/>
              </a:spcBef>
              <a:spcAft>
                <a:spcPts val="0"/>
              </a:spcAft>
              <a:buSzPts val="1400"/>
              <a:buNone/>
              <a:defRPr/>
            </a:lvl6pPr>
            <a:lvl7pPr lvl="6">
              <a:spcBef>
                <a:spcPts val="2128"/>
              </a:spcBef>
              <a:spcAft>
                <a:spcPts val="0"/>
              </a:spcAft>
              <a:buSzPts val="1400"/>
              <a:buNone/>
              <a:defRPr/>
            </a:lvl7pPr>
            <a:lvl8pPr lvl="7">
              <a:spcBef>
                <a:spcPts val="2128"/>
              </a:spcBef>
              <a:spcAft>
                <a:spcPts val="0"/>
              </a:spcAft>
              <a:buSzPts val="1400"/>
              <a:buNone/>
              <a:defRPr/>
            </a:lvl8pPr>
            <a:lvl9pPr lvl="8">
              <a:spcBef>
                <a:spcPts val="2128"/>
              </a:spcBef>
              <a:spcAft>
                <a:spcPts val="2128"/>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836"/>
          </a:p>
        </p:txBody>
      </p:sp>
    </p:spTree>
    <p:extLst>
      <p:ext uri="{BB962C8B-B14F-4D97-AF65-F5344CB8AC3E}">
        <p14:creationId xmlns:p14="http://schemas.microsoft.com/office/powerpoint/2010/main" val="2224687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53468" y="593366"/>
            <a:ext cx="10285200" cy="763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65587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4/11/2026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4115781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93803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200739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157441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872287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4128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687D-F1B7-4993-A346-96BE9903979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663E9C-F06D-4713-8943-F2CEF1914E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8C34CB-2693-4D14-AB5B-30FB0C3252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9235D-6460-4B71-94A8-E55630EC047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A7605-8EF7-4F89-BEA3-00DA37E637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F6008-D01D-4138-BC06-FA64C39A9C3E}"/>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8" name="Footer Placeholder 7">
            <a:extLst>
              <a:ext uri="{FF2B5EF4-FFF2-40B4-BE49-F238E27FC236}">
                <a16:creationId xmlns:a16="http://schemas.microsoft.com/office/drawing/2014/main" id="{1F5CEB3C-B659-4C6A-A0FF-DC9B1BF0B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FCF61E-6DFB-419C-898D-EC25E79C4E64}"/>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39349824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52184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276094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662680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017919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5868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696473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739989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362779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6B50"/>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10541" y="-33103"/>
            <a:ext cx="12181458" cy="6891103"/>
            <a:chOff x="10541" y="-33103"/>
            <a:chExt cx="12181458" cy="6891103"/>
          </a:xfrm>
        </p:grpSpPr>
        <p:pic>
          <p:nvPicPr>
            <p:cNvPr id="22" name="그래픽 46">
              <a:extLst>
                <a:ext uri="{FF2B5EF4-FFF2-40B4-BE49-F238E27FC236}">
                  <a16:creationId xmlns:a16="http://schemas.microsoft.com/office/drawing/2014/main" id="{EE92C46B-B050-4FE2-A278-30D6343CC0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8854893" y="4765040"/>
              <a:ext cx="3337103" cy="2091539"/>
            </a:xfrm>
            <a:prstGeom prst="rect">
              <a:avLst/>
            </a:prstGeom>
          </p:spPr>
        </p:pic>
        <p:pic>
          <p:nvPicPr>
            <p:cNvPr id="23" name="그래픽 52">
              <a:extLst>
                <a:ext uri="{FF2B5EF4-FFF2-40B4-BE49-F238E27FC236}">
                  <a16:creationId xmlns:a16="http://schemas.microsoft.com/office/drawing/2014/main" id="{DCA82F0E-0D2C-4DC6-89F5-698A49C908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flipH="1" flipV="1">
              <a:off x="-325083" y="4856566"/>
              <a:ext cx="2337058" cy="1665809"/>
            </a:xfrm>
            <a:prstGeom prst="rect">
              <a:avLst/>
            </a:prstGeom>
          </p:spPr>
        </p:pic>
        <p:pic>
          <p:nvPicPr>
            <p:cNvPr id="24" name="그래픽 54">
              <a:extLst>
                <a:ext uri="{FF2B5EF4-FFF2-40B4-BE49-F238E27FC236}">
                  <a16:creationId xmlns:a16="http://schemas.microsoft.com/office/drawing/2014/main" id="{B59C35EF-06A2-4D00-B8D4-618BCDA85D8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3209" b="45296"/>
            <a:stretch/>
          </p:blipFill>
          <p:spPr>
            <a:xfrm flipV="1">
              <a:off x="666217" y="73997"/>
              <a:ext cx="321802" cy="657097"/>
            </a:xfrm>
            <a:prstGeom prst="rect">
              <a:avLst/>
            </a:prstGeom>
          </p:spPr>
        </p:pic>
        <p:pic>
          <p:nvPicPr>
            <p:cNvPr id="25" name="그래픽 55">
              <a:extLst>
                <a:ext uri="{FF2B5EF4-FFF2-40B4-BE49-F238E27FC236}">
                  <a16:creationId xmlns:a16="http://schemas.microsoft.com/office/drawing/2014/main" id="{DE78754C-6577-42DD-B6B2-7FC95DF0E48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1622" b="72636"/>
            <a:stretch/>
          </p:blipFill>
          <p:spPr>
            <a:xfrm flipH="1" flipV="1">
              <a:off x="148083" y="788015"/>
              <a:ext cx="380589" cy="242770"/>
            </a:xfrm>
            <a:prstGeom prst="rect">
              <a:avLst/>
            </a:prstGeom>
          </p:spPr>
        </p:pic>
        <p:sp>
          <p:nvSpPr>
            <p:cNvPr id="26" name="자유형: 도형 56">
              <a:extLst>
                <a:ext uri="{FF2B5EF4-FFF2-40B4-BE49-F238E27FC236}">
                  <a16:creationId xmlns:a16="http://schemas.microsoft.com/office/drawing/2014/main" id="{D1F6B030-1405-41BF-A48A-5EDD7B9D84F8}"/>
                </a:ext>
              </a:extLst>
            </p:cNvPr>
            <p:cNvSpPr>
              <a:spLocks noChangeAspect="1"/>
            </p:cNvSpPr>
            <p:nvPr/>
          </p:nvSpPr>
          <p:spPr>
            <a:xfrm rot="16200000" flipH="1" flipV="1">
              <a:off x="-40243" y="17681"/>
              <a:ext cx="757243" cy="655676"/>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D0CA"/>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pic>
          <p:nvPicPr>
            <p:cNvPr id="27" name="그래픽 57">
              <a:extLst>
                <a:ext uri="{FF2B5EF4-FFF2-40B4-BE49-F238E27FC236}">
                  <a16:creationId xmlns:a16="http://schemas.microsoft.com/office/drawing/2014/main" id="{A2CBB559-04E7-43B3-8F64-B7ECDB1FB8BC}"/>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199" b="-1"/>
            <a:stretch/>
          </p:blipFill>
          <p:spPr>
            <a:xfrm>
              <a:off x="10343625" y="6030009"/>
              <a:ext cx="456048" cy="461516"/>
            </a:xfrm>
            <a:prstGeom prst="rect">
              <a:avLst/>
            </a:prstGeom>
          </p:spPr>
        </p:pic>
        <p:pic>
          <p:nvPicPr>
            <p:cNvPr id="28" name="그래픽 58">
              <a:extLst>
                <a:ext uri="{FF2B5EF4-FFF2-40B4-BE49-F238E27FC236}">
                  <a16:creationId xmlns:a16="http://schemas.microsoft.com/office/drawing/2014/main" id="{A4AB6A2A-F18D-47C9-A259-C8748D68BD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9548" y="6500216"/>
              <a:ext cx="129921" cy="129921"/>
            </a:xfrm>
            <a:prstGeom prst="rect">
              <a:avLst/>
            </a:prstGeom>
          </p:spPr>
        </p:pic>
        <p:pic>
          <p:nvPicPr>
            <p:cNvPr id="29" name="그래픽 59">
              <a:extLst>
                <a:ext uri="{FF2B5EF4-FFF2-40B4-BE49-F238E27FC236}">
                  <a16:creationId xmlns:a16="http://schemas.microsoft.com/office/drawing/2014/main" id="{6B4912BE-079C-431C-B563-EC9F89978C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flipH="1" flipV="1">
              <a:off x="10020174" y="94053"/>
              <a:ext cx="382135" cy="741111"/>
            </a:xfrm>
            <a:prstGeom prst="rect">
              <a:avLst/>
            </a:prstGeom>
          </p:spPr>
        </p:pic>
        <p:pic>
          <p:nvPicPr>
            <p:cNvPr id="30" name="그래픽 60">
              <a:extLst>
                <a:ext uri="{FF2B5EF4-FFF2-40B4-BE49-F238E27FC236}">
                  <a16:creationId xmlns:a16="http://schemas.microsoft.com/office/drawing/2014/main" id="{377D6C3B-2938-44E0-B337-5E31A091E4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97948" y="1277566"/>
              <a:ext cx="260761" cy="1136175"/>
            </a:xfrm>
            <a:prstGeom prst="rect">
              <a:avLst/>
            </a:prstGeom>
          </p:spPr>
        </p:pic>
        <p:pic>
          <p:nvPicPr>
            <p:cNvPr id="31" name="그래픽 62">
              <a:extLst>
                <a:ext uri="{FF2B5EF4-FFF2-40B4-BE49-F238E27FC236}">
                  <a16:creationId xmlns:a16="http://schemas.microsoft.com/office/drawing/2014/main" id="{73FBAABC-8348-41F1-A0B1-14C6883A18A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flipV="1">
              <a:off x="1106558" y="6173809"/>
              <a:ext cx="1950641" cy="340582"/>
            </a:xfrm>
            <a:prstGeom prst="rect">
              <a:avLst/>
            </a:prstGeom>
          </p:spPr>
        </p:pic>
        <p:pic>
          <p:nvPicPr>
            <p:cNvPr id="32" name="그래픽 63">
              <a:extLst>
                <a:ext uri="{FF2B5EF4-FFF2-40B4-BE49-F238E27FC236}">
                  <a16:creationId xmlns:a16="http://schemas.microsoft.com/office/drawing/2014/main" id="{C5355B16-9A5C-45CB-851A-C67879E2C02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flipV="1">
              <a:off x="133086" y="5793858"/>
              <a:ext cx="472543" cy="472543"/>
            </a:xfrm>
            <a:prstGeom prst="rect">
              <a:avLst/>
            </a:prstGeom>
          </p:spPr>
        </p:pic>
        <p:pic>
          <p:nvPicPr>
            <p:cNvPr id="34" name="그래픽 68">
              <a:extLst>
                <a:ext uri="{FF2B5EF4-FFF2-40B4-BE49-F238E27FC236}">
                  <a16:creationId xmlns:a16="http://schemas.microsoft.com/office/drawing/2014/main" id="{D8386346-52E8-4BED-AB2D-A05FA6B9E8C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flipV="1">
              <a:off x="10443807" y="5407851"/>
              <a:ext cx="255683" cy="255683"/>
            </a:xfrm>
            <a:prstGeom prst="rect">
              <a:avLst/>
            </a:prstGeom>
          </p:spPr>
        </p:pic>
        <p:pic>
          <p:nvPicPr>
            <p:cNvPr id="35" name="그래픽 70">
              <a:extLst>
                <a:ext uri="{FF2B5EF4-FFF2-40B4-BE49-F238E27FC236}">
                  <a16:creationId xmlns:a16="http://schemas.microsoft.com/office/drawing/2014/main" id="{57B7D1B5-3FF2-4953-B5A6-02D6BA4B317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flipV="1">
              <a:off x="10815232" y="1006068"/>
              <a:ext cx="271498" cy="271498"/>
            </a:xfrm>
            <a:prstGeom prst="rect">
              <a:avLst/>
            </a:prstGeom>
          </p:spPr>
        </p:pic>
        <p:pic>
          <p:nvPicPr>
            <p:cNvPr id="36" name="그래픽 72">
              <a:extLst>
                <a:ext uri="{FF2B5EF4-FFF2-40B4-BE49-F238E27FC236}">
                  <a16:creationId xmlns:a16="http://schemas.microsoft.com/office/drawing/2014/main" id="{2BEE255D-0E15-4C69-A6B2-08DF9F396EC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rot="16200000" flipH="1" flipV="1">
              <a:off x="636888" y="5968575"/>
              <a:ext cx="361735" cy="701547"/>
            </a:xfrm>
            <a:prstGeom prst="rect">
              <a:avLst/>
            </a:prstGeom>
          </p:spPr>
        </p:pic>
        <p:sp>
          <p:nvSpPr>
            <p:cNvPr id="37" name="자유형: 도형 77">
              <a:extLst>
                <a:ext uri="{FF2B5EF4-FFF2-40B4-BE49-F238E27FC236}">
                  <a16:creationId xmlns:a16="http://schemas.microsoft.com/office/drawing/2014/main" id="{08ED78C4-1935-402A-BDAC-B1FBA2DED964}"/>
                </a:ext>
              </a:extLst>
            </p:cNvPr>
            <p:cNvSpPr/>
            <p:nvPr/>
          </p:nvSpPr>
          <p:spPr>
            <a:xfrm flipV="1">
              <a:off x="11734799" y="6399379"/>
              <a:ext cx="457200" cy="457200"/>
            </a:xfrm>
            <a:custGeom>
              <a:avLst/>
              <a:gdLst>
                <a:gd name="connsiteX0" fmla="*/ 0 w 457200"/>
                <a:gd name="connsiteY0" fmla="*/ 0 h 457200"/>
                <a:gd name="connsiteX1" fmla="*/ 114300 w 457200"/>
                <a:gd name="connsiteY1" fmla="*/ 0 h 457200"/>
                <a:gd name="connsiteX2" fmla="*/ 457200 w 457200"/>
                <a:gd name="connsiteY2" fmla="*/ 342900 h 457200"/>
                <a:gd name="connsiteX3" fmla="*/ 457200 w 457200"/>
                <a:gd name="connsiteY3" fmla="*/ 457200 h 457200"/>
                <a:gd name="connsiteX4" fmla="*/ 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0" y="0"/>
                  </a:moveTo>
                  <a:lnTo>
                    <a:pt x="114300" y="0"/>
                  </a:lnTo>
                  <a:cubicBezTo>
                    <a:pt x="114300" y="189378"/>
                    <a:pt x="267822" y="342900"/>
                    <a:pt x="457200" y="342900"/>
                  </a:cubicBezTo>
                  <a:lnTo>
                    <a:pt x="457200" y="457200"/>
                  </a:lnTo>
                  <a:cubicBezTo>
                    <a:pt x="204695" y="457200"/>
                    <a:pt x="0" y="252505"/>
                    <a:pt x="0" y="0"/>
                  </a:cubicBezTo>
                  <a:close/>
                </a:path>
              </a:pathLst>
            </a:custGeom>
            <a:solidFill>
              <a:srgbClr val="FF6B5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mj-lt"/>
              </a:endParaRPr>
            </a:p>
          </p:txBody>
        </p:sp>
        <p:sp>
          <p:nvSpPr>
            <p:cNvPr id="38" name="자유형: 도형 78">
              <a:extLst>
                <a:ext uri="{FF2B5EF4-FFF2-40B4-BE49-F238E27FC236}">
                  <a16:creationId xmlns:a16="http://schemas.microsoft.com/office/drawing/2014/main" id="{23328117-BD69-40A1-B1C7-741D8CE82D43}"/>
                </a:ext>
              </a:extLst>
            </p:cNvPr>
            <p:cNvSpPr/>
            <p:nvPr/>
          </p:nvSpPr>
          <p:spPr>
            <a:xfrm flipV="1">
              <a:off x="11569699" y="6234279"/>
              <a:ext cx="622300" cy="622300"/>
            </a:xfrm>
            <a:custGeom>
              <a:avLst/>
              <a:gdLst>
                <a:gd name="connsiteX0" fmla="*/ 0 w 622300"/>
                <a:gd name="connsiteY0" fmla="*/ 0 h 622300"/>
                <a:gd name="connsiteX1" fmla="*/ 36429 w 622300"/>
                <a:gd name="connsiteY1" fmla="*/ 0 h 622300"/>
                <a:gd name="connsiteX2" fmla="*/ 622300 w 622300"/>
                <a:gd name="connsiteY2" fmla="*/ 585871 h 622300"/>
                <a:gd name="connsiteX3" fmla="*/ 622300 w 622300"/>
                <a:gd name="connsiteY3" fmla="*/ 622300 h 622300"/>
                <a:gd name="connsiteX4" fmla="*/ 0 w 622300"/>
                <a:gd name="connsiteY4" fmla="*/ 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622300">
                  <a:moveTo>
                    <a:pt x="0" y="0"/>
                  </a:moveTo>
                  <a:lnTo>
                    <a:pt x="36429" y="0"/>
                  </a:lnTo>
                  <a:cubicBezTo>
                    <a:pt x="36429" y="323568"/>
                    <a:pt x="298732" y="585871"/>
                    <a:pt x="622300" y="585871"/>
                  </a:cubicBezTo>
                  <a:lnTo>
                    <a:pt x="622300" y="622300"/>
                  </a:lnTo>
                  <a:cubicBezTo>
                    <a:pt x="278613" y="622300"/>
                    <a:pt x="0" y="343687"/>
                    <a:pt x="0"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mj-lt"/>
              </a:endParaRPr>
            </a:p>
          </p:txBody>
        </p:sp>
        <p:pic>
          <p:nvPicPr>
            <p:cNvPr id="39" name="그래픽 79">
              <a:extLst>
                <a:ext uri="{FF2B5EF4-FFF2-40B4-BE49-F238E27FC236}">
                  <a16:creationId xmlns:a16="http://schemas.microsoft.com/office/drawing/2014/main" id="{25108DF3-5AC5-4B36-9E3D-028213937E3B}"/>
                </a:ext>
              </a:extLst>
            </p:cNvPr>
            <p:cNvPicPr>
              <a:picLocks noChangeAspect="1"/>
            </p:cNvPicPr>
            <p:nvPr/>
          </p:nvPicPr>
          <p:blipFill rotWithShape="1">
            <a:blip r:embed="rId28">
              <a:extLst>
                <a:ext uri="{96DAC541-7B7A-43D3-8B79-37D633B846F1}">
                  <asvg:svgBlip xmlns:asvg="http://schemas.microsoft.com/office/drawing/2016/SVG/main" r:embed="rId29"/>
                </a:ext>
              </a:extLst>
            </a:blip>
            <a:srcRect t="49889"/>
            <a:stretch/>
          </p:blipFill>
          <p:spPr>
            <a:xfrm flipH="1" flipV="1">
              <a:off x="7931953" y="6216771"/>
              <a:ext cx="1279617" cy="641229"/>
            </a:xfrm>
            <a:prstGeom prst="rect">
              <a:avLst/>
            </a:prstGeom>
          </p:spPr>
        </p:pic>
      </p:grpSp>
      <p:pic>
        <p:nvPicPr>
          <p:cNvPr id="40" name="그래픽 66">
            <a:extLst>
              <a:ext uri="{FF2B5EF4-FFF2-40B4-BE49-F238E27FC236}">
                <a16:creationId xmlns:a16="http://schemas.microsoft.com/office/drawing/2014/main" id="{ED4B4CD9-230B-4068-B612-EF9D25A88518}"/>
              </a:ext>
            </a:extLst>
          </p:cNvPr>
          <p:cNvPicPr>
            <a:picLocks noChangeAspect="1"/>
          </p:cNvPicPr>
          <p:nvPr userDrawn="1"/>
        </p:nvPicPr>
        <p:blipFill rotWithShape="1">
          <a:blip r:embed="rId30">
            <a:extLst>
              <a:ext uri="{96DAC541-7B7A-43D3-8B79-37D633B846F1}">
                <asvg:svgBlip xmlns:asvg="http://schemas.microsoft.com/office/drawing/2016/SVG/main" r:embed="rId31"/>
              </a:ext>
            </a:extLst>
          </a:blip>
          <a:srcRect l="54530" t="54055" r="-1"/>
          <a:stretch/>
        </p:blipFill>
        <p:spPr>
          <a:xfrm flipH="1" flipV="1">
            <a:off x="4576432" y="6220327"/>
            <a:ext cx="1466851" cy="559777"/>
          </a:xfrm>
          <a:prstGeom prst="rect">
            <a:avLst/>
          </a:prstGeom>
        </p:spPr>
      </p:pic>
    </p:spTree>
    <p:extLst>
      <p:ext uri="{BB962C8B-B14F-4D97-AF65-F5344CB8AC3E}">
        <p14:creationId xmlns:p14="http://schemas.microsoft.com/office/powerpoint/2010/main" val="4148398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7C03-B8CF-454F-9711-05EE0E10B8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E33B32-D5E6-4336-A364-94D7466791DC}"/>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4" name="Footer Placeholder 3">
            <a:extLst>
              <a:ext uri="{FF2B5EF4-FFF2-40B4-BE49-F238E27FC236}">
                <a16:creationId xmlns:a16="http://schemas.microsoft.com/office/drawing/2014/main" id="{FB1459E6-192B-493E-8235-1D97E508B7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73C5EB8-FC77-4644-BB24-D13C9D83FA32}"/>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54564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22BD2-97FB-483C-A0B4-FBC39D851686}"/>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3" name="Footer Placeholder 2">
            <a:extLst>
              <a:ext uri="{FF2B5EF4-FFF2-40B4-BE49-F238E27FC236}">
                <a16:creationId xmlns:a16="http://schemas.microsoft.com/office/drawing/2014/main" id="{675207EE-3BC9-4777-B532-690F91C633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A8414FA-B8AA-43A5-BB2B-326C591BE1D1}"/>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349865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7362-D8D0-4591-A739-DA892091A6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301F1-6E59-40E3-83E3-D761EABA6D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6F2AE1-F24A-4FD9-BFC3-13C2CB6494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5F3C3-4EFB-4D81-A479-7AE1ADEC3479}"/>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6" name="Footer Placeholder 5">
            <a:extLst>
              <a:ext uri="{FF2B5EF4-FFF2-40B4-BE49-F238E27FC236}">
                <a16:creationId xmlns:a16="http://schemas.microsoft.com/office/drawing/2014/main" id="{D4F91E10-7CE7-4550-8542-38D0130A4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46A360-4D77-4E23-B4BE-CE437D118630}"/>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1124043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A26F-52C0-4E1B-B01D-4A04EC3044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27C3DE-8889-4B2A-B964-26DD565D99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6E2912-3044-4DBE-9D8C-5F079BE15B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F78C5-E0DB-46F8-941E-2209A7D06675}"/>
              </a:ext>
            </a:extLst>
          </p:cNvPr>
          <p:cNvSpPr>
            <a:spLocks noGrp="1"/>
          </p:cNvSpPr>
          <p:nvPr>
            <p:ph type="dt" sz="half" idx="10"/>
          </p:nvPr>
        </p:nvSpPr>
        <p:spPr>
          <a:xfrm>
            <a:off x="838200" y="6356350"/>
            <a:ext cx="2743200" cy="365125"/>
          </a:xfrm>
          <a:prstGeom prst="rect">
            <a:avLst/>
          </a:prstGeom>
        </p:spPr>
        <p:txBody>
          <a:bodyPr/>
          <a:lstStyle/>
          <a:p>
            <a:fld id="{2F07741C-4719-4BF0-8E2F-0A7531D449F1}" type="datetimeFigureOut">
              <a:rPr lang="en-US" smtClean="0"/>
              <a:t>4/11/2026</a:t>
            </a:fld>
            <a:endParaRPr lang="en-US"/>
          </a:p>
        </p:txBody>
      </p:sp>
      <p:sp>
        <p:nvSpPr>
          <p:cNvPr id="6" name="Footer Placeholder 5">
            <a:extLst>
              <a:ext uri="{FF2B5EF4-FFF2-40B4-BE49-F238E27FC236}">
                <a16:creationId xmlns:a16="http://schemas.microsoft.com/office/drawing/2014/main" id="{109C5512-1CB7-43C4-B1AE-A8F8D771F5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A83062-05B2-46EF-936F-5AD4CE2B9FD5}"/>
              </a:ext>
            </a:extLst>
          </p:cNvPr>
          <p:cNvSpPr>
            <a:spLocks noGrp="1"/>
          </p:cNvSpPr>
          <p:nvPr>
            <p:ph type="sldNum" sz="quarter" idx="12"/>
          </p:nvPr>
        </p:nvSpPr>
        <p:spPr>
          <a:xfrm>
            <a:off x="8610600" y="6356350"/>
            <a:ext cx="2743200" cy="365125"/>
          </a:xfrm>
          <a:prstGeom prst="rect">
            <a:avLst/>
          </a:prstGeom>
        </p:spPr>
        <p:txBody>
          <a:bodyPr/>
          <a:lstStyle/>
          <a:p>
            <a:fld id="{EBCB556B-17FB-4985-908A-8DCD4DABF449}" type="slidenum">
              <a:rPr lang="en-US" smtClean="0"/>
              <a:t>‹#›</a:t>
            </a:fld>
            <a:endParaRPr lang="en-US"/>
          </a:p>
        </p:txBody>
      </p:sp>
    </p:spTree>
    <p:extLst>
      <p:ext uri="{BB962C8B-B14F-4D97-AF65-F5344CB8AC3E}">
        <p14:creationId xmlns:p14="http://schemas.microsoft.com/office/powerpoint/2010/main" val="186617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6.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272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756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32065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2026/4/11</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1915279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838391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99">
          <p15:clr>
            <a:srgbClr val="EA4335"/>
          </p15:clr>
        </p15:guide>
        <p15:guide id="2" orient="horz" pos="449">
          <p15:clr>
            <a:srgbClr val="EA4335"/>
          </p15:clr>
        </p15:guide>
        <p15:guide id="3" pos="7062">
          <p15:clr>
            <a:srgbClr val="EA4335"/>
          </p15:clr>
        </p15:guide>
        <p15:guide id="4" orient="horz" pos="3871">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5682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76.png"/></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103.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8.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11.jpg"/></Relationships>
</file>

<file path=ppt/slides/_rels/slide1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3.xml"/><Relationship Id="rId7" Type="http://schemas.openxmlformats.org/officeDocument/2006/relationships/image" Target="../media/image10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image" Target="../media/image113.png"/></Relationships>
</file>

<file path=ppt/slides/_rels/slide1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3.png"/><Relationship Id="rId7"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2.png"/><Relationship Id="rId9" Type="http://schemas.openxmlformats.org/officeDocument/2006/relationships/image" Target="../media/image1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0.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18.png"/><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9.xml"/><Relationship Id="rId7"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18.png"/><Relationship Id="rId5" Type="http://schemas.openxmlformats.org/officeDocument/2006/relationships/image" Target="../media/image112.pn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0.xml"/><Relationship Id="rId7"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18" Type="http://schemas.openxmlformats.org/officeDocument/2006/relationships/slide" Target="slide6.xml"/><Relationship Id="rId3" Type="http://schemas.openxmlformats.org/officeDocument/2006/relationships/slideLayout" Target="../slideLayouts/slideLayout46.xml"/><Relationship Id="rId7" Type="http://schemas.microsoft.com/office/2007/relationships/hdphoto" Target="../media/hdphoto1.wdp"/><Relationship Id="rId12" Type="http://schemas.openxmlformats.org/officeDocument/2006/relationships/slide" Target="slide5.xml"/><Relationship Id="rId17" Type="http://schemas.openxmlformats.org/officeDocument/2006/relationships/image" Target="../media/image83.png"/><Relationship Id="rId2" Type="http://schemas.microsoft.com/office/2007/relationships/media" Target="../media/media1.mp3"/><Relationship Id="rId16" Type="http://schemas.openxmlformats.org/officeDocument/2006/relationships/image" Target="../media/image82.png"/><Relationship Id="rId1" Type="http://schemas.openxmlformats.org/officeDocument/2006/relationships/audio" Target="NULL" TargetMode="External"/><Relationship Id="rId6" Type="http://schemas.openxmlformats.org/officeDocument/2006/relationships/image" Target="../media/image78.png"/><Relationship Id="rId11" Type="http://schemas.microsoft.com/office/2007/relationships/hdphoto" Target="../media/hdphoto2.wdp"/><Relationship Id="rId5" Type="http://schemas.openxmlformats.org/officeDocument/2006/relationships/image" Target="../media/image77.jpeg"/><Relationship Id="rId15" Type="http://schemas.openxmlformats.org/officeDocument/2006/relationships/slide" Target="slide4.xml"/><Relationship Id="rId10" Type="http://schemas.openxmlformats.org/officeDocument/2006/relationships/image" Target="../media/image80.png"/><Relationship Id="rId4" Type="http://schemas.openxmlformats.org/officeDocument/2006/relationships/notesSlide" Target="../notesSlides/notesSlide2.xml"/><Relationship Id="rId9" Type="http://schemas.openxmlformats.org/officeDocument/2006/relationships/slide" Target="slide3.xml"/><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11.xml"/><Relationship Id="rId7"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2.png"/><Relationship Id="rId5" Type="http://schemas.openxmlformats.org/officeDocument/2006/relationships/image" Target="../media/image103.png"/><Relationship Id="rId10" Type="http://schemas.openxmlformats.org/officeDocument/2006/relationships/image" Target="../media/image126.png"/><Relationship Id="rId4" Type="http://schemas.openxmlformats.org/officeDocument/2006/relationships/audio" Target="../media/audio4.wav"/><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12.xml"/><Relationship Id="rId7"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7.png"/><Relationship Id="rId5" Type="http://schemas.openxmlformats.org/officeDocument/2006/relationships/image" Target="../media/image113.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0.png"/><Relationship Id="rId5" Type="http://schemas.microsoft.com/office/2007/relationships/hdphoto" Target="../media/hdphoto4.wdp"/><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2.png"/><Relationship Id="rId5" Type="http://schemas.microsoft.com/office/2007/relationships/hdphoto" Target="../media/hdphoto4.wdp"/><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85.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84.png"/><Relationship Id="rId11" Type="http://schemas.openxmlformats.org/officeDocument/2006/relationships/image" Target="../media/image89.gif"/><Relationship Id="rId5" Type="http://schemas.openxmlformats.org/officeDocument/2006/relationships/image" Target="../media/image77.jpeg"/><Relationship Id="rId10" Type="http://schemas.openxmlformats.org/officeDocument/2006/relationships/image" Target="../media/image88.png"/><Relationship Id="rId4" Type="http://schemas.openxmlformats.org/officeDocument/2006/relationships/audio" Target="../media/audio3.wav"/><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85.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84.png"/><Relationship Id="rId11" Type="http://schemas.openxmlformats.org/officeDocument/2006/relationships/image" Target="../media/image89.gif"/><Relationship Id="rId5" Type="http://schemas.openxmlformats.org/officeDocument/2006/relationships/image" Target="../media/image77.jpeg"/><Relationship Id="rId10" Type="http://schemas.openxmlformats.org/officeDocument/2006/relationships/image" Target="../media/image93.png"/><Relationship Id="rId4" Type="http://schemas.openxmlformats.org/officeDocument/2006/relationships/audio" Target="../media/audio3.wav"/><Relationship Id="rId9"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85.png"/><Relationship Id="rId12" Type="http://schemas.openxmlformats.org/officeDocument/2006/relationships/image" Target="../media/image89.gif"/><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84.png"/><Relationship Id="rId11" Type="http://schemas.openxmlformats.org/officeDocument/2006/relationships/image" Target="../media/image97.png"/><Relationship Id="rId5" Type="http://schemas.openxmlformats.org/officeDocument/2006/relationships/image" Target="../media/image77.jpeg"/><Relationship Id="rId10" Type="http://schemas.openxmlformats.org/officeDocument/2006/relationships/image" Target="../media/image96.png"/><Relationship Id="rId4" Type="http://schemas.openxmlformats.org/officeDocument/2006/relationships/audio" Target="../media/audio2.wav"/><Relationship Id="rId9" Type="http://schemas.openxmlformats.org/officeDocument/2006/relationships/image" Target="../media/image95.png"/><Relationship Id="rId1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4.wdp"/><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8" name="Picture 7">
            <a:extLst>
              <a:ext uri="{FF2B5EF4-FFF2-40B4-BE49-F238E27FC236}">
                <a16:creationId xmlns:a16="http://schemas.microsoft.com/office/drawing/2014/main" id="{2F97B0DC-6709-9685-A08C-25BB7CB760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 t="17709" b="19710"/>
          <a:stretch/>
        </p:blipFill>
        <p:spPr>
          <a:xfrm>
            <a:off x="681089" y="941834"/>
            <a:ext cx="10829825" cy="5446822"/>
          </a:xfrm>
          <a:prstGeom prst="rect">
            <a:avLst/>
          </a:prstGeom>
        </p:spPr>
      </p:pic>
      <p:sp>
        <p:nvSpPr>
          <p:cNvPr id="3" name="Title 2">
            <a:extLst>
              <a:ext uri="{FF2B5EF4-FFF2-40B4-BE49-F238E27FC236}">
                <a16:creationId xmlns:a16="http://schemas.microsoft.com/office/drawing/2014/main" id="{017AB174-E34C-F61C-C6F6-87BF3D402A30}"/>
              </a:ext>
            </a:extLst>
          </p:cNvPr>
          <p:cNvSpPr>
            <a:spLocks noGrp="1"/>
          </p:cNvSpPr>
          <p:nvPr>
            <p:ph type="title" idx="4294967295"/>
          </p:nvPr>
        </p:nvSpPr>
        <p:spPr>
          <a:xfrm>
            <a:off x="3063422" y="3281787"/>
            <a:ext cx="6916320" cy="815975"/>
          </a:xfrm>
          <a:prstGeom prst="rect">
            <a:avLst/>
          </a:prstGeom>
        </p:spPr>
        <p:txBody>
          <a:bodyPr/>
          <a:lstStyle/>
          <a:p>
            <a:pPr algn="just"/>
            <a:endParaRPr lang="en-US" sz="11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green and orange letters&#10;&#10;AI-generated content may be incorrect.">
            <a:extLst>
              <a:ext uri="{FF2B5EF4-FFF2-40B4-BE49-F238E27FC236}">
                <a16:creationId xmlns:a16="http://schemas.microsoft.com/office/drawing/2014/main" id="{0899F4FA-86C6-241B-E38A-BF9F94EC3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027" y="3198545"/>
            <a:ext cx="7986452" cy="2097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631D78-905A-40AC-9CE4-CCD655C646DB}"/>
              </a:ext>
            </a:extLst>
          </p:cNvPr>
          <p:cNvPicPr>
            <a:picLocks noChangeAspect="1"/>
          </p:cNvPicPr>
          <p:nvPr/>
        </p:nvPicPr>
        <p:blipFill>
          <a:blip r:embed="rId2"/>
          <a:stretch>
            <a:fillRect/>
          </a:stretch>
        </p:blipFill>
        <p:spPr>
          <a:xfrm>
            <a:off x="0" y="0"/>
            <a:ext cx="12192000" cy="6858000"/>
          </a:xfrm>
          <a:prstGeom prst="rect">
            <a:avLst/>
          </a:prstGeom>
        </p:spPr>
      </p:pic>
      <p:sp>
        <p:nvSpPr>
          <p:cNvPr id="16" name="Rectangle: Rounded Corners 15">
            <a:extLst>
              <a:ext uri="{FF2B5EF4-FFF2-40B4-BE49-F238E27FC236}">
                <a16:creationId xmlns:a16="http://schemas.microsoft.com/office/drawing/2014/main" id="{2ECFB99C-7CE4-4AF4-B37C-9493AE82DE3D}"/>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Content Placeholder 2">
            <a:extLst>
              <a:ext uri="{FF2B5EF4-FFF2-40B4-BE49-F238E27FC236}">
                <a16:creationId xmlns:a16="http://schemas.microsoft.com/office/drawing/2014/main" id="{F675E3ED-5DB8-4940-B36E-5EBC044F8DA8}"/>
              </a:ext>
            </a:extLst>
          </p:cNvPr>
          <p:cNvSpPr txBox="1">
            <a:spLocks/>
          </p:cNvSpPr>
          <p:nvPr/>
        </p:nvSpPr>
        <p:spPr>
          <a:xfrm>
            <a:off x="851734" y="1729996"/>
            <a:ext cx="10507582"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Chợ Hòn Gai buổi sáng la liệt tôm cá... Những con cá chim mình dẹt như hình con chim lúc sải cánh bay, thịt ngon vào loại nhất nhì. Những con cá nhụ béo núc, trắng lốp, bóng mượt như được quét một lớp mỡ ngoài vảy. Những con tôm he tròn, thịt căng lên tùng ngấn như cổ tay của trẻ lên ba, da xanh </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nh, hàng chân choi choi như muốn bơi.</a:t>
            </a:r>
          </a:p>
          <a:p>
            <a:pPr marL="0" lvl="0" indent="0" algn="r">
              <a:buNone/>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(Thi Sảnh)</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230154D9-B3E5-34BF-6B43-E9541096998E}"/>
              </a:ext>
            </a:extLst>
          </p:cNvPr>
          <p:cNvPicPr>
            <a:picLocks noChangeAspect="1"/>
          </p:cNvPicPr>
          <p:nvPr/>
        </p:nvPicPr>
        <p:blipFill>
          <a:blip r:embed="rId3"/>
          <a:stretch>
            <a:fillRect/>
          </a:stretch>
        </p:blipFill>
        <p:spPr>
          <a:xfrm>
            <a:off x="4286838" y="704804"/>
            <a:ext cx="3999323" cy="1066892"/>
          </a:xfrm>
          <a:prstGeom prst="rect">
            <a:avLst/>
          </a:prstGeom>
        </p:spPr>
      </p:pic>
    </p:spTree>
    <p:extLst>
      <p:ext uri="{BB962C8B-B14F-4D97-AF65-F5344CB8AC3E}">
        <p14:creationId xmlns:p14="http://schemas.microsoft.com/office/powerpoint/2010/main" val="308870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6370" y="404630"/>
            <a:ext cx="240065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Chợ</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Hòn</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Gai</a:t>
            </a:r>
            <a:endParaRPr kumimoji="0" lang="vi-VN"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47750" y="1023274"/>
            <a:ext cx="1082992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Chợ HŜ Gai λίĔ sáng la lΗİΙ Ǉį cá . . .  Nǖững cΪ cá εim jìζ Ύ−t</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C7BD990-FAA4-447B-8A0A-D0C7D6127CF4}"/>
              </a:ext>
            </a:extLst>
          </p:cNvPr>
          <p:cNvSpPr txBox="1"/>
          <p:nvPr/>
        </p:nvSpPr>
        <p:spPr>
          <a:xfrm>
            <a:off x="-266700" y="1537624"/>
            <a:ext cx="121539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ηư hìζ cΪ εim lúc sải cáζ bay, κịt wgΪ vào lĲi ηất ηì.</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Những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nhụ</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8F834F96-F250-4D0A-B4E5-A599E50BCDA0}"/>
              </a:ext>
            </a:extLst>
          </p:cNvPr>
          <p:cNvSpPr txBox="1"/>
          <p:nvPr/>
        </p:nvSpPr>
        <p:spPr>
          <a:xfrm>
            <a:off x="-323851" y="2051974"/>
            <a:ext cx="12334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χďo wúc, Ǉrắng lļ, bŗg jưĜ ηư đưϑ ǕΜ˛Ι jŎ lġ jỡ wg</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oài</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vảy.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Những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tôm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he</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A1138ED-E003-4B23-AE06-74D0ADEB8D99}"/>
              </a:ext>
            </a:extLst>
          </p:cNvPr>
          <p:cNvSpPr txBox="1"/>
          <p:nvPr/>
        </p:nvSpPr>
        <p:spPr>
          <a:xfrm>
            <a:off x="-104775" y="2594899"/>
            <a:ext cx="120015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tr</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Ŝ, κịt căng Δłn Ǉùng wgấn ηư cổ Ǉay của Λ˞ Δłn ba, da xaζ </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á</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hàng εân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A1F791C0-51BB-4E10-A0C8-BDC75C934560}"/>
              </a:ext>
            </a:extLst>
          </p:cNvPr>
          <p:cNvSpPr txBox="1"/>
          <p:nvPr/>
        </p:nvSpPr>
        <p:spPr>
          <a:xfrm>
            <a:off x="-152400" y="3156874"/>
            <a:ext cx="105918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εΡ εΡ ηư juū bΠ.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CF5A4F0-36C2-439E-B16B-14E7E23992D7}"/>
              </a:ext>
            </a:extLst>
          </p:cNvPr>
          <p:cNvSpPr txBox="1"/>
          <p:nvPr/>
        </p:nvSpPr>
        <p:spPr>
          <a:xfrm>
            <a:off x="8924925" y="3623599"/>
            <a:ext cx="2914650" cy="461665"/>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rPr>
              <a:t>Thi</a:t>
            </a:r>
            <a:r>
              <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rPr>
              <a:t>Sảnh</a:t>
            </a:r>
            <a:r>
              <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7DCF69-9E5B-4DB5-8D3B-ACCD3D6D2BC2}"/>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DE69DE3C-28A0-44CD-B08E-0A75EFB7331A}"/>
              </a:ext>
            </a:extLst>
          </p:cNvPr>
          <p:cNvGrpSpPr/>
          <p:nvPr/>
        </p:nvGrpSpPr>
        <p:grpSpPr>
          <a:xfrm>
            <a:off x="1630689" y="1563152"/>
            <a:ext cx="6587674" cy="2766764"/>
            <a:chOff x="1630689" y="1563152"/>
            <a:chExt cx="6587674" cy="2766764"/>
          </a:xfrm>
        </p:grpSpPr>
        <p:pic>
          <p:nvPicPr>
            <p:cNvPr id="1028" name="Picture 4" descr="Cuộn Giấy Cũ Bản - Miễn Phí vector hình ảnh trên Pixabay">
              <a:extLst>
                <a:ext uri="{FF2B5EF4-FFF2-40B4-BE49-F238E27FC236}">
                  <a16:creationId xmlns:a16="http://schemas.microsoft.com/office/drawing/2014/main" id="{0973EC88-6E8B-417C-B012-43331A9BD1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630689" y="1563152"/>
              <a:ext cx="6587674" cy="194479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24A8535-62B8-4E6F-8CC6-BABCA62CF2EE}"/>
                </a:ext>
              </a:extLst>
            </p:cNvPr>
            <p:cNvSpPr txBox="1">
              <a:spLocks/>
            </p:cNvSpPr>
            <p:nvPr/>
          </p:nvSpPr>
          <p:spPr>
            <a:xfrm>
              <a:off x="1996083" y="2157987"/>
              <a:ext cx="5856887" cy="2171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pic>
        <p:nvPicPr>
          <p:cNvPr id="1030" name="Picture 6" descr="Premium Vector | Cute cartoon smiling sun">
            <a:extLst>
              <a:ext uri="{FF2B5EF4-FFF2-40B4-BE49-F238E27FC236}">
                <a16:creationId xmlns:a16="http://schemas.microsoft.com/office/drawing/2014/main" id="{79DC37DF-0981-42A7-8731-FCC1277409F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243" b="91170" l="10000" r="90000">
                        <a14:foregroundMark x1="37300" y1="46400" x2="37300" y2="46400"/>
                        <a14:foregroundMark x1="37300" y1="46400" x2="37300" y2="46400"/>
                        <a14:foregroundMark x1="37300" y1="46400" x2="37300" y2="46400"/>
                        <a14:foregroundMark x1="37300" y1="46400" x2="37300" y2="46400"/>
                        <a14:foregroundMark x1="37300" y1="46400" x2="37300" y2="46400"/>
                        <a14:foregroundMark x1="37300" y1="46400" x2="31900" y2="49494"/>
                        <a14:foregroundMark x1="50450" y1="47807" x2="56850" y2="52587"/>
                        <a14:foregroundMark x1="56850" y1="52587" x2="53150" y2="46063"/>
                        <a14:foregroundMark x1="53150" y1="46063" x2="47400" y2="49100"/>
                        <a14:foregroundMark x1="38450" y1="39708" x2="39350" y2="55568"/>
                        <a14:foregroundMark x1="39350" y1="55568" x2="54500" y2="63442"/>
                        <a14:foregroundMark x1="54500" y1="63442" x2="61650" y2="55793"/>
                        <a14:foregroundMark x1="61650" y1="55793" x2="51450" y2="42632"/>
                        <a14:foregroundMark x1="51450" y1="42632" x2="31100" y2="38751"/>
                        <a14:foregroundMark x1="31100" y1="38751" x2="30150" y2="39708"/>
                        <a14:foregroundMark x1="57100" y1="28234" x2="65900" y2="34477"/>
                        <a14:foregroundMark x1="65900" y1="34477" x2="70500" y2="41507"/>
                        <a14:foregroundMark x1="70500" y1="41507" x2="69350" y2="44826"/>
                        <a14:foregroundMark x1="62900" y1="34871" x2="63050" y2="35433"/>
                        <a14:foregroundMark x1="63050" y1="35433" x2="65700" y2="39033"/>
                        <a14:foregroundMark x1="65450" y1="36895" x2="65450" y2="36895"/>
                        <a14:foregroundMark x1="73000" y1="20416" x2="73000" y2="20979"/>
                        <a14:foregroundMark x1="63800" y1="14454" x2="63400" y2="16198"/>
                        <a14:foregroundMark x1="56100" y1="9505" x2="54950" y2="12598"/>
                        <a14:foregroundMark x1="46000" y1="9618" x2="46000" y2="11474"/>
                        <a14:foregroundMark x1="37950" y1="11192" x2="39100" y2="16479"/>
                        <a14:foregroundMark x1="30400" y1="16029" x2="31150" y2="17604"/>
                        <a14:foregroundMark x1="23300" y1="21822" x2="24200" y2="23116"/>
                        <a14:foregroundMark x1="17250" y1="30934" x2="18650" y2="31496"/>
                        <a14:foregroundMark x1="13600" y1="38020" x2="15750" y2="38864"/>
                        <a14:foregroundMark x1="13100" y1="49494" x2="14750" y2="49494"/>
                        <a14:foregroundMark x1="14250" y1="61699" x2="15900" y2="61136"/>
                        <a14:foregroundMark x1="19150" y1="71485" x2="20650" y2="70641"/>
                        <a14:foregroundMark x1="26200" y1="79584" x2="27500" y2="76603"/>
                        <a14:foregroundMark x1="32800" y1="88076" x2="33650" y2="86389"/>
                        <a14:foregroundMark x1="42850" y1="90664" x2="42850" y2="87795"/>
                        <a14:foregroundMark x1="52300" y1="91226" x2="51950" y2="88526"/>
                        <a14:foregroundMark x1="61000" y1="89370" x2="60900" y2="85546"/>
                        <a14:foregroundMark x1="70350" y1="84139" x2="68600" y2="79978"/>
                        <a14:foregroundMark x1="76550" y1="78740" x2="74150" y2="74466"/>
                        <a14:foregroundMark x1="83100" y1="69516" x2="79950" y2="68391"/>
                        <a14:foregroundMark x1="85250" y1="59843" x2="83450" y2="59561"/>
                        <a14:foregroundMark x1="79950" y1="48369" x2="81350" y2="48538"/>
                        <a14:foregroundMark x1="78800" y1="39595" x2="81450" y2="38751"/>
                        <a14:foregroundMark x1="75000" y1="30484" x2="76900" y2="29809"/>
                        <a14:foregroundMark x1="65450" y1="35152" x2="65450" y2="35602"/>
                        <a14:foregroundMark x1="45900" y1="6243" x2="45900" y2="6243"/>
                      </a14:backgroundRemoval>
                    </a14:imgEffect>
                  </a14:imgLayer>
                </a14:imgProps>
              </a:ext>
              <a:ext uri="{28A0092B-C50C-407E-A947-70E740481C1C}">
                <a14:useLocalDpi xmlns:a14="http://schemas.microsoft.com/office/drawing/2010/main" val="0"/>
              </a:ext>
            </a:extLst>
          </a:blip>
          <a:srcRect/>
          <a:stretch>
            <a:fillRect/>
          </a:stretch>
        </p:blipFill>
        <p:spPr bwMode="auto">
          <a:xfrm>
            <a:off x="9761049" y="257782"/>
            <a:ext cx="2187442" cy="19447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E8990B-D102-4E7A-8045-69954CC5DF0C}"/>
              </a:ext>
            </a:extLst>
          </p:cNvPr>
          <p:cNvPicPr>
            <a:picLocks noChangeAspect="1"/>
          </p:cNvPicPr>
          <p:nvPr/>
        </p:nvPicPr>
        <p:blipFill>
          <a:blip r:embed="rId7"/>
          <a:stretch>
            <a:fillRect/>
          </a:stretch>
        </p:blipFill>
        <p:spPr>
          <a:xfrm>
            <a:off x="677428" y="75763"/>
            <a:ext cx="7419475" cy="1944793"/>
          </a:xfrm>
          <a:prstGeom prst="rect">
            <a:avLst/>
          </a:prstGeom>
        </p:spPr>
      </p:pic>
      <p:grpSp>
        <p:nvGrpSpPr>
          <p:cNvPr id="4" name="Group 3">
            <a:extLst>
              <a:ext uri="{FF2B5EF4-FFF2-40B4-BE49-F238E27FC236}">
                <a16:creationId xmlns:a16="http://schemas.microsoft.com/office/drawing/2014/main" id="{1219E50A-13EC-4805-A1BD-5D08FAC2F1FD}"/>
              </a:ext>
            </a:extLst>
          </p:cNvPr>
          <p:cNvGrpSpPr/>
          <p:nvPr/>
        </p:nvGrpSpPr>
        <p:grpSpPr>
          <a:xfrm>
            <a:off x="1310430" y="4080767"/>
            <a:ext cx="6634635" cy="2119151"/>
            <a:chOff x="1994964" y="4903106"/>
            <a:chExt cx="5540348" cy="1571967"/>
          </a:xfrm>
        </p:grpSpPr>
        <p:grpSp>
          <p:nvGrpSpPr>
            <p:cNvPr id="17" name="组合 19">
              <a:extLst>
                <a:ext uri="{FF2B5EF4-FFF2-40B4-BE49-F238E27FC236}">
                  <a16:creationId xmlns:a16="http://schemas.microsoft.com/office/drawing/2014/main" id="{4BC5E82C-326D-43F4-8C21-DE06C1954C1E}"/>
                </a:ext>
              </a:extLst>
            </p:cNvPr>
            <p:cNvGrpSpPr/>
            <p:nvPr/>
          </p:nvGrpSpPr>
          <p:grpSpPr>
            <a:xfrm>
              <a:off x="1994964" y="4903106"/>
              <a:ext cx="5325946" cy="1571967"/>
              <a:chOff x="1688" y="2994"/>
              <a:chExt cx="9934" cy="3300"/>
            </a:xfrm>
          </p:grpSpPr>
          <p:grpSp>
            <p:nvGrpSpPr>
              <p:cNvPr id="18" name="组合 20">
                <a:extLst>
                  <a:ext uri="{FF2B5EF4-FFF2-40B4-BE49-F238E27FC236}">
                    <a16:creationId xmlns:a16="http://schemas.microsoft.com/office/drawing/2014/main" id="{FB6A94D0-F701-4E24-95A1-08BD13709595}"/>
                  </a:ext>
                </a:extLst>
              </p:cNvPr>
              <p:cNvGrpSpPr/>
              <p:nvPr/>
            </p:nvGrpSpPr>
            <p:grpSpPr>
              <a:xfrm>
                <a:off x="1688" y="2994"/>
                <a:ext cx="9934" cy="3300"/>
                <a:chOff x="1265" y="2207"/>
                <a:chExt cx="6558" cy="6799"/>
              </a:xfrm>
            </p:grpSpPr>
            <p:sp>
              <p:nvSpPr>
                <p:cNvPr id="24" name="圆角矩形 21">
                  <a:extLst>
                    <a:ext uri="{FF2B5EF4-FFF2-40B4-BE49-F238E27FC236}">
                      <a16:creationId xmlns:a16="http://schemas.microsoft.com/office/drawing/2014/main" id="{D2ED3D44-8335-4FD9-9854-94F5C34251B9}"/>
                    </a:ext>
                  </a:extLst>
                </p:cNvPr>
                <p:cNvSpPr/>
                <p:nvPr/>
              </p:nvSpPr>
              <p:spPr>
                <a:xfrm>
                  <a:off x="1265" y="2480"/>
                  <a:ext cx="6234" cy="6526"/>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sp>
              <p:nvSpPr>
                <p:cNvPr id="25" name="圆角矩形 22">
                  <a:extLst>
                    <a:ext uri="{FF2B5EF4-FFF2-40B4-BE49-F238E27FC236}">
                      <a16:creationId xmlns:a16="http://schemas.microsoft.com/office/drawing/2014/main" id="{2F4418CD-B4D5-4EDC-9FF7-DD980D6B1D71}"/>
                    </a:ext>
                  </a:extLst>
                </p:cNvPr>
                <p:cNvSpPr/>
                <p:nvPr/>
              </p:nvSpPr>
              <p:spPr>
                <a:xfrm>
                  <a:off x="1529" y="2207"/>
                  <a:ext cx="6294" cy="5896"/>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sp>
            <p:nvSpPr>
              <p:cNvPr id="22" name="文本框 23">
                <a:extLst>
                  <a:ext uri="{FF2B5EF4-FFF2-40B4-BE49-F238E27FC236}">
                    <a16:creationId xmlns:a16="http://schemas.microsoft.com/office/drawing/2014/main" id="{D0E2786E-7F73-4CBF-9C40-998AFD8C5CB9}"/>
                  </a:ext>
                </a:extLst>
              </p:cNvPr>
              <p:cNvSpPr txBox="1"/>
              <p:nvPr/>
            </p:nvSpPr>
            <p:spPr>
              <a:xfrm>
                <a:off x="2036" y="3526"/>
                <a:ext cx="8112" cy="7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黑体 CN Light" panose="020B0300000000000000" charset="-122"/>
                  <a:ea typeface="思源黑体 CN Light" panose="020B0300000000000000" charset="-122"/>
                  <a:cs typeface="+mn-cs"/>
                  <a:sym typeface="+mn-ea"/>
                </a:endParaRPr>
              </a:p>
            </p:txBody>
          </p:sp>
        </p:grpSp>
        <p:sp>
          <p:nvSpPr>
            <p:cNvPr id="26" name="Rectangle 25">
              <a:extLst>
                <a:ext uri="{FF2B5EF4-FFF2-40B4-BE49-F238E27FC236}">
                  <a16:creationId xmlns:a16="http://schemas.microsoft.com/office/drawing/2014/main" id="{798DE381-FCBC-4943-8B20-52E297FC4C47}"/>
                </a:ext>
              </a:extLst>
            </p:cNvPr>
            <p:cNvSpPr/>
            <p:nvPr/>
          </p:nvSpPr>
          <p:spPr>
            <a:xfrm>
              <a:off x="2427531" y="5055545"/>
              <a:ext cx="5107781" cy="1164357"/>
            </a:xfrm>
            <a:prstGeom prst="rect">
              <a:avLst/>
            </a:prstGeom>
          </p:spPr>
          <p:txBody>
            <a:bodyPr wrap="square" lIns="91436" tIns="45718" rIns="91436"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Arial" pitchFamily="34" charset="0"/>
                  <a:ea typeface="思源黑体 CN Light" panose="020B0300000000000000" charset="-122"/>
                  <a:cs typeface="Arial" pitchFamily="34" charset="0"/>
                  <a:sym typeface="+mn-ea"/>
                </a:rPr>
                <a:t>Đoạn</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văn</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miêu</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tả</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quang</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cảnh</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buổi</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sáng</a:t>
              </a:r>
              <a:r>
                <a:rPr lang="en-US" sz="3200" dirty="0">
                  <a:solidFill>
                    <a:srgbClr val="FF0000"/>
                  </a:solidFill>
                  <a:latin typeface="Arial" pitchFamily="34" charset="0"/>
                  <a:ea typeface="思源黑体 CN Light" panose="020B0300000000000000" charset="-122"/>
                  <a:cs typeface="Arial" pitchFamily="34" charset="0"/>
                  <a:sym typeface="+mn-ea"/>
                </a:rPr>
                <a:t> ở </a:t>
              </a:r>
              <a:r>
                <a:rPr lang="en-US" sz="3200" dirty="0" err="1">
                  <a:solidFill>
                    <a:srgbClr val="FF0000"/>
                  </a:solidFill>
                  <a:latin typeface="Arial" pitchFamily="34" charset="0"/>
                  <a:ea typeface="思源黑体 CN Light" panose="020B0300000000000000" charset="-122"/>
                  <a:cs typeface="Arial" pitchFamily="34" charset="0"/>
                  <a:sym typeface="+mn-ea"/>
                </a:rPr>
                <a:t>chợ</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Hòn</a:t>
              </a:r>
              <a:r>
                <a:rPr lang="en-US" sz="3200" dirty="0">
                  <a:solidFill>
                    <a:srgbClr val="FF0000"/>
                  </a:solidFill>
                  <a:latin typeface="Arial" pitchFamily="34" charset="0"/>
                  <a:ea typeface="思源黑体 CN Light" panose="020B0300000000000000" charset="-122"/>
                  <a:cs typeface="Arial" pitchFamily="34" charset="0"/>
                  <a:sym typeface="+mn-ea"/>
                </a:rPr>
                <a:t> Gai </a:t>
              </a:r>
              <a:r>
                <a:rPr lang="en-US" sz="3200" dirty="0" err="1">
                  <a:solidFill>
                    <a:srgbClr val="FF0000"/>
                  </a:solidFill>
                  <a:latin typeface="Arial" pitchFamily="34" charset="0"/>
                  <a:ea typeface="思源黑体 CN Light" panose="020B0300000000000000" charset="-122"/>
                  <a:cs typeface="Arial" pitchFamily="34" charset="0"/>
                  <a:sym typeface="+mn-ea"/>
                </a:rPr>
                <a:t>với</a:t>
              </a:r>
              <a:r>
                <a:rPr lang="en-US" sz="3200" dirty="0">
                  <a:solidFill>
                    <a:srgbClr val="FF0000"/>
                  </a:solidFill>
                  <a:latin typeface="Arial" pitchFamily="34" charset="0"/>
                  <a:ea typeface="思源黑体 CN Light" panose="020B0300000000000000" charset="-122"/>
                  <a:cs typeface="Arial" pitchFamily="34" charset="0"/>
                  <a:sym typeface="+mn-ea"/>
                </a:rPr>
                <a:t> la </a:t>
              </a:r>
              <a:r>
                <a:rPr lang="en-US" sz="3200" dirty="0" err="1">
                  <a:solidFill>
                    <a:srgbClr val="FF0000"/>
                  </a:solidFill>
                  <a:latin typeface="Arial" pitchFamily="34" charset="0"/>
                  <a:ea typeface="思源黑体 CN Light" panose="020B0300000000000000" charset="-122"/>
                  <a:cs typeface="Arial" pitchFamily="34" charset="0"/>
                  <a:sym typeface="+mn-ea"/>
                </a:rPr>
                <a:t>liệt</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tôm</a:t>
              </a:r>
              <a:r>
                <a:rPr lang="en-US" sz="3200" dirty="0">
                  <a:solidFill>
                    <a:srgbClr val="FF0000"/>
                  </a:solidFill>
                  <a:latin typeface="Arial" pitchFamily="34" charset="0"/>
                  <a:ea typeface="思源黑体 CN Light" panose="020B0300000000000000" charset="-122"/>
                  <a:cs typeface="Arial" pitchFamily="34" charset="0"/>
                  <a:sym typeface="+mn-ea"/>
                </a:rPr>
                <a:t> </a:t>
              </a:r>
              <a:r>
                <a:rPr lang="en-US" sz="3200" dirty="0" err="1">
                  <a:solidFill>
                    <a:srgbClr val="FF0000"/>
                  </a:solidFill>
                  <a:latin typeface="Arial" pitchFamily="34" charset="0"/>
                  <a:ea typeface="思源黑体 CN Light" panose="020B0300000000000000" charset="-122"/>
                  <a:cs typeface="Arial" pitchFamily="34" charset="0"/>
                  <a:sym typeface="+mn-ea"/>
                </a:rPr>
                <a:t>cá</a:t>
              </a:r>
              <a:r>
                <a:rPr lang="en-US" sz="3200" dirty="0">
                  <a:solidFill>
                    <a:srgbClr val="FF0000"/>
                  </a:solidFill>
                  <a:latin typeface="Arial" pitchFamily="34" charset="0"/>
                  <a:ea typeface="思源黑体 CN Light" panose="020B0300000000000000" charset="-122"/>
                  <a:cs typeface="Arial" pitchFamily="34" charset="0"/>
                  <a:sym typeface="+mn-ea"/>
                </a:rPr>
                <a:t>.</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4493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EF1EB7D-40FC-4B10-A73C-A50EC8153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48446" y="6293254"/>
            <a:ext cx="5573485" cy="502766"/>
          </a:xfrm>
          <a:prstGeom prst="rect">
            <a:avLst/>
          </a:prstGeom>
          <a:solidFill>
            <a:schemeClr val="accent1"/>
          </a:solidFill>
          <a:ln>
            <a:solidFill>
              <a:schemeClr val="accent1"/>
            </a:solidFill>
          </a:ln>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Chợ</a:t>
            </a:r>
            <a:r>
              <a:rPr kumimoji="0" lang="en-US" sz="2667" b="0" i="0" u="none" strike="noStrike" kern="1200" cap="none" spc="0" normalizeH="0" noProof="0" dirty="0">
                <a:ln>
                  <a:noFill/>
                </a:ln>
                <a:solidFill>
                  <a:srgbClr val="FF0000"/>
                </a:solidFill>
                <a:effectLst/>
                <a:uLnTx/>
                <a:uFillTx/>
                <a:latin typeface="Arial" pitchFamily="34" charset="0"/>
                <a:ea typeface="+mn-ea"/>
                <a:cs typeface="Arial" pitchFamily="34" charset="0"/>
              </a:rPr>
              <a:t> </a:t>
            </a:r>
            <a:r>
              <a:rPr kumimoji="0" lang="en-US" sz="2667" b="0" i="0" u="none" strike="noStrike" kern="1200" cap="none" spc="0" normalizeH="0" noProof="0" dirty="0" err="1">
                <a:ln>
                  <a:noFill/>
                </a:ln>
                <a:solidFill>
                  <a:srgbClr val="FF0000"/>
                </a:solidFill>
                <a:effectLst/>
                <a:uLnTx/>
                <a:uFillTx/>
                <a:latin typeface="Arial" pitchFamily="34" charset="0"/>
                <a:ea typeface="+mn-ea"/>
                <a:cs typeface="Arial" pitchFamily="34" charset="0"/>
              </a:rPr>
              <a:t>Hòn</a:t>
            </a:r>
            <a:r>
              <a:rPr kumimoji="0" lang="en-US" sz="2667" b="0" i="0" u="none" strike="noStrike" kern="1200" cap="none" spc="0" normalizeH="0" noProof="0" dirty="0">
                <a:ln>
                  <a:noFill/>
                </a:ln>
                <a:solidFill>
                  <a:srgbClr val="FF0000"/>
                </a:solidFill>
                <a:effectLst/>
                <a:uLnTx/>
                <a:uFillTx/>
                <a:latin typeface="Arial" pitchFamily="34" charset="0"/>
                <a:ea typeface="+mn-ea"/>
                <a:cs typeface="Arial" pitchFamily="34" charset="0"/>
              </a:rPr>
              <a:t> Gai (</a:t>
            </a:r>
            <a:r>
              <a:rPr kumimoji="0" lang="en-US" sz="2667" b="0" i="0" u="none" strike="noStrike" kern="1200" cap="none" spc="0" normalizeH="0" noProof="0" dirty="0" err="1">
                <a:ln>
                  <a:noFill/>
                </a:ln>
                <a:solidFill>
                  <a:srgbClr val="FF0000"/>
                </a:solidFill>
                <a:effectLst/>
                <a:uLnTx/>
                <a:uFillTx/>
                <a:latin typeface="Arial" pitchFamily="34" charset="0"/>
                <a:ea typeface="+mn-ea"/>
                <a:cs typeface="Arial" pitchFamily="34" charset="0"/>
              </a:rPr>
              <a:t>Quảng</a:t>
            </a:r>
            <a:r>
              <a:rPr kumimoji="0" lang="en-US" sz="2667" b="0" i="0" u="none" strike="noStrike" kern="1200" cap="none" spc="0" normalizeH="0" noProof="0" dirty="0">
                <a:ln>
                  <a:noFill/>
                </a:ln>
                <a:solidFill>
                  <a:srgbClr val="FF0000"/>
                </a:solidFill>
                <a:effectLst/>
                <a:uLnTx/>
                <a:uFillTx/>
                <a:latin typeface="Arial" pitchFamily="34" charset="0"/>
                <a:ea typeface="+mn-ea"/>
                <a:cs typeface="Arial" pitchFamily="34" charset="0"/>
              </a:rPr>
              <a:t> </a:t>
            </a:r>
            <a:r>
              <a:rPr kumimoji="0" lang="en-US" sz="2667" b="0" i="0" u="none" strike="noStrike" kern="1200" cap="none" spc="0" normalizeH="0" noProof="0" dirty="0" err="1">
                <a:ln>
                  <a:noFill/>
                </a:ln>
                <a:solidFill>
                  <a:srgbClr val="FF0000"/>
                </a:solidFill>
                <a:effectLst/>
                <a:uLnTx/>
                <a:uFillTx/>
                <a:latin typeface="Arial" pitchFamily="34" charset="0"/>
                <a:ea typeface="+mn-ea"/>
                <a:cs typeface="Arial" pitchFamily="34" charset="0"/>
              </a:rPr>
              <a:t>Ninh</a:t>
            </a:r>
            <a:r>
              <a:rPr kumimoji="0" lang="en-US" sz="2667" b="0" i="0" u="none" strike="noStrike" kern="1200" cap="none" spc="0" normalizeH="0" noProof="0" dirty="0">
                <a:ln>
                  <a:noFill/>
                </a:ln>
                <a:solidFill>
                  <a:srgbClr val="FF0000"/>
                </a:solidFill>
                <a:effectLst/>
                <a:uLnTx/>
                <a:uFillTx/>
                <a:latin typeface="Arial" pitchFamily="34" charset="0"/>
                <a:ea typeface="+mn-ea"/>
                <a:cs typeface="Arial" pitchFamily="34" charset="0"/>
              </a:rPr>
              <a:t>)</a:t>
            </a:r>
            <a:endParaRPr kumimoji="0" lang="en-US" sz="2667"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235317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7"/>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3" name="Picture 4" descr="Sun free vector icons designed by Freepik | Vector icon design, Vector  free, Vector icons">
            <a:extLst>
              <a:ext uri="{FF2B5EF4-FFF2-40B4-BE49-F238E27FC236}">
                <a16:creationId xmlns:a16="http://schemas.microsoft.com/office/drawing/2014/main" id="{94E88555-93FA-73A8-EE98-B92393710A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94469" y="179834"/>
            <a:ext cx="2090057" cy="109728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8">
            <a:extLst>
              <a:ext uri="{FF2B5EF4-FFF2-40B4-BE49-F238E27FC236}">
                <a16:creationId xmlns:a16="http://schemas.microsoft.com/office/drawing/2014/main" id="{408230DB-4631-494E-89B2-523D9D266FB4}"/>
              </a:ext>
            </a:extLst>
          </p:cNvPr>
          <p:cNvGrpSpPr/>
          <p:nvPr/>
        </p:nvGrpSpPr>
        <p:grpSpPr>
          <a:xfrm>
            <a:off x="739414" y="1775926"/>
            <a:ext cx="4066246" cy="2025487"/>
            <a:chOff x="-773" y="0"/>
            <a:chExt cx="7189" cy="3581"/>
          </a:xfrm>
        </p:grpSpPr>
        <p:sp>
          <p:nvSpPr>
            <p:cNvPr id="17" name="圆角矩形 7">
              <a:extLst>
                <a:ext uri="{FF2B5EF4-FFF2-40B4-BE49-F238E27FC236}">
                  <a16:creationId xmlns:a16="http://schemas.microsoft.com/office/drawing/2014/main" id="{5EBFCA33-BDD1-4DAC-AB6B-F7560D2DC829}"/>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500" b="1" i="0" u="none" strike="noStrike" kern="1200" cap="none" spc="-225" normalizeH="0" baseline="0" noProof="0">
                  <a:ln>
                    <a:noFill/>
                  </a:ln>
                  <a:solidFill>
                    <a:srgbClr val="5F7700"/>
                  </a:solidFill>
                  <a:effectLst/>
                  <a:uLnTx/>
                  <a:uFillTx/>
                  <a:ea typeface="字魂189号-星岩乐黑体" panose="00000500000000000000" charset="-122"/>
                  <a:cs typeface="Open Sans Light" pitchFamily="34" charset="0"/>
                  <a:sym typeface="+mn-lt"/>
                </a:rPr>
                <a:t>开头</a:t>
              </a:r>
            </a:p>
          </p:txBody>
        </p:sp>
        <p:sp>
          <p:nvSpPr>
            <p:cNvPr id="18" name="圆角矩形 5">
              <a:extLst>
                <a:ext uri="{FF2B5EF4-FFF2-40B4-BE49-F238E27FC236}">
                  <a16:creationId xmlns:a16="http://schemas.microsoft.com/office/drawing/2014/main" id="{F10E4A59-B0A5-4B25-8876-9C898840E2C0}"/>
                </a:ext>
              </a:extLst>
            </p:cNvPr>
            <p:cNvSpPr/>
            <p:nvPr/>
          </p:nvSpPr>
          <p:spPr>
            <a:xfrm>
              <a:off x="1365" y="1525"/>
              <a:ext cx="4943" cy="1212"/>
            </a:xfrm>
            <a:prstGeom prst="roundRect">
              <a:avLst>
                <a:gd name="adj" fmla="val 50000"/>
              </a:avLst>
            </a:prstGeom>
            <a:solidFill>
              <a:srgbClr val="79DBFE"/>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rPr>
                <a:t>la </a:t>
              </a:r>
              <a:r>
                <a:rPr kumimoji="0" lang="en-US" altLang="zh-CN" sz="3500" b="1" i="0" u="none" strike="noStrike" kern="1200" cap="none" spc="-225" normalizeH="0" baseline="0" noProof="0" dirty="0" err="1">
                  <a:ln>
                    <a:noFill/>
                  </a:ln>
                  <a:solidFill>
                    <a:prstClr val="black"/>
                  </a:solidFill>
                  <a:effectLst/>
                  <a:uLnTx/>
                  <a:uFillTx/>
                  <a:ea typeface="字魂189号-星岩乐黑体" panose="00000500000000000000" charset="-122"/>
                  <a:cs typeface="Arial" pitchFamily="34" charset="0"/>
                  <a:sym typeface="+mn-lt"/>
                </a:rPr>
                <a:t>liệt</a:t>
              </a:r>
              <a:endParaRPr kumimoji="0" lang="zh-CN" altLang="en-US"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endParaRPr>
            </a:p>
          </p:txBody>
        </p:sp>
        <p:pic>
          <p:nvPicPr>
            <p:cNvPr id="20" name="图片 25" descr="卡通人物&#10;&#10;中度可信度描述已自动生成">
              <a:extLst>
                <a:ext uri="{FF2B5EF4-FFF2-40B4-BE49-F238E27FC236}">
                  <a16:creationId xmlns:a16="http://schemas.microsoft.com/office/drawing/2014/main" id="{F9AAAD24-A87A-4792-88C2-CBDF57A08F0A}"/>
                </a:ext>
              </a:extLst>
            </p:cNvPr>
            <p:cNvPicPr>
              <a:picLocks noChangeAspect="1"/>
            </p:cNvPicPr>
            <p:nvPr>
              <p:custDataLst>
                <p:tags r:id="rId4"/>
              </p:custDataLst>
            </p:nvPr>
          </p:nvPicPr>
          <p:blipFill>
            <a:blip r:embed="rId9" cstate="email"/>
            <a:stretch>
              <a:fillRect/>
            </a:stretch>
          </p:blipFill>
          <p:spPr>
            <a:xfrm rot="840000">
              <a:off x="-773" y="0"/>
              <a:ext cx="3581" cy="3581"/>
            </a:xfrm>
            <a:prstGeom prst="rect">
              <a:avLst/>
            </a:prstGeom>
          </p:spPr>
        </p:pic>
      </p:grpSp>
      <p:grpSp>
        <p:nvGrpSpPr>
          <p:cNvPr id="21" name="组合 16">
            <a:extLst>
              <a:ext uri="{FF2B5EF4-FFF2-40B4-BE49-F238E27FC236}">
                <a16:creationId xmlns:a16="http://schemas.microsoft.com/office/drawing/2014/main" id="{5B3F8F0C-CF2E-4F23-8C13-13EFF4CD4CB5}"/>
              </a:ext>
            </a:extLst>
          </p:cNvPr>
          <p:cNvGrpSpPr/>
          <p:nvPr/>
        </p:nvGrpSpPr>
        <p:grpSpPr>
          <a:xfrm>
            <a:off x="5901009" y="1844055"/>
            <a:ext cx="3881854" cy="2025487"/>
            <a:chOff x="-447" y="-50"/>
            <a:chExt cx="6863" cy="3581"/>
          </a:xfrm>
        </p:grpSpPr>
        <p:sp>
          <p:nvSpPr>
            <p:cNvPr id="22" name="圆角矩形 17">
              <a:extLst>
                <a:ext uri="{FF2B5EF4-FFF2-40B4-BE49-F238E27FC236}">
                  <a16:creationId xmlns:a16="http://schemas.microsoft.com/office/drawing/2014/main" id="{A89B814E-0368-4A71-9160-E4B51EB6BAC2}"/>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500" b="1" i="0" u="none" strike="noStrike" kern="1200" cap="none" spc="-225" normalizeH="0" baseline="0" noProof="0">
                  <a:ln>
                    <a:noFill/>
                  </a:ln>
                  <a:solidFill>
                    <a:srgbClr val="5F7700"/>
                  </a:solidFill>
                  <a:effectLst/>
                  <a:uLnTx/>
                  <a:uFillTx/>
                  <a:ea typeface="字魂189号-星岩乐黑体" panose="00000500000000000000" charset="-122"/>
                  <a:cs typeface="Open Sans Light" pitchFamily="34" charset="0"/>
                  <a:sym typeface="+mn-lt"/>
                </a:rPr>
                <a:t>开头</a:t>
              </a:r>
            </a:p>
          </p:txBody>
        </p:sp>
        <p:sp>
          <p:nvSpPr>
            <p:cNvPr id="23" name="圆角矩形 18">
              <a:extLst>
                <a:ext uri="{FF2B5EF4-FFF2-40B4-BE49-F238E27FC236}">
                  <a16:creationId xmlns:a16="http://schemas.microsoft.com/office/drawing/2014/main" id="{2D602184-7500-4658-8946-FDD8D04A6C83}"/>
                </a:ext>
              </a:extLst>
            </p:cNvPr>
            <p:cNvSpPr/>
            <p:nvPr/>
          </p:nvSpPr>
          <p:spPr>
            <a:xfrm>
              <a:off x="1365" y="1525"/>
              <a:ext cx="5051" cy="1212"/>
            </a:xfrm>
            <a:prstGeom prst="roundRect">
              <a:avLst>
                <a:gd name="adj" fmla="val 50000"/>
              </a:avLst>
            </a:prstGeom>
            <a:solidFill>
              <a:srgbClr val="BAECFE"/>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225" normalizeH="0" baseline="0" noProof="0" dirty="0" err="1">
                  <a:ln>
                    <a:noFill/>
                  </a:ln>
                  <a:solidFill>
                    <a:prstClr val="black"/>
                  </a:solidFill>
                  <a:effectLst/>
                  <a:uLnTx/>
                  <a:uFillTx/>
                  <a:ea typeface="字魂189号-星岩乐黑体" panose="00000500000000000000" charset="-122"/>
                  <a:cs typeface="Arial" pitchFamily="34" charset="0"/>
                  <a:sym typeface="+mn-lt"/>
                </a:rPr>
                <a:t>trắng</a:t>
              </a:r>
              <a:r>
                <a:rPr kumimoji="0" lang="en-US" altLang="zh-CN"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rPr>
                <a:t> </a:t>
              </a:r>
              <a:r>
                <a:rPr kumimoji="0" lang="en-US" altLang="zh-CN" sz="3500" b="1" i="0" u="none" strike="noStrike" kern="1200" cap="none" spc="-225" normalizeH="0" baseline="0" noProof="0" dirty="0" err="1">
                  <a:ln>
                    <a:noFill/>
                  </a:ln>
                  <a:solidFill>
                    <a:prstClr val="black"/>
                  </a:solidFill>
                  <a:effectLst/>
                  <a:uLnTx/>
                  <a:uFillTx/>
                  <a:ea typeface="字魂189号-星岩乐黑体" panose="00000500000000000000" charset="-122"/>
                  <a:cs typeface="Arial" pitchFamily="34" charset="0"/>
                  <a:sym typeface="+mn-lt"/>
                </a:rPr>
                <a:t>lốp</a:t>
              </a:r>
              <a:endParaRPr kumimoji="0" lang="zh-CN" altLang="en-US"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endParaRPr>
            </a:p>
          </p:txBody>
        </p:sp>
        <p:pic>
          <p:nvPicPr>
            <p:cNvPr id="24" name="图片 19" descr="卡通人物&#10;&#10;中度可信度描述已自动生成">
              <a:extLst>
                <a:ext uri="{FF2B5EF4-FFF2-40B4-BE49-F238E27FC236}">
                  <a16:creationId xmlns:a16="http://schemas.microsoft.com/office/drawing/2014/main" id="{33618A8E-B6A6-4CBE-9CAC-C4F6419A7FF9}"/>
                </a:ext>
              </a:extLst>
            </p:cNvPr>
            <p:cNvPicPr>
              <a:picLocks noChangeAspect="1"/>
            </p:cNvPicPr>
            <p:nvPr>
              <p:custDataLst>
                <p:tags r:id="rId3"/>
              </p:custDataLst>
            </p:nvPr>
          </p:nvPicPr>
          <p:blipFill>
            <a:blip r:embed="rId9" cstate="email"/>
            <a:stretch>
              <a:fillRect/>
            </a:stretch>
          </p:blipFill>
          <p:spPr>
            <a:xfrm rot="840000">
              <a:off x="-447" y="-50"/>
              <a:ext cx="3166" cy="3581"/>
            </a:xfrm>
            <a:prstGeom prst="rect">
              <a:avLst/>
            </a:prstGeom>
          </p:spPr>
        </p:pic>
      </p:grpSp>
      <p:grpSp>
        <p:nvGrpSpPr>
          <p:cNvPr id="25" name="组合 20">
            <a:extLst>
              <a:ext uri="{FF2B5EF4-FFF2-40B4-BE49-F238E27FC236}">
                <a16:creationId xmlns:a16="http://schemas.microsoft.com/office/drawing/2014/main" id="{8552C3F5-5BFA-4FA8-B5D6-75C95F0DCFB2}"/>
              </a:ext>
            </a:extLst>
          </p:cNvPr>
          <p:cNvGrpSpPr/>
          <p:nvPr/>
        </p:nvGrpSpPr>
        <p:grpSpPr>
          <a:xfrm>
            <a:off x="1610511" y="3614383"/>
            <a:ext cx="4043621" cy="2025487"/>
            <a:chOff x="-733" y="0"/>
            <a:chExt cx="7149" cy="3581"/>
          </a:xfrm>
        </p:grpSpPr>
        <p:sp>
          <p:nvSpPr>
            <p:cNvPr id="26" name="圆角矩形 21">
              <a:extLst>
                <a:ext uri="{FF2B5EF4-FFF2-40B4-BE49-F238E27FC236}">
                  <a16:creationId xmlns:a16="http://schemas.microsoft.com/office/drawing/2014/main" id="{082C1F0D-6BB9-4CFA-97A0-F3FD97CE9D20}"/>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500" b="1" i="0" u="none" strike="noStrike" kern="1200" cap="none" spc="-225" normalizeH="0" baseline="0" noProof="0">
                  <a:ln>
                    <a:noFill/>
                  </a:ln>
                  <a:solidFill>
                    <a:srgbClr val="A0CC3F"/>
                  </a:solidFill>
                  <a:effectLst/>
                  <a:uLnTx/>
                  <a:uFillTx/>
                  <a:ea typeface="字魂189号-星岩乐黑体" panose="00000500000000000000" charset="-122"/>
                  <a:cs typeface="Open Sans Light" pitchFamily="34" charset="0"/>
                  <a:sym typeface="+mn-lt"/>
                </a:rPr>
                <a:t>开头</a:t>
              </a:r>
            </a:p>
          </p:txBody>
        </p:sp>
        <p:sp>
          <p:nvSpPr>
            <p:cNvPr id="27" name="圆角矩形 22">
              <a:extLst>
                <a:ext uri="{FF2B5EF4-FFF2-40B4-BE49-F238E27FC236}">
                  <a16:creationId xmlns:a16="http://schemas.microsoft.com/office/drawing/2014/main" id="{90ADC8B7-AF2F-4871-9AF4-A3775B99381A}"/>
                </a:ext>
              </a:extLst>
            </p:cNvPr>
            <p:cNvSpPr/>
            <p:nvPr/>
          </p:nvSpPr>
          <p:spPr>
            <a:xfrm>
              <a:off x="1365" y="1525"/>
              <a:ext cx="4943" cy="1212"/>
            </a:xfrm>
            <a:prstGeom prst="roundRect">
              <a:avLst>
                <a:gd name="adj" fmla="val 50000"/>
              </a:avLst>
            </a:prstGeom>
            <a:solidFill>
              <a:srgbClr val="BAECFE"/>
            </a:solidFill>
            <a:ln>
              <a:solidFill>
                <a:srgbClr val="C0EBF2">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225" normalizeH="0" baseline="0" noProof="0" dirty="0" err="1">
                  <a:ln>
                    <a:noFill/>
                  </a:ln>
                  <a:solidFill>
                    <a:prstClr val="black"/>
                  </a:solidFill>
                  <a:effectLst/>
                  <a:uLnTx/>
                  <a:uFillTx/>
                  <a:ea typeface="字魂189号-星岩乐黑体" panose="00000500000000000000" charset="-122"/>
                  <a:cs typeface="Arial" pitchFamily="34" charset="0"/>
                  <a:sym typeface="+mn-lt"/>
                </a:rPr>
                <a:t>sải</a:t>
              </a:r>
              <a:endParaRPr kumimoji="0" lang="zh-CN" altLang="en-US"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endParaRPr>
            </a:p>
          </p:txBody>
        </p:sp>
        <p:pic>
          <p:nvPicPr>
            <p:cNvPr id="28" name="图片 23" descr="卡通人物&#10;&#10;中度可信度描述已自动生成">
              <a:extLst>
                <a:ext uri="{FF2B5EF4-FFF2-40B4-BE49-F238E27FC236}">
                  <a16:creationId xmlns:a16="http://schemas.microsoft.com/office/drawing/2014/main" id="{DC95024F-DF53-467C-93E6-97F386456EA8}"/>
                </a:ext>
              </a:extLst>
            </p:cNvPr>
            <p:cNvPicPr>
              <a:picLocks noChangeAspect="1"/>
            </p:cNvPicPr>
            <p:nvPr>
              <p:custDataLst>
                <p:tags r:id="rId2"/>
              </p:custDataLst>
            </p:nvPr>
          </p:nvPicPr>
          <p:blipFill>
            <a:blip r:embed="rId9" cstate="email"/>
            <a:stretch>
              <a:fillRect/>
            </a:stretch>
          </p:blipFill>
          <p:spPr>
            <a:xfrm rot="840000">
              <a:off x="-733" y="0"/>
              <a:ext cx="3581" cy="3581"/>
            </a:xfrm>
            <a:prstGeom prst="rect">
              <a:avLst/>
            </a:prstGeom>
          </p:spPr>
        </p:pic>
      </p:grpSp>
      <p:grpSp>
        <p:nvGrpSpPr>
          <p:cNvPr id="29" name="组合 24">
            <a:extLst>
              <a:ext uri="{FF2B5EF4-FFF2-40B4-BE49-F238E27FC236}">
                <a16:creationId xmlns:a16="http://schemas.microsoft.com/office/drawing/2014/main" id="{1D1DA7D2-8554-4F8B-8925-AD13CE19DF65}"/>
              </a:ext>
            </a:extLst>
          </p:cNvPr>
          <p:cNvGrpSpPr/>
          <p:nvPr/>
        </p:nvGrpSpPr>
        <p:grpSpPr>
          <a:xfrm>
            <a:off x="7002233" y="3478322"/>
            <a:ext cx="4151657" cy="2025487"/>
            <a:chOff x="-488" y="-107"/>
            <a:chExt cx="7340" cy="3581"/>
          </a:xfrm>
        </p:grpSpPr>
        <p:sp>
          <p:nvSpPr>
            <p:cNvPr id="30" name="圆角矩形 26">
              <a:extLst>
                <a:ext uri="{FF2B5EF4-FFF2-40B4-BE49-F238E27FC236}">
                  <a16:creationId xmlns:a16="http://schemas.microsoft.com/office/drawing/2014/main" id="{7525714F-1C50-4387-8E4B-A2D1600E47F5}"/>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500" b="1" i="0" u="none" strike="noStrike" kern="1200" cap="none" spc="-225" normalizeH="0" baseline="0" noProof="0">
                  <a:ln>
                    <a:noFill/>
                  </a:ln>
                  <a:solidFill>
                    <a:srgbClr val="5F7700"/>
                  </a:solidFill>
                  <a:effectLst/>
                  <a:uLnTx/>
                  <a:uFillTx/>
                  <a:ea typeface="字魂189号-星岩乐黑体" panose="00000500000000000000" charset="-122"/>
                  <a:cs typeface="Open Sans Light" pitchFamily="34" charset="0"/>
                  <a:sym typeface="+mn-lt"/>
                </a:rPr>
                <a:t>开头</a:t>
              </a:r>
            </a:p>
          </p:txBody>
        </p:sp>
        <p:sp>
          <p:nvSpPr>
            <p:cNvPr id="31" name="圆角矩形 27">
              <a:extLst>
                <a:ext uri="{FF2B5EF4-FFF2-40B4-BE49-F238E27FC236}">
                  <a16:creationId xmlns:a16="http://schemas.microsoft.com/office/drawing/2014/main" id="{3564045D-0B21-4CA4-AEAB-07674241CE0C}"/>
                </a:ext>
              </a:extLst>
            </p:cNvPr>
            <p:cNvSpPr/>
            <p:nvPr/>
          </p:nvSpPr>
          <p:spPr>
            <a:xfrm>
              <a:off x="1365" y="1525"/>
              <a:ext cx="5487" cy="1632"/>
            </a:xfrm>
            <a:prstGeom prst="roundRect">
              <a:avLst>
                <a:gd name="adj" fmla="val 50000"/>
              </a:avLst>
            </a:prstGeom>
            <a:solidFill>
              <a:srgbClr val="00B0F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500" b="1" spc="-225" dirty="0">
                  <a:solidFill>
                    <a:prstClr val="black"/>
                  </a:solidFill>
                  <a:ea typeface="字魂189号-星岩乐黑体" panose="00000500000000000000" charset="-122"/>
                  <a:cs typeface="Arial" pitchFamily="34" charset="0"/>
                  <a:sym typeface="+mn-lt"/>
                </a:rPr>
                <a:t>m</a:t>
              </a:r>
              <a:r>
                <a:rPr kumimoji="0" lang="en-US" altLang="zh-CN" sz="3500" b="1" i="0" u="none" strike="noStrike" kern="1200" cap="none" spc="-225" normalizeH="0" baseline="0" noProof="0" dirty="0" err="1">
                  <a:ln>
                    <a:noFill/>
                  </a:ln>
                  <a:solidFill>
                    <a:prstClr val="black"/>
                  </a:solidFill>
                  <a:effectLst/>
                  <a:uLnTx/>
                  <a:uFillTx/>
                  <a:ea typeface="字魂189号-星岩乐黑体" panose="00000500000000000000" charset="-122"/>
                  <a:cs typeface="Arial" pitchFamily="34" charset="0"/>
                  <a:sym typeface="+mn-lt"/>
                </a:rPr>
                <a:t>ượt</a:t>
              </a:r>
              <a:r>
                <a:rPr kumimoji="0" lang="en-US" altLang="zh-CN"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rPr>
                <a:t> choi </a:t>
              </a:r>
              <a:r>
                <a:rPr kumimoji="0" lang="en-US" altLang="zh-CN" sz="3500" b="1" i="0" u="none" strike="noStrike" kern="1200" cap="none" spc="-225" normalizeH="0" baseline="0" noProof="0" dirty="0" err="1">
                  <a:ln>
                    <a:noFill/>
                  </a:ln>
                  <a:solidFill>
                    <a:prstClr val="black"/>
                  </a:solidFill>
                  <a:effectLst/>
                  <a:uLnTx/>
                  <a:uFillTx/>
                  <a:ea typeface="字魂189号-星岩乐黑体" panose="00000500000000000000" charset="-122"/>
                  <a:cs typeface="Arial" pitchFamily="34" charset="0"/>
                  <a:sym typeface="+mn-lt"/>
                </a:rPr>
                <a:t>choi</a:t>
              </a:r>
              <a:endParaRPr kumimoji="0" lang="zh-CN" altLang="en-US" sz="3500" b="1" i="0" u="none" strike="noStrike" kern="1200" cap="none" spc="-225" normalizeH="0" baseline="0" noProof="0" dirty="0">
                <a:ln>
                  <a:noFill/>
                </a:ln>
                <a:solidFill>
                  <a:prstClr val="black"/>
                </a:solidFill>
                <a:effectLst/>
                <a:uLnTx/>
                <a:uFillTx/>
                <a:ea typeface="字魂189号-星岩乐黑体" panose="00000500000000000000" charset="-122"/>
                <a:cs typeface="Arial" pitchFamily="34" charset="0"/>
                <a:sym typeface="+mn-lt"/>
              </a:endParaRPr>
            </a:p>
          </p:txBody>
        </p:sp>
        <p:pic>
          <p:nvPicPr>
            <p:cNvPr id="32" name="图片 28" descr="卡通人物&#10;&#10;中度可信度描述已自动生成">
              <a:extLst>
                <a:ext uri="{FF2B5EF4-FFF2-40B4-BE49-F238E27FC236}">
                  <a16:creationId xmlns:a16="http://schemas.microsoft.com/office/drawing/2014/main" id="{78B2657E-B046-4D2B-A215-6FB8F3DF8601}"/>
                </a:ext>
              </a:extLst>
            </p:cNvPr>
            <p:cNvPicPr>
              <a:picLocks noChangeAspect="1"/>
            </p:cNvPicPr>
            <p:nvPr>
              <p:custDataLst>
                <p:tags r:id="rId1"/>
              </p:custDataLst>
            </p:nvPr>
          </p:nvPicPr>
          <p:blipFill>
            <a:blip r:embed="rId9" cstate="email"/>
            <a:stretch>
              <a:fillRect/>
            </a:stretch>
          </p:blipFill>
          <p:spPr>
            <a:xfrm rot="840000">
              <a:off x="-488" y="-107"/>
              <a:ext cx="2841" cy="3581"/>
            </a:xfrm>
            <a:prstGeom prst="rect">
              <a:avLst/>
            </a:prstGeom>
          </p:spPr>
        </p:pic>
      </p:grpSp>
      <p:grpSp>
        <p:nvGrpSpPr>
          <p:cNvPr id="3" name="Group 2">
            <a:extLst>
              <a:ext uri="{FF2B5EF4-FFF2-40B4-BE49-F238E27FC236}">
                <a16:creationId xmlns:a16="http://schemas.microsoft.com/office/drawing/2014/main" id="{5E587E3B-C747-9A6F-F3F8-8DA266D1009A}"/>
              </a:ext>
            </a:extLst>
          </p:cNvPr>
          <p:cNvGrpSpPr/>
          <p:nvPr/>
        </p:nvGrpSpPr>
        <p:grpSpPr>
          <a:xfrm>
            <a:off x="978123" y="488833"/>
            <a:ext cx="9732402" cy="783365"/>
            <a:chOff x="718343" y="288470"/>
            <a:chExt cx="9735405" cy="783607"/>
          </a:xfrm>
        </p:grpSpPr>
        <p:sp>
          <p:nvSpPr>
            <p:cNvPr id="4" name="îṥḷíďê">
              <a:extLst>
                <a:ext uri="{FF2B5EF4-FFF2-40B4-BE49-F238E27FC236}">
                  <a16:creationId xmlns:a16="http://schemas.microsoft.com/office/drawing/2014/main" id="{C69680D3-97E1-07D2-C901-738B958046A0}"/>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ea typeface="等线" panose="02010600030101010101" pitchFamily="2" charset="-122"/>
                <a:cs typeface="+mn-cs"/>
              </a:endParaRPr>
            </a:p>
          </p:txBody>
        </p:sp>
        <p:sp>
          <p:nvSpPr>
            <p:cNvPr id="5" name="Google Shape;5317;p41">
              <a:extLst>
                <a:ext uri="{FF2B5EF4-FFF2-40B4-BE49-F238E27FC236}">
                  <a16:creationId xmlns:a16="http://schemas.microsoft.com/office/drawing/2014/main" id="{5132F5C3-D5F7-DC0F-AAF6-3090723D1207}"/>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mn-lt"/>
                  <a:cs typeface="Calibri" panose="020F0502020204030204" pitchFamily="34" charset="0"/>
                  <a:sym typeface="Gloria Hallelujah"/>
                </a:rPr>
                <a:t>Cùng</a:t>
              </a:r>
              <a:r>
                <a:rPr kumimoji="0" lang="en-US" sz="3999" b="1" i="0" u="none" strike="noStrike" kern="1200" cap="none" spc="0" normalizeH="0" baseline="0" noProof="0" dirty="0">
                  <a:ln>
                    <a:noFill/>
                  </a:ln>
                  <a:solidFill>
                    <a:srgbClr val="EA4618"/>
                  </a:solidFill>
                  <a:effectLst/>
                  <a:uLnTx/>
                  <a:uFillTx/>
                  <a:latin typeface="+mn-lt"/>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mn-lt"/>
                  <a:cs typeface="Calibri" panose="020F0502020204030204" pitchFamily="34" charset="0"/>
                  <a:sym typeface="Gloria Hallelujah"/>
                </a:rPr>
                <a:t>luyện</a:t>
              </a:r>
              <a:r>
                <a:rPr kumimoji="0" lang="en-US" sz="3999" b="1" i="0" u="none" strike="noStrike" kern="1200" cap="none" spc="0" normalizeH="0" baseline="0" noProof="0" dirty="0">
                  <a:ln>
                    <a:noFill/>
                  </a:ln>
                  <a:solidFill>
                    <a:srgbClr val="EA4618"/>
                  </a:solidFill>
                  <a:effectLst/>
                  <a:uLnTx/>
                  <a:uFillTx/>
                  <a:latin typeface="+mn-lt"/>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mn-lt"/>
                  <a:cs typeface="Calibri" panose="020F0502020204030204" pitchFamily="34" charset="0"/>
                  <a:sym typeface="Gloria Hallelujah"/>
                </a:rPr>
                <a:t>từ</a:t>
              </a:r>
              <a:r>
                <a:rPr kumimoji="0" lang="en-US" sz="3999" b="1" i="0" u="none" strike="noStrike" kern="1200" cap="none" spc="0" normalizeH="0" baseline="0" noProof="0" dirty="0">
                  <a:ln>
                    <a:noFill/>
                  </a:ln>
                  <a:solidFill>
                    <a:srgbClr val="EA4618"/>
                  </a:solidFill>
                  <a:effectLst/>
                  <a:uLnTx/>
                  <a:uFillTx/>
                  <a:latin typeface="+mn-lt"/>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mn-lt"/>
                  <a:cs typeface="Calibri" panose="020F0502020204030204" pitchFamily="34" charset="0"/>
                  <a:sym typeface="Gloria Hallelujah"/>
                </a:rPr>
                <a:t>khó</a:t>
              </a:r>
              <a:endParaRPr kumimoji="0" lang="en-US" sz="3999" b="1" i="0" u="none" strike="noStrike" kern="1200" cap="none" spc="0" normalizeH="0" baseline="0" noProof="0" dirty="0">
                <a:ln>
                  <a:noFill/>
                </a:ln>
                <a:solidFill>
                  <a:srgbClr val="EA4618"/>
                </a:solidFill>
                <a:effectLst/>
                <a:uLnTx/>
                <a:uFillTx/>
                <a:latin typeface="+mn-lt"/>
                <a:cs typeface="Calibri" panose="020F0502020204030204" pitchFamily="34" charset="0"/>
                <a:sym typeface="Gloria Hallelujah"/>
              </a:endParaRPr>
            </a:p>
          </p:txBody>
        </p:sp>
      </p:grpSp>
    </p:spTree>
    <p:extLst>
      <p:ext uri="{BB962C8B-B14F-4D97-AF65-F5344CB8AC3E}">
        <p14:creationId xmlns:p14="http://schemas.microsoft.com/office/powerpoint/2010/main" val="316543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4" descr="Sun free vector icons designed by Freepik | Vector icon design, Vector  free, Vector icons">
            <a:extLst>
              <a:ext uri="{FF2B5EF4-FFF2-40B4-BE49-F238E27FC236}">
                <a16:creationId xmlns:a16="http://schemas.microsoft.com/office/drawing/2014/main" id="{94E88555-93FA-73A8-EE98-B92393710A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4469" y="179834"/>
            <a:ext cx="2090057"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8A114086-8935-473B-9722-B0A1FBBC2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626" y="2779229"/>
            <a:ext cx="5448299"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a:extLst>
              <a:ext uri="{FF2B5EF4-FFF2-40B4-BE49-F238E27FC236}">
                <a16:creationId xmlns:a16="http://schemas.microsoft.com/office/drawing/2014/main" id="{645CCAF9-D228-4B55-AA7F-CE194DDF7CDD}"/>
              </a:ext>
            </a:extLst>
          </p:cNvPr>
          <p:cNvPicPr>
            <a:picLocks noChangeAspect="1"/>
          </p:cNvPicPr>
          <p:nvPr/>
        </p:nvPicPr>
        <p:blipFill>
          <a:blip r:embed="rId6"/>
          <a:stretch>
            <a:fillRect/>
          </a:stretch>
        </p:blipFill>
        <p:spPr>
          <a:xfrm>
            <a:off x="3227071" y="3157114"/>
            <a:ext cx="825855" cy="307916"/>
          </a:xfrm>
          <a:prstGeom prst="rect">
            <a:avLst/>
          </a:prstGeom>
        </p:spPr>
      </p:pic>
      <p:pic>
        <p:nvPicPr>
          <p:cNvPr id="40" name="Picture 39">
            <a:extLst>
              <a:ext uri="{FF2B5EF4-FFF2-40B4-BE49-F238E27FC236}">
                <a16:creationId xmlns:a16="http://schemas.microsoft.com/office/drawing/2014/main" id="{612A074E-BE5B-4B3C-98CA-F0D9B4787DF5}"/>
              </a:ext>
            </a:extLst>
          </p:cNvPr>
          <p:cNvPicPr>
            <a:picLocks noChangeAspect="1"/>
          </p:cNvPicPr>
          <p:nvPr/>
        </p:nvPicPr>
        <p:blipFill>
          <a:blip r:embed="rId7">
            <a:duotone>
              <a:srgbClr val="70AD47">
                <a:shade val="45000"/>
                <a:satMod val="135000"/>
              </a:srgbClr>
              <a:prstClr val="white"/>
            </a:duotone>
          </a:blip>
          <a:stretch>
            <a:fillRect/>
          </a:stretch>
        </p:blipFill>
        <p:spPr>
          <a:xfrm>
            <a:off x="1597314" y="3120003"/>
            <a:ext cx="1152114" cy="537654"/>
          </a:xfrm>
          <a:prstGeom prst="rect">
            <a:avLst/>
          </a:prstGeom>
        </p:spPr>
      </p:pic>
      <p:sp>
        <p:nvSpPr>
          <p:cNvPr id="41" name="Rectangle 40">
            <a:extLst>
              <a:ext uri="{FF2B5EF4-FFF2-40B4-BE49-F238E27FC236}">
                <a16:creationId xmlns:a16="http://schemas.microsoft.com/office/drawing/2014/main" id="{A1B089AB-AF37-495C-8226-C226AC8F540C}"/>
              </a:ext>
            </a:extLst>
          </p:cNvPr>
          <p:cNvSpPr/>
          <p:nvPr/>
        </p:nvSpPr>
        <p:spPr>
          <a:xfrm>
            <a:off x="1372934" y="3604383"/>
            <a:ext cx="1786061" cy="403954"/>
          </a:xfrm>
          <a:prstGeom prst="rect">
            <a:avLst/>
          </a:prstGeom>
        </p:spPr>
        <p:txBody>
          <a:bodyPr wrap="none" lIns="91436" tIns="45718" rIns="91436" bIns="45718">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Arial" pitchFamily="34" charset="0"/>
                <a:ea typeface="微软雅黑"/>
                <a:cs typeface="Arial" pitchFamily="34" charset="0"/>
              </a:rPr>
              <a:t>Lùi</a:t>
            </a:r>
            <a:r>
              <a:rPr kumimoji="0" lang="en-US" sz="2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Arial" pitchFamily="34" charset="0"/>
                <a:ea typeface="微软雅黑"/>
                <a:cs typeface="Arial" pitchFamily="34" charset="0"/>
              </a:rPr>
              <a:t> </a:t>
            </a:r>
            <a:r>
              <a:rPr kumimoji="0" lang="en-US" sz="2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Arial" pitchFamily="34" charset="0"/>
                <a:ea typeface="微软雅黑"/>
                <a:cs typeface="Arial" pitchFamily="34" charset="0"/>
              </a:rPr>
              <a:t>vào</a:t>
            </a:r>
            <a:r>
              <a:rPr kumimoji="0" lang="en-US" sz="2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Arial" pitchFamily="34" charset="0"/>
                <a:ea typeface="微软雅黑"/>
                <a:cs typeface="Arial" pitchFamily="34" charset="0"/>
              </a:rPr>
              <a:t> 2 ô </a:t>
            </a:r>
            <a:r>
              <a:rPr kumimoji="0" lang="en-US" sz="2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Arial" pitchFamily="34" charset="0"/>
                <a:ea typeface="微软雅黑"/>
                <a:cs typeface="Arial" pitchFamily="34" charset="0"/>
              </a:rPr>
              <a:t>ly</a:t>
            </a:r>
            <a:r>
              <a:rPr kumimoji="0" lang="en-US" sz="2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Arial" pitchFamily="34" charset="0"/>
                <a:ea typeface="微软雅黑"/>
                <a:cs typeface="Arial" pitchFamily="34" charset="0"/>
              </a:rPr>
              <a:t> </a:t>
            </a:r>
          </a:p>
        </p:txBody>
      </p:sp>
      <p:pic>
        <p:nvPicPr>
          <p:cNvPr id="3" name="Picture 2">
            <a:extLst>
              <a:ext uri="{FF2B5EF4-FFF2-40B4-BE49-F238E27FC236}">
                <a16:creationId xmlns:a16="http://schemas.microsoft.com/office/drawing/2014/main" id="{682008D8-696B-4AEF-A1CD-182549016672}"/>
              </a:ext>
            </a:extLst>
          </p:cNvPr>
          <p:cNvPicPr>
            <a:picLocks noChangeAspect="1"/>
          </p:cNvPicPr>
          <p:nvPr/>
        </p:nvPicPr>
        <p:blipFill>
          <a:blip r:embed="rId8"/>
          <a:stretch>
            <a:fillRect/>
          </a:stretch>
        </p:blipFill>
        <p:spPr>
          <a:xfrm>
            <a:off x="4096100" y="858881"/>
            <a:ext cx="3676300" cy="1411982"/>
          </a:xfrm>
          <a:prstGeom prst="rect">
            <a:avLst/>
          </a:prstGeom>
        </p:spPr>
      </p:pic>
      <p:pic>
        <p:nvPicPr>
          <p:cNvPr id="42" name="Picture 4" descr="Student Writing (#4) | Free SVG">
            <a:extLst>
              <a:ext uri="{FF2B5EF4-FFF2-40B4-BE49-F238E27FC236}">
                <a16:creationId xmlns:a16="http://schemas.microsoft.com/office/drawing/2014/main" id="{1C3DEFBA-C9C2-4DBC-A59B-C05B6C5005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78" y="424897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Student Writing (#3) | Free SVG">
            <a:extLst>
              <a:ext uri="{FF2B5EF4-FFF2-40B4-BE49-F238E27FC236}">
                <a16:creationId xmlns:a16="http://schemas.microsoft.com/office/drawing/2014/main" id="{42316297-BBC8-4CAE-99B4-50A7BDFF75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3705" y="4170907"/>
            <a:ext cx="2687093" cy="268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00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randombar(horizontal)">
                                      <p:cBhvr>
                                        <p:cTn id="13" dur="500"/>
                                        <p:tgtEl>
                                          <p:spTgt spid="41"/>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g_23__1500_15s_202511191046_cq833">
            <a:hlinkClick r:id="" action="ppaction://media"/>
            <a:extLst>
              <a:ext uri="{FF2B5EF4-FFF2-40B4-BE49-F238E27FC236}">
                <a16:creationId xmlns:a16="http://schemas.microsoft.com/office/drawing/2014/main" id="{746DA380-2882-8C44-B59A-4233BFFDE2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70117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4" descr="Sun free vector icons designed by Freepik | Vector icon design, Vector  free, Vector icons">
            <a:extLst>
              <a:ext uri="{FF2B5EF4-FFF2-40B4-BE49-F238E27FC236}">
                <a16:creationId xmlns:a16="http://schemas.microsoft.com/office/drawing/2014/main" id="{94E88555-93FA-73A8-EE98-B92393710A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4469" y="179834"/>
            <a:ext cx="2090057" cy="1097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Student Writing (#4) | Free SVG">
            <a:extLst>
              <a:ext uri="{FF2B5EF4-FFF2-40B4-BE49-F238E27FC236}">
                <a16:creationId xmlns:a16="http://schemas.microsoft.com/office/drawing/2014/main" id="{1C3DEFBA-C9C2-4DBC-A59B-C05B6C5005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70" y="4726830"/>
            <a:ext cx="2165720" cy="21657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Student Writing (#3) | Free SVG">
            <a:extLst>
              <a:ext uri="{FF2B5EF4-FFF2-40B4-BE49-F238E27FC236}">
                <a16:creationId xmlns:a16="http://schemas.microsoft.com/office/drawing/2014/main" id="{42316297-BBC8-4CAE-99B4-50A7BDFF75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9664" y="5169452"/>
            <a:ext cx="1685267" cy="16852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988EE57-85F5-4E86-BADA-28121D88BAB9}"/>
              </a:ext>
            </a:extLst>
          </p:cNvPr>
          <p:cNvPicPr>
            <a:picLocks noChangeAspect="1"/>
          </p:cNvPicPr>
          <p:nvPr/>
        </p:nvPicPr>
        <p:blipFill>
          <a:blip r:embed="rId7"/>
          <a:stretch>
            <a:fillRect/>
          </a:stretch>
        </p:blipFill>
        <p:spPr>
          <a:xfrm>
            <a:off x="3917833" y="760285"/>
            <a:ext cx="4940417" cy="1110008"/>
          </a:xfrm>
          <a:prstGeom prst="rect">
            <a:avLst/>
          </a:prstGeom>
        </p:spPr>
      </p:pic>
      <p:grpSp>
        <p:nvGrpSpPr>
          <p:cNvPr id="38" name="Group 37">
            <a:extLst>
              <a:ext uri="{FF2B5EF4-FFF2-40B4-BE49-F238E27FC236}">
                <a16:creationId xmlns:a16="http://schemas.microsoft.com/office/drawing/2014/main" id="{A921450F-913B-4809-A375-8A0DA2CED47F}"/>
              </a:ext>
            </a:extLst>
          </p:cNvPr>
          <p:cNvGrpSpPr/>
          <p:nvPr/>
        </p:nvGrpSpPr>
        <p:grpSpPr>
          <a:xfrm>
            <a:off x="1481055" y="1680481"/>
            <a:ext cx="7184851" cy="1534601"/>
            <a:chOff x="1576923" y="2093033"/>
            <a:chExt cx="7184851" cy="1534601"/>
          </a:xfrm>
        </p:grpSpPr>
        <p:sp>
          <p:nvSpPr>
            <p:cNvPr id="39" name="Rectangle: Rounded Corners 38">
              <a:extLst>
                <a:ext uri="{FF2B5EF4-FFF2-40B4-BE49-F238E27FC236}">
                  <a16:creationId xmlns:a16="http://schemas.microsoft.com/office/drawing/2014/main" id="{94E8FDB5-F642-47A1-8995-A8495B76416D}"/>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Content Placeholder 2">
              <a:extLst>
                <a:ext uri="{FF2B5EF4-FFF2-40B4-BE49-F238E27FC236}">
                  <a16:creationId xmlns:a16="http://schemas.microsoft.com/office/drawing/2014/main" id="{DBCD31CE-E3D4-4A73-831E-8CAD66F1AED0}"/>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41" name="Group 40">
            <a:extLst>
              <a:ext uri="{FF2B5EF4-FFF2-40B4-BE49-F238E27FC236}">
                <a16:creationId xmlns:a16="http://schemas.microsoft.com/office/drawing/2014/main" id="{1E3E07F5-5D5C-4AA9-A270-435106F65B97}"/>
              </a:ext>
            </a:extLst>
          </p:cNvPr>
          <p:cNvGrpSpPr/>
          <p:nvPr/>
        </p:nvGrpSpPr>
        <p:grpSpPr>
          <a:xfrm>
            <a:off x="2740521" y="2961053"/>
            <a:ext cx="5451023" cy="1733561"/>
            <a:chOff x="2836389" y="3373605"/>
            <a:chExt cx="5451023" cy="1733561"/>
          </a:xfrm>
        </p:grpSpPr>
        <p:sp>
          <p:nvSpPr>
            <p:cNvPr id="49" name="Rectangle: Rounded Corners 48">
              <a:extLst>
                <a:ext uri="{FF2B5EF4-FFF2-40B4-BE49-F238E27FC236}">
                  <a16:creationId xmlns:a16="http://schemas.microsoft.com/office/drawing/2014/main" id="{B5F6D3A3-C799-47B4-B375-127C18D8E3B2}"/>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Content Placeholder 2">
              <a:extLst>
                <a:ext uri="{FF2B5EF4-FFF2-40B4-BE49-F238E27FC236}">
                  <a16:creationId xmlns:a16="http://schemas.microsoft.com/office/drawing/2014/main" id="{23572C53-881B-4694-ADF7-31F121856404}"/>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88D443EC-B3C3-4736-A63B-59DE15836082}"/>
              </a:ext>
            </a:extLst>
          </p:cNvPr>
          <p:cNvGrpSpPr/>
          <p:nvPr/>
        </p:nvGrpSpPr>
        <p:grpSpPr>
          <a:xfrm>
            <a:off x="4538314" y="4398046"/>
            <a:ext cx="5451023" cy="1667668"/>
            <a:chOff x="4634182" y="4810598"/>
            <a:chExt cx="5451023" cy="1667668"/>
          </a:xfrm>
        </p:grpSpPr>
        <p:sp>
          <p:nvSpPr>
            <p:cNvPr id="52" name="Rectangle: Rounded Corners 51">
              <a:extLst>
                <a:ext uri="{FF2B5EF4-FFF2-40B4-BE49-F238E27FC236}">
                  <a16:creationId xmlns:a16="http://schemas.microsoft.com/office/drawing/2014/main" id="{EB2389B9-5DBF-489A-8299-CAB4E85B4500}"/>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Content Placeholder 2">
              <a:extLst>
                <a:ext uri="{FF2B5EF4-FFF2-40B4-BE49-F238E27FC236}">
                  <a16:creationId xmlns:a16="http://schemas.microsoft.com/office/drawing/2014/main" id="{FA2B55C7-9C2C-46B9-A1DC-EE5CF1DA4029}"/>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57788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4"/>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4" descr="Sun free vector icons designed by Freepik | Vector icon design, Vector  free, Vector icons">
            <a:extLst>
              <a:ext uri="{FF2B5EF4-FFF2-40B4-BE49-F238E27FC236}">
                <a16:creationId xmlns:a16="http://schemas.microsoft.com/office/drawing/2014/main" id="{94E88555-93FA-73A8-EE98-B92393710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4469" y="179834"/>
            <a:ext cx="2090057" cy="1097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Student Writing (#4) | Free SVG">
            <a:extLst>
              <a:ext uri="{FF2B5EF4-FFF2-40B4-BE49-F238E27FC236}">
                <a16:creationId xmlns:a16="http://schemas.microsoft.com/office/drawing/2014/main" id="{1C3DEFBA-C9C2-4DBC-A59B-C05B6C5005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0" y="4726830"/>
            <a:ext cx="2165720" cy="21657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Student Writing (#3) | Free SVG">
            <a:extLst>
              <a:ext uri="{FF2B5EF4-FFF2-40B4-BE49-F238E27FC236}">
                <a16:creationId xmlns:a16="http://schemas.microsoft.com/office/drawing/2014/main" id="{42316297-BBC8-4CAE-99B4-50A7BDFF75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9664" y="5169452"/>
            <a:ext cx="1685267" cy="168526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8">
            <a:extLst>
              <a:ext uri="{FF2B5EF4-FFF2-40B4-BE49-F238E27FC236}">
                <a16:creationId xmlns:a16="http://schemas.microsoft.com/office/drawing/2014/main" id="{DFC1D54E-5AFF-4274-B330-B69E18DBF54E}"/>
              </a:ext>
            </a:extLst>
          </p:cNvPr>
          <p:cNvGrpSpPr/>
          <p:nvPr/>
        </p:nvGrpSpPr>
        <p:grpSpPr>
          <a:xfrm>
            <a:off x="772906" y="664400"/>
            <a:ext cx="4096226" cy="1705451"/>
            <a:chOff x="-753" y="0"/>
            <a:chExt cx="7169" cy="3581"/>
          </a:xfrm>
        </p:grpSpPr>
        <p:sp>
          <p:nvSpPr>
            <p:cNvPr id="18" name="圆角矩形 7">
              <a:extLst>
                <a:ext uri="{FF2B5EF4-FFF2-40B4-BE49-F238E27FC236}">
                  <a16:creationId xmlns:a16="http://schemas.microsoft.com/office/drawing/2014/main" id="{206BB600-AE12-41B9-A13C-0BE43894CD47}"/>
                </a:ext>
              </a:extLst>
            </p:cNvPr>
            <p:cNvSpPr/>
            <p:nvPr/>
          </p:nvSpPr>
          <p:spPr>
            <a:xfrm>
              <a:off x="1473" y="139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225"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9" name="圆角矩形 5">
              <a:extLst>
                <a:ext uri="{FF2B5EF4-FFF2-40B4-BE49-F238E27FC236}">
                  <a16:creationId xmlns:a16="http://schemas.microsoft.com/office/drawing/2014/main" id="{5D9AD9A8-971D-4754-AE75-20B430F1DB95}"/>
                </a:ext>
              </a:extLst>
            </p:cNvPr>
            <p:cNvSpPr/>
            <p:nvPr/>
          </p:nvSpPr>
          <p:spPr>
            <a:xfrm>
              <a:off x="1365" y="134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225" normalizeH="0" baseline="0" noProof="0" dirty="0">
                  <a:ln>
                    <a:noFill/>
                  </a:ln>
                  <a:solidFill>
                    <a:srgbClr val="FF0000"/>
                  </a:solidFill>
                  <a:effectLst/>
                  <a:uLnTx/>
                  <a:uFillTx/>
                  <a:latin typeface="字魂189号-星岩乐黑体" panose="00000500000000000000" charset="-122"/>
                  <a:ea typeface="字魂189号-星岩乐黑体" panose="00000500000000000000" charset="-122"/>
                  <a:cs typeface="Open Sans Light" pitchFamily="34" charset="0"/>
                  <a:sym typeface="+mn-lt"/>
                </a:rPr>
                <a:t>Nhận xét bài viết</a:t>
              </a:r>
              <a:endParaRPr kumimoji="0" lang="zh-CN" altLang="en-US" sz="2400" b="1" i="0" u="none" strike="noStrike" kern="1200" cap="none" spc="-225" normalizeH="0" baseline="0" noProof="0" dirty="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pic>
          <p:nvPicPr>
            <p:cNvPr id="20" name="图片 25" descr="卡通人物&#10;&#10;中度可信度描述已自动生成">
              <a:extLst>
                <a:ext uri="{FF2B5EF4-FFF2-40B4-BE49-F238E27FC236}">
                  <a16:creationId xmlns:a16="http://schemas.microsoft.com/office/drawing/2014/main" id="{2D8B6A7D-F0F6-4E22-A14E-5354A04EE089}"/>
                </a:ext>
              </a:extLst>
            </p:cNvPr>
            <p:cNvPicPr>
              <a:picLocks noChangeAspect="1"/>
            </p:cNvPicPr>
            <p:nvPr>
              <p:custDataLst>
                <p:tags r:id="rId1"/>
              </p:custDataLst>
            </p:nvPr>
          </p:nvPicPr>
          <p:blipFill>
            <a:blip r:embed="rId8" cstate="email"/>
            <a:stretch>
              <a:fillRect/>
            </a:stretch>
          </p:blipFill>
          <p:spPr>
            <a:xfrm rot="840000">
              <a:off x="-753" y="0"/>
              <a:ext cx="3581" cy="3581"/>
            </a:xfrm>
            <a:prstGeom prst="rect">
              <a:avLst/>
            </a:prstGeom>
          </p:spPr>
        </p:pic>
      </p:grpSp>
      <p:grpSp>
        <p:nvGrpSpPr>
          <p:cNvPr id="21" name="组合 15">
            <a:extLst>
              <a:ext uri="{FF2B5EF4-FFF2-40B4-BE49-F238E27FC236}">
                <a16:creationId xmlns:a16="http://schemas.microsoft.com/office/drawing/2014/main" id="{07B14A5E-74F3-4F43-841F-1B241349AAE2}"/>
              </a:ext>
            </a:extLst>
          </p:cNvPr>
          <p:cNvGrpSpPr/>
          <p:nvPr/>
        </p:nvGrpSpPr>
        <p:grpSpPr>
          <a:xfrm>
            <a:off x="3843945" y="2271903"/>
            <a:ext cx="5629275" cy="2710815"/>
            <a:chOff x="1020" y="3088"/>
            <a:chExt cx="11012" cy="5692"/>
          </a:xfrm>
        </p:grpSpPr>
        <p:sp>
          <p:nvSpPr>
            <p:cNvPr id="22" name="云形 14">
              <a:extLst>
                <a:ext uri="{FF2B5EF4-FFF2-40B4-BE49-F238E27FC236}">
                  <a16:creationId xmlns:a16="http://schemas.microsoft.com/office/drawing/2014/main" id="{4B0A7301-DCBA-4751-83E2-3DF67DFD56FD}"/>
                </a:ext>
              </a:extLst>
            </p:cNvPr>
            <p:cNvSpPr/>
            <p:nvPr/>
          </p:nvSpPr>
          <p:spPr>
            <a:xfrm>
              <a:off x="1220" y="3088"/>
              <a:ext cx="10812" cy="5692"/>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nvGrpSpPr>
            <p:cNvPr id="23" name="组合 2">
              <a:extLst>
                <a:ext uri="{FF2B5EF4-FFF2-40B4-BE49-F238E27FC236}">
                  <a16:creationId xmlns:a16="http://schemas.microsoft.com/office/drawing/2014/main" id="{3F65B561-719C-4903-98A4-82BA9FF7E7A6}"/>
                </a:ext>
              </a:extLst>
            </p:cNvPr>
            <p:cNvGrpSpPr/>
            <p:nvPr/>
          </p:nvGrpSpPr>
          <p:grpSpPr>
            <a:xfrm>
              <a:off x="1020" y="3108"/>
              <a:ext cx="10812" cy="5432"/>
              <a:chOff x="1020" y="3108"/>
              <a:chExt cx="10812" cy="5432"/>
            </a:xfrm>
          </p:grpSpPr>
          <p:sp>
            <p:nvSpPr>
              <p:cNvPr id="24" name="云形 6">
                <a:extLst>
                  <a:ext uri="{FF2B5EF4-FFF2-40B4-BE49-F238E27FC236}">
                    <a16:creationId xmlns:a16="http://schemas.microsoft.com/office/drawing/2014/main" id="{6EEF9B28-33F0-4865-B5FC-437A89AA4ADD}"/>
                  </a:ext>
                </a:extLst>
              </p:cNvPr>
              <p:cNvSpPr/>
              <p:nvPr/>
            </p:nvSpPr>
            <p:spPr>
              <a:xfrm>
                <a:off x="1020" y="3108"/>
                <a:ext cx="10812" cy="5432"/>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itchFamily="34" charset="0"/>
                  <a:ea typeface="等线" panose="02010600030101010101" pitchFamily="2" charset="-122"/>
                  <a:cs typeface="Arial" pitchFamily="34" charset="0"/>
                </a:endParaRPr>
              </a:p>
            </p:txBody>
          </p:sp>
          <p:sp>
            <p:nvSpPr>
              <p:cNvPr id="25" name="文本框 12">
                <a:extLst>
                  <a:ext uri="{FF2B5EF4-FFF2-40B4-BE49-F238E27FC236}">
                    <a16:creationId xmlns:a16="http://schemas.microsoft.com/office/drawing/2014/main" id="{22A86948-8883-4F3C-A489-199CC0E9F0C2}"/>
                  </a:ext>
                </a:extLst>
              </p:cNvPr>
              <p:cNvSpPr txBox="1"/>
              <p:nvPr/>
            </p:nvSpPr>
            <p:spPr>
              <a:xfrm>
                <a:off x="2279" y="4083"/>
                <a:ext cx="8079" cy="10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700" b="0" i="0" u="none" strike="noStrike" kern="1200" cap="none" spc="0" normalizeH="0" baseline="0" noProof="0" dirty="0">
                  <a:ln>
                    <a:noFill/>
                  </a:ln>
                  <a:solidFill>
                    <a:prstClr val="black"/>
                  </a:solidFill>
                  <a:effectLst/>
                  <a:uLnTx/>
                  <a:uFillTx/>
                  <a:latin typeface="思源黑体 CN Light" panose="020B0300000000000000" charset="-122"/>
                  <a:ea typeface="思源黑体 CN Light" panose="020B0300000000000000" charset="-122"/>
                  <a:cs typeface="+mn-cs"/>
                  <a:sym typeface="+mn-ea"/>
                </a:endParaRPr>
              </a:p>
            </p:txBody>
          </p:sp>
        </p:grpSp>
      </p:grpSp>
      <p:sp>
        <p:nvSpPr>
          <p:cNvPr id="26" name="TextBox 25">
            <a:extLst>
              <a:ext uri="{FF2B5EF4-FFF2-40B4-BE49-F238E27FC236}">
                <a16:creationId xmlns:a16="http://schemas.microsoft.com/office/drawing/2014/main" id="{92C3C1FB-A224-418C-8A25-F3E405D1C8BA}"/>
              </a:ext>
            </a:extLst>
          </p:cNvPr>
          <p:cNvSpPr txBox="1"/>
          <p:nvPr/>
        </p:nvSpPr>
        <p:spPr>
          <a:xfrm>
            <a:off x="4515796" y="3203636"/>
            <a:ext cx="4480661" cy="830997"/>
          </a:xfrm>
          <a:prstGeom prst="rect">
            <a:avLst/>
          </a:prstGeom>
          <a:noFill/>
        </p:spPr>
        <p:txBody>
          <a:bodyPr wrap="square" lIns="91436" tIns="45718" rIns="91436" bIns="45718">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Em</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hãy</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tự</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đánh</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giá</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phần</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viết</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của</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mình</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và</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của</a:t>
            </a:r>
            <a:r>
              <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rPr>
              <a:t> </a:t>
            </a:r>
            <a:r>
              <a:rPr kumimoji="0" lang="en-US" sz="2400" b="1" i="0" u="none" strike="noStrike" kern="1200" cap="none" spc="0" normalizeH="0" baseline="0" noProof="0" dirty="0" err="1">
                <a:ln>
                  <a:noFill/>
                </a:ln>
                <a:solidFill>
                  <a:srgbClr val="0070C0"/>
                </a:solidFill>
                <a:effectLst/>
                <a:uLnTx/>
                <a:uFillTx/>
                <a:latin typeface="Arial" pitchFamily="34" charset="0"/>
                <a:ea typeface="微软雅黑"/>
                <a:cs typeface="Arial" pitchFamily="34" charset="0"/>
              </a:rPr>
              <a:t>bạn</a:t>
            </a:r>
            <a:endParaRPr kumimoji="0" lang="en-US" sz="2400" b="1" i="0" u="none" strike="noStrike" kern="1200" cap="none" spc="0" normalizeH="0" baseline="0" noProof="0" dirty="0">
              <a:ln>
                <a:noFill/>
              </a:ln>
              <a:solidFill>
                <a:srgbClr val="0070C0"/>
              </a:solidFill>
              <a:effectLst/>
              <a:uLnTx/>
              <a:uFillTx/>
              <a:latin typeface="Arial" pitchFamily="34" charset="0"/>
              <a:ea typeface="微软雅黑"/>
              <a:cs typeface="Arial" pitchFamily="34" charset="0"/>
            </a:endParaRPr>
          </a:p>
        </p:txBody>
      </p:sp>
    </p:spTree>
    <p:extLst>
      <p:ext uri="{BB962C8B-B14F-4D97-AF65-F5344CB8AC3E}">
        <p14:creationId xmlns:p14="http://schemas.microsoft.com/office/powerpoint/2010/main" val="3251225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4"/>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4" descr="Sun free vector icons designed by Freepik | Vector icon design, Vector  free, Vector icons">
            <a:extLst>
              <a:ext uri="{FF2B5EF4-FFF2-40B4-BE49-F238E27FC236}">
                <a16:creationId xmlns:a16="http://schemas.microsoft.com/office/drawing/2014/main" id="{94E88555-93FA-73A8-EE98-B92393710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4469" y="179834"/>
            <a:ext cx="2090057" cy="1097280"/>
          </a:xfrm>
          <a:prstGeom prst="rect">
            <a:avLst/>
          </a:prstGeom>
          <a:noFill/>
          <a:extLst>
            <a:ext uri="{909E8E84-426E-40DD-AFC4-6F175D3DCCD1}">
              <a14:hiddenFill xmlns:a14="http://schemas.microsoft.com/office/drawing/2010/main">
                <a:solidFill>
                  <a:srgbClr val="FFFFFF"/>
                </a:solidFill>
              </a14:hiddenFill>
            </a:ext>
          </a:extLst>
        </p:spPr>
      </p:pic>
      <p:sp>
        <p:nvSpPr>
          <p:cNvPr id="27" name="圆角矩形 3">
            <a:extLst>
              <a:ext uri="{FF2B5EF4-FFF2-40B4-BE49-F238E27FC236}">
                <a16:creationId xmlns:a16="http://schemas.microsoft.com/office/drawing/2014/main" id="{4617725B-C38A-4691-B625-72C013AF7F0C}"/>
              </a:ext>
            </a:extLst>
          </p:cNvPr>
          <p:cNvSpPr/>
          <p:nvPr/>
        </p:nvSpPr>
        <p:spPr>
          <a:xfrm>
            <a:off x="2113514" y="1078570"/>
            <a:ext cx="8499158" cy="4572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8" name="组合 8">
            <a:extLst>
              <a:ext uri="{FF2B5EF4-FFF2-40B4-BE49-F238E27FC236}">
                <a16:creationId xmlns:a16="http://schemas.microsoft.com/office/drawing/2014/main" id="{B3D28943-44CF-42A9-86A6-68974091A06B}"/>
              </a:ext>
            </a:extLst>
          </p:cNvPr>
          <p:cNvGrpSpPr/>
          <p:nvPr/>
        </p:nvGrpSpPr>
        <p:grpSpPr>
          <a:xfrm>
            <a:off x="1409615" y="724717"/>
            <a:ext cx="4096226" cy="1705451"/>
            <a:chOff x="-753" y="0"/>
            <a:chExt cx="7169" cy="3581"/>
          </a:xfrm>
        </p:grpSpPr>
        <p:sp>
          <p:nvSpPr>
            <p:cNvPr id="29" name="圆角矩形 7">
              <a:extLst>
                <a:ext uri="{FF2B5EF4-FFF2-40B4-BE49-F238E27FC236}">
                  <a16:creationId xmlns:a16="http://schemas.microsoft.com/office/drawing/2014/main" id="{3D3172A6-91A7-4391-9AB2-2344EC49292E}"/>
                </a:ext>
              </a:extLst>
            </p:cNvPr>
            <p:cNvSpPr/>
            <p:nvPr/>
          </p:nvSpPr>
          <p:spPr>
            <a:xfrm>
              <a:off x="1473" y="139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225"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30" name="圆角矩形 5">
              <a:extLst>
                <a:ext uri="{FF2B5EF4-FFF2-40B4-BE49-F238E27FC236}">
                  <a16:creationId xmlns:a16="http://schemas.microsoft.com/office/drawing/2014/main" id="{8425A647-66A6-401E-92E9-0BCF8B00309B}"/>
                </a:ext>
              </a:extLst>
            </p:cNvPr>
            <p:cNvSpPr/>
            <p:nvPr/>
          </p:nvSpPr>
          <p:spPr>
            <a:xfrm>
              <a:off x="1365" y="134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225" normalizeH="0" baseline="0" noProof="0" dirty="0">
                  <a:ln>
                    <a:noFill/>
                  </a:ln>
                  <a:solidFill>
                    <a:srgbClr val="FF0000"/>
                  </a:solidFill>
                  <a:effectLst/>
                  <a:uLnTx/>
                  <a:uFillTx/>
                  <a:latin typeface="字魂189号-星岩乐黑体" panose="00000500000000000000" charset="-122"/>
                  <a:ea typeface="字魂189号-星岩乐黑体" panose="00000500000000000000" charset="-122"/>
                  <a:cs typeface="Open Sans Light" pitchFamily="34" charset="0"/>
                  <a:sym typeface="+mn-lt"/>
                </a:rPr>
                <a:t>Nhận xét bài viết</a:t>
              </a:r>
              <a:endParaRPr kumimoji="0" lang="zh-CN" altLang="en-US" sz="2400" b="1" i="0" u="none" strike="noStrike" kern="1200" cap="none" spc="-225" normalizeH="0" baseline="0" noProof="0" dirty="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pic>
          <p:nvPicPr>
            <p:cNvPr id="31" name="图片 25" descr="卡通人物&#10;&#10;中度可信度描述已自动生成">
              <a:extLst>
                <a:ext uri="{FF2B5EF4-FFF2-40B4-BE49-F238E27FC236}">
                  <a16:creationId xmlns:a16="http://schemas.microsoft.com/office/drawing/2014/main" id="{59418777-3272-482B-9F8A-11CC76C65A56}"/>
                </a:ext>
              </a:extLst>
            </p:cNvPr>
            <p:cNvPicPr>
              <a:picLocks noChangeAspect="1"/>
            </p:cNvPicPr>
            <p:nvPr>
              <p:custDataLst>
                <p:tags r:id="rId1"/>
              </p:custDataLst>
            </p:nvPr>
          </p:nvPicPr>
          <p:blipFill>
            <a:blip r:embed="rId6" cstate="email"/>
            <a:stretch>
              <a:fillRect/>
            </a:stretch>
          </p:blipFill>
          <p:spPr>
            <a:xfrm rot="840000">
              <a:off x="-753" y="0"/>
              <a:ext cx="3581" cy="3581"/>
            </a:xfrm>
            <a:prstGeom prst="rect">
              <a:avLst/>
            </a:prstGeom>
          </p:spPr>
        </p:pic>
      </p:grpSp>
      <p:grpSp>
        <p:nvGrpSpPr>
          <p:cNvPr id="32" name="组合 15">
            <a:extLst>
              <a:ext uri="{FF2B5EF4-FFF2-40B4-BE49-F238E27FC236}">
                <a16:creationId xmlns:a16="http://schemas.microsoft.com/office/drawing/2014/main" id="{30236412-DD2B-4063-B1FC-FDF701960C50}"/>
              </a:ext>
            </a:extLst>
          </p:cNvPr>
          <p:cNvGrpSpPr/>
          <p:nvPr/>
        </p:nvGrpSpPr>
        <p:grpSpPr>
          <a:xfrm>
            <a:off x="2276868" y="2263482"/>
            <a:ext cx="5629275" cy="2710815"/>
            <a:chOff x="1020" y="3088"/>
            <a:chExt cx="11012" cy="5692"/>
          </a:xfrm>
        </p:grpSpPr>
        <p:sp>
          <p:nvSpPr>
            <p:cNvPr id="33" name="云形 14">
              <a:extLst>
                <a:ext uri="{FF2B5EF4-FFF2-40B4-BE49-F238E27FC236}">
                  <a16:creationId xmlns:a16="http://schemas.microsoft.com/office/drawing/2014/main" id="{67D3155A-7FFD-4438-8ED1-6C5985FD0FCC}"/>
                </a:ext>
              </a:extLst>
            </p:cNvPr>
            <p:cNvSpPr/>
            <p:nvPr/>
          </p:nvSpPr>
          <p:spPr>
            <a:xfrm>
              <a:off x="1220" y="3088"/>
              <a:ext cx="10812" cy="5692"/>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nvGrpSpPr>
            <p:cNvPr id="34" name="组合 2">
              <a:extLst>
                <a:ext uri="{FF2B5EF4-FFF2-40B4-BE49-F238E27FC236}">
                  <a16:creationId xmlns:a16="http://schemas.microsoft.com/office/drawing/2014/main" id="{7DC96B48-B3B6-458F-92A5-AC323B7F9EAA}"/>
                </a:ext>
              </a:extLst>
            </p:cNvPr>
            <p:cNvGrpSpPr/>
            <p:nvPr/>
          </p:nvGrpSpPr>
          <p:grpSpPr>
            <a:xfrm>
              <a:off x="1020" y="3108"/>
              <a:ext cx="10812" cy="5432"/>
              <a:chOff x="1020" y="3108"/>
              <a:chExt cx="10812" cy="5432"/>
            </a:xfrm>
          </p:grpSpPr>
          <p:sp>
            <p:nvSpPr>
              <p:cNvPr id="35" name="云形 6">
                <a:extLst>
                  <a:ext uri="{FF2B5EF4-FFF2-40B4-BE49-F238E27FC236}">
                    <a16:creationId xmlns:a16="http://schemas.microsoft.com/office/drawing/2014/main" id="{78FE43F6-E486-489C-B1D3-A55479C6FF76}"/>
                  </a:ext>
                </a:extLst>
              </p:cNvPr>
              <p:cNvSpPr/>
              <p:nvPr/>
            </p:nvSpPr>
            <p:spPr>
              <a:xfrm>
                <a:off x="1020" y="3108"/>
                <a:ext cx="10812" cy="5432"/>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itchFamily="34" charset="0"/>
                  <a:ea typeface="等线" panose="02010600030101010101" pitchFamily="2" charset="-122"/>
                  <a:cs typeface="Arial" pitchFamily="34" charset="0"/>
                </a:endParaRPr>
              </a:p>
            </p:txBody>
          </p:sp>
          <p:sp>
            <p:nvSpPr>
              <p:cNvPr id="36" name="文本框 12">
                <a:extLst>
                  <a:ext uri="{FF2B5EF4-FFF2-40B4-BE49-F238E27FC236}">
                    <a16:creationId xmlns:a16="http://schemas.microsoft.com/office/drawing/2014/main" id="{D3004585-C94C-47CF-BD24-FD61E6E9639D}"/>
                  </a:ext>
                </a:extLst>
              </p:cNvPr>
              <p:cNvSpPr txBox="1"/>
              <p:nvPr/>
            </p:nvSpPr>
            <p:spPr>
              <a:xfrm>
                <a:off x="2279" y="4083"/>
                <a:ext cx="8079" cy="10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700" b="0" i="0" u="none" strike="noStrike" kern="1200" cap="none" spc="0" normalizeH="0" baseline="0" noProof="0" dirty="0">
                  <a:ln>
                    <a:noFill/>
                  </a:ln>
                  <a:solidFill>
                    <a:prstClr val="black"/>
                  </a:solidFill>
                  <a:effectLst/>
                  <a:uLnTx/>
                  <a:uFillTx/>
                  <a:latin typeface="思源黑体 CN Light" panose="020B0300000000000000" charset="-122"/>
                  <a:ea typeface="思源黑体 CN Light" panose="020B0300000000000000" charset="-122"/>
                  <a:cs typeface="+mn-cs"/>
                  <a:sym typeface="+mn-ea"/>
                </a:endParaRPr>
              </a:p>
            </p:txBody>
          </p:sp>
        </p:grpSp>
      </p:grpSp>
      <p:sp>
        <p:nvSpPr>
          <p:cNvPr id="37" name="TextBox 36">
            <a:extLst>
              <a:ext uri="{FF2B5EF4-FFF2-40B4-BE49-F238E27FC236}">
                <a16:creationId xmlns:a16="http://schemas.microsoft.com/office/drawing/2014/main" id="{54283BEB-9B0F-4811-8E4F-37F481B14AA8}"/>
              </a:ext>
            </a:extLst>
          </p:cNvPr>
          <p:cNvSpPr txBox="1"/>
          <p:nvPr/>
        </p:nvSpPr>
        <p:spPr>
          <a:xfrm>
            <a:off x="2632752" y="3104621"/>
            <a:ext cx="4480661" cy="830997"/>
          </a:xfrm>
          <a:prstGeom prst="rect">
            <a:avLst/>
          </a:prstGeom>
          <a:noFill/>
        </p:spPr>
        <p:txBody>
          <a:bodyPr wrap="square" lIns="91436" tIns="45718" rIns="91436" bIns="45718">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itchFamily="34" charset="0"/>
                <a:ea typeface="微软雅黑"/>
                <a:cs typeface="Arial" pitchFamily="34" charset="0"/>
              </a:rPr>
              <a:t>Giáo viên nhận xét, đánh giá bài viết </a:t>
            </a:r>
          </a:p>
        </p:txBody>
      </p:sp>
      <p:pic>
        <p:nvPicPr>
          <p:cNvPr id="38" name="Picture 2">
            <a:extLst>
              <a:ext uri="{FF2B5EF4-FFF2-40B4-BE49-F238E27FC236}">
                <a16:creationId xmlns:a16="http://schemas.microsoft.com/office/drawing/2014/main" id="{E5C248BA-8C1C-4F84-92F7-2B7022BD9B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2444" l="9778" r="89778">
                        <a14:foregroundMark x1="50667" y1="33778" x2="50667" y2="33778"/>
                        <a14:foregroundMark x1="50667" y1="33333" x2="50667" y2="33333"/>
                        <a14:foregroundMark x1="37333" y1="34222" x2="37333" y2="34222"/>
                        <a14:foregroundMark x1="38667" y1="36000" x2="38667" y2="36000"/>
                        <a14:foregroundMark x1="36444" y1="36000" x2="36444" y2="36000"/>
                      </a14:backgroundRemoval>
                    </a14:imgEffect>
                  </a14:imgLayer>
                </a14:imgProps>
              </a:ext>
              <a:ext uri="{28A0092B-C50C-407E-A947-70E740481C1C}">
                <a14:useLocalDpi xmlns:a14="http://schemas.microsoft.com/office/drawing/2010/main" val="0"/>
              </a:ext>
            </a:extLst>
          </a:blip>
          <a:srcRect/>
          <a:stretch>
            <a:fillRect/>
          </a:stretch>
        </p:blipFill>
        <p:spPr bwMode="auto">
          <a:xfrm>
            <a:off x="7906143" y="3292864"/>
            <a:ext cx="3245489" cy="310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630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8" descr="Vegetable Garden Clipart Images | Free Vectors, Stock Photos &amp; PSD | Pag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30"/>
            <a:ext cx="12192000" cy="6859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r="49275"/>
          <a:stretch/>
        </p:blipFill>
        <p:spPr bwMode="auto">
          <a:xfrm>
            <a:off x="3638659" y="2019232"/>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6" name="Jazz Me Blues - E's Jammy Jams.mp3" descr="Jazz Me Blues - E's Jammy Jams.mp3">
            <a:hlinkClick r:id="" action="ppaction://media"/>
            <a:extLst>
              <a:ext uri="{FF2B5EF4-FFF2-40B4-BE49-F238E27FC236}">
                <a16:creationId xmlns:a16="http://schemas.microsoft.com/office/drawing/2014/main" id="{13F8CD0C-4B12-7741-AD13-DCB0766C71CD}"/>
              </a:ext>
            </a:extLst>
          </p:cNvPr>
          <p:cNvPicPr>
            <a:picLocks noChangeAspect="1"/>
          </p:cNvPicPr>
          <p:nvPr>
            <a:audioFile r:link="rId1"/>
            <p:extLst>
              <p:ext uri="{DAA4B4D4-6D71-4841-9C94-3DE7FCFB9230}">
                <p14:media xmlns:p14="http://schemas.microsoft.com/office/powerpoint/2010/main" r:embed="rId2">
                  <p14:trim end="147129.075"/>
                </p14:media>
              </p:ext>
            </p:extLst>
          </p:nvPr>
        </p:nvPicPr>
        <p:blipFill>
          <a:blip r:embed="rId8"/>
          <a:stretch>
            <a:fillRect/>
          </a:stretch>
        </p:blipFill>
        <p:spPr>
          <a:xfrm>
            <a:off x="390270" y="6849517"/>
            <a:ext cx="1081052" cy="1081052"/>
          </a:xfrm>
          <a:prstGeom prst="rect">
            <a:avLst/>
          </a:prstGeom>
        </p:spPr>
      </p:pic>
      <p:pic>
        <p:nvPicPr>
          <p:cNvPr id="7" name="Picture 2" descr="Grass - Blades Of Grass Cartoon Clipart - Large Size Png Image - PikPng">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colorTemperature colorTemp="7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1475875" y="3866148"/>
            <a:ext cx="2694678" cy="2631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rass Cartoon - Un Brin D Herbe - (1170x2335) Png Clipart Download">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393653" y="2179932"/>
            <a:ext cx="1333263" cy="2480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ss - Blades Of Grass Cartoon Clipart - Large Size Png Image - PikPng">
            <a:hlinkClick r:id="rId15" action="ppaction://hlinksldjump"/>
          </p:cNvPr>
          <p:cNvPicPr>
            <a:picLocks noChangeAspect="1" noChangeArrowheads="1"/>
          </p:cNvPicPr>
          <p:nvPr/>
        </p:nvPicPr>
        <p:blipFill rotWithShape="1">
          <a:blip r:embed="rId16">
            <a:extLst>
              <a:ext uri="{BEBA8EAE-BF5A-486C-A8C5-ECC9F3942E4B}">
                <a14:imgProps xmlns:a14="http://schemas.microsoft.com/office/drawing/2010/main">
                  <a14:imgLayer r:embed="rId11">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61423" t="24743" r="10940" b="50000"/>
          <a:stretch/>
        </p:blipFill>
        <p:spPr bwMode="auto">
          <a:xfrm>
            <a:off x="7645976" y="3259439"/>
            <a:ext cx="1093902" cy="148830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437093" y="133854"/>
            <a:ext cx="7665053" cy="1687154"/>
            <a:chOff x="2263473" y="367108"/>
            <a:chExt cx="7665053" cy="1499637"/>
          </a:xfrm>
        </p:grpSpPr>
        <p:sp>
          <p:nvSpPr>
            <p:cNvPr id="13" name="Rectangle 2"/>
            <p:cNvSpPr/>
            <p:nvPr/>
          </p:nvSpPr>
          <p:spPr>
            <a:xfrm>
              <a:off x="2263473" y="375812"/>
              <a:ext cx="7665053" cy="1415919"/>
            </a:xfrm>
            <a:custGeom>
              <a:avLst/>
              <a:gdLst>
                <a:gd name="connsiteX0" fmla="*/ 0 w 7665053"/>
                <a:gd name="connsiteY0" fmla="*/ 296809 h 1780854"/>
                <a:gd name="connsiteX1" fmla="*/ 296809 w 7665053"/>
                <a:gd name="connsiteY1" fmla="*/ 0 h 1780854"/>
                <a:gd name="connsiteX2" fmla="*/ 7368244 w 7665053"/>
                <a:gd name="connsiteY2" fmla="*/ 0 h 1780854"/>
                <a:gd name="connsiteX3" fmla="*/ 7665053 w 7665053"/>
                <a:gd name="connsiteY3" fmla="*/ 296809 h 1780854"/>
                <a:gd name="connsiteX4" fmla="*/ 7665053 w 7665053"/>
                <a:gd name="connsiteY4" fmla="*/ 1484045 h 1780854"/>
                <a:gd name="connsiteX5" fmla="*/ 7368244 w 7665053"/>
                <a:gd name="connsiteY5" fmla="*/ 1780854 h 1780854"/>
                <a:gd name="connsiteX6" fmla="*/ 296809 w 7665053"/>
                <a:gd name="connsiteY6" fmla="*/ 1780854 h 1780854"/>
                <a:gd name="connsiteX7" fmla="*/ 0 w 7665053"/>
                <a:gd name="connsiteY7" fmla="*/ 1484045 h 1780854"/>
                <a:gd name="connsiteX8" fmla="*/ 0 w 7665053"/>
                <a:gd name="connsiteY8" fmla="*/ 296809 h 1780854"/>
                <a:gd name="connsiteX0" fmla="*/ 0 w 7665053"/>
                <a:gd name="connsiteY0" fmla="*/ 296809 h 1780854"/>
                <a:gd name="connsiteX1" fmla="*/ 204212 w 7665053"/>
                <a:gd name="connsiteY1" fmla="*/ 0 h 1780854"/>
                <a:gd name="connsiteX2" fmla="*/ 7368244 w 7665053"/>
                <a:gd name="connsiteY2" fmla="*/ 0 h 1780854"/>
                <a:gd name="connsiteX3" fmla="*/ 7665053 w 7665053"/>
                <a:gd name="connsiteY3" fmla="*/ 296809 h 1780854"/>
                <a:gd name="connsiteX4" fmla="*/ 7665053 w 7665053"/>
                <a:gd name="connsiteY4" fmla="*/ 1484045 h 1780854"/>
                <a:gd name="connsiteX5" fmla="*/ 7368244 w 7665053"/>
                <a:gd name="connsiteY5" fmla="*/ 1780854 h 1780854"/>
                <a:gd name="connsiteX6" fmla="*/ 296809 w 7665053"/>
                <a:gd name="connsiteY6" fmla="*/ 1780854 h 1780854"/>
                <a:gd name="connsiteX7" fmla="*/ 0 w 7665053"/>
                <a:gd name="connsiteY7" fmla="*/ 1484045 h 1780854"/>
                <a:gd name="connsiteX8" fmla="*/ 0 w 7665053"/>
                <a:gd name="connsiteY8" fmla="*/ 296809 h 17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5053" h="1780854">
                  <a:moveTo>
                    <a:pt x="0" y="296809"/>
                  </a:moveTo>
                  <a:cubicBezTo>
                    <a:pt x="0" y="132886"/>
                    <a:pt x="40289" y="0"/>
                    <a:pt x="204212" y="0"/>
                  </a:cubicBezTo>
                  <a:lnTo>
                    <a:pt x="7368244" y="0"/>
                  </a:lnTo>
                  <a:cubicBezTo>
                    <a:pt x="7532167" y="0"/>
                    <a:pt x="7665053" y="132886"/>
                    <a:pt x="7665053" y="296809"/>
                  </a:cubicBezTo>
                  <a:lnTo>
                    <a:pt x="7665053" y="1484045"/>
                  </a:lnTo>
                  <a:cubicBezTo>
                    <a:pt x="7665053" y="1647968"/>
                    <a:pt x="7532167" y="1780854"/>
                    <a:pt x="7368244" y="1780854"/>
                  </a:cubicBezTo>
                  <a:lnTo>
                    <a:pt x="296809" y="1780854"/>
                  </a:lnTo>
                  <a:cubicBezTo>
                    <a:pt x="132886" y="1780854"/>
                    <a:pt x="0" y="1647968"/>
                    <a:pt x="0" y="1484045"/>
                  </a:cubicBezTo>
                  <a:lnTo>
                    <a:pt x="0" y="296809"/>
                  </a:lnTo>
                  <a:close/>
                </a:path>
              </a:pathLst>
            </a:custGeom>
            <a:solidFill>
              <a:schemeClr val="accent2">
                <a:lumMod val="40000"/>
                <a:lumOff val="6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prstClr val="white"/>
                    </a:solidFill>
                  </a:ln>
                  <a:noFill/>
                  <a:effectLst/>
                  <a:uLnTx/>
                  <a:uFillTx/>
                  <a:latin typeface="Calibri" panose="020F0502020204030204"/>
                  <a:ea typeface="+mn-ea"/>
                  <a:cs typeface="+mn-cs"/>
                </a:rPr>
                <a:t> </a:t>
              </a:r>
              <a:r>
                <a:rPr kumimoji="0" lang="en-US" sz="6000" b="1" i="0" u="none" strike="noStrike" kern="1200" cap="none" spc="0" normalizeH="0" baseline="0" noProof="0" dirty="0">
                  <a:ln w="254000">
                    <a:solidFill>
                      <a:prstClr val="white"/>
                    </a:solidFill>
                  </a:ln>
                  <a:noFill/>
                  <a:effectLst/>
                  <a:uLnTx/>
                  <a:uFillTx/>
                  <a:latin typeface="#9Slide07 FS North Land Sans" panose="00000500000000000000" pitchFamily="2" charset="0"/>
                  <a:ea typeface="+mn-ea"/>
                  <a:cs typeface="+mn-cs"/>
                </a:rPr>
                <a:t>NHỔ CỎ VƯỜN RAU</a:t>
              </a:r>
            </a:p>
          </p:txBody>
        </p:sp>
        <p:sp>
          <p:nvSpPr>
            <p:cNvPr id="14" name="Rectangle 2"/>
            <p:cNvSpPr/>
            <p:nvPr/>
          </p:nvSpPr>
          <p:spPr>
            <a:xfrm>
              <a:off x="2302070" y="367108"/>
              <a:ext cx="7587858" cy="1499637"/>
            </a:xfrm>
            <a:prstGeom prst="flowChartAlternateProcess">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a:ln>
                    <a:noFill/>
                  </a:ln>
                  <a:solidFill>
                    <a:srgbClr val="FF0000"/>
                  </a:solidFill>
                  <a:effectLst/>
                  <a:uLnTx/>
                  <a:uFillTx/>
                  <a:latin typeface="#9Slide07 FS North Land Sans" panose="00000500000000000000" pitchFamily="2" charset="0"/>
                  <a:ea typeface="+mn-ea"/>
                  <a:cs typeface="+mn-cs"/>
                </a:rPr>
                <a:t>NHỔ CỎ VƯỜN RAU</a:t>
              </a:r>
            </a:p>
          </p:txBody>
        </p:sp>
      </p:grpSp>
      <p:pic>
        <p:nvPicPr>
          <p:cNvPr id="15" name="Picture 2" descr="Farmer Children are Holding Carrots clipart. Free download transparent .PNG  | Creazilla"/>
          <p:cNvPicPr>
            <a:picLocks noChangeAspect="1" noChangeArrowheads="1"/>
          </p:cNvPicPr>
          <p:nvPr/>
        </p:nvPicPr>
        <p:blipFill rotWithShape="1">
          <a:blip r:embed="rId17"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0000" r="-725"/>
          <a:stretch/>
        </p:blipFill>
        <p:spPr bwMode="auto">
          <a:xfrm>
            <a:off x="8340790" y="2648705"/>
            <a:ext cx="1905000" cy="29027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1548" y="-746654"/>
            <a:ext cx="11336646" cy="3507343"/>
          </a:xfrm>
          <a:prstGeom prst="roundRect">
            <a:avLst/>
          </a:prstGeom>
          <a:solidFill>
            <a:srgbClr val="FFFFFF"/>
          </a:solidFill>
          <a:ln w="38100">
            <a:solidFill>
              <a:srgbClr val="7EC7AA"/>
            </a:solidFill>
            <a:prstDash val="sys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Vườn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tươi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4000" b="1" dirty="0">
                <a:solidFill>
                  <a:prstClr val="black"/>
                </a:solidFill>
                <a:latin typeface="Cambria" panose="02040503050406030204" pitchFamily="18" charset="0"/>
                <a:ea typeface="Cambria" panose="02040503050406030204" pitchFamily="18" charset="0"/>
              </a:rPr>
              <a:t>Chip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đang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nhổ</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bụi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nhổ</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nhổ</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17" name="TextBox 16"/>
          <p:cNvSpPr txBox="1"/>
          <p:nvPr/>
        </p:nvSpPr>
        <p:spPr>
          <a:xfrm>
            <a:off x="-1974933" y="-2567329"/>
            <a:ext cx="17244100" cy="1736646"/>
          </a:xfrm>
          <a:prstGeom prst="roundRect">
            <a:avLst/>
          </a:prstGeom>
          <a:solidFill>
            <a:srgbClr val="FFFFFF"/>
          </a:solidFill>
          <a:ln w="38100">
            <a:solidFill>
              <a:srgbClr val="7EC7AA"/>
            </a:solidFill>
            <a:prstDash val="sysDot"/>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bụi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slide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click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góc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phải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nhổ</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click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Notched Right Arrow 17">
            <a:hlinkClick r:id="rId18" action="ppaction://hlinksldjump"/>
          </p:cNvPr>
          <p:cNvSpPr/>
          <p:nvPr/>
        </p:nvSpPr>
        <p:spPr>
          <a:xfrm>
            <a:off x="10642863" y="6061436"/>
            <a:ext cx="1291968" cy="721490"/>
          </a:xfrm>
          <a:prstGeom prst="notchedRightArrow">
            <a:avLst/>
          </a:prstGeom>
          <a:ln>
            <a:solidFill>
              <a:schemeClr val="accent4">
                <a:lumMod val="50000"/>
              </a:schemeClr>
            </a:solidFill>
            <a:prstDash val="sysDash"/>
          </a:ln>
          <a:scene3d>
            <a:camera prst="orthographicFront"/>
            <a:lightRig rig="threePt" dir="t"/>
          </a:scene3d>
          <a:sp3d>
            <a:bevelT w="139700" h="139700" prst="divo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5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200"/>
                                        <p:tgtEl>
                                          <p:spTgt spid="16"/>
                                        </p:tgtEl>
                                      </p:cBhvr>
                                    </p:animEffect>
                                  </p:childTnLst>
                                </p:cTn>
                              </p:par>
                              <p:par>
                                <p:cTn id="8" presetID="1" presetClass="mediacall" presetSubtype="0" fill="hold" nodeType="withEffect">
                                  <p:stCondLst>
                                    <p:cond delay="0"/>
                                  </p:stCondLst>
                                  <p:childTnLst>
                                    <p:cmd type="call" cmd="playFrom(0.0)">
                                      <p:cBhvr>
                                        <p:cTn id="9" dur="1" fill="hold"/>
                                        <p:tgtEl>
                                          <p:spTgt spid="6"/>
                                        </p:tgtEl>
                                      </p:cBhvr>
                                    </p:cmd>
                                  </p:childTnLst>
                                </p:cTn>
                              </p:par>
                            </p:childTnLst>
                          </p:cTn>
                        </p:par>
                        <p:par>
                          <p:cTn id="10" fill="hold">
                            <p:stCondLst>
                              <p:cond delay="2200"/>
                            </p:stCondLst>
                            <p:childTnLst>
                              <p:par>
                                <p:cTn id="11" presetID="42" presetClass="exit" presetSubtype="0" fill="hold" grpId="1" nodeType="afterEffect">
                                  <p:stCondLst>
                                    <p:cond delay="3800"/>
                                  </p:stCondLst>
                                  <p:childTnLst>
                                    <p:animEffect transition="out" filter="fade">
                                      <p:cBhvr>
                                        <p:cTn id="12" dur="1000"/>
                                        <p:tgtEl>
                                          <p:spTgt spid="16"/>
                                        </p:tgtEl>
                                      </p:cBhvr>
                                    </p:animEffect>
                                    <p:anim calcmode="lin" valueType="num">
                                      <p:cBhvr>
                                        <p:cTn id="13" dur="1000"/>
                                        <p:tgtEl>
                                          <p:spTgt spid="16"/>
                                        </p:tgtEl>
                                        <p:attrNameLst>
                                          <p:attrName>ppt_x</p:attrName>
                                        </p:attrNameLst>
                                      </p:cBhvr>
                                      <p:tavLst>
                                        <p:tav tm="0">
                                          <p:val>
                                            <p:strVal val="ppt_x"/>
                                          </p:val>
                                        </p:tav>
                                        <p:tav tm="100000">
                                          <p:val>
                                            <p:strVal val="ppt_x"/>
                                          </p:val>
                                        </p:tav>
                                      </p:tavLst>
                                    </p:anim>
                                    <p:anim calcmode="lin" valueType="num">
                                      <p:cBhvr>
                                        <p:cTn id="14" dur="1000"/>
                                        <p:tgtEl>
                                          <p:spTgt spid="16"/>
                                        </p:tgtEl>
                                        <p:attrNameLst>
                                          <p:attrName>ppt_y</p:attrName>
                                        </p:attrNameLst>
                                      </p:cBhvr>
                                      <p:tavLst>
                                        <p:tav tm="0">
                                          <p:val>
                                            <p:strVal val="ppt_y"/>
                                          </p:val>
                                        </p:tav>
                                        <p:tav tm="100000">
                                          <p:val>
                                            <p:strVal val="ppt_y+.1"/>
                                          </p:val>
                                        </p:tav>
                                      </p:tavLst>
                                    </p:anim>
                                    <p:set>
                                      <p:cBhvr>
                                        <p:cTn id="15" dur="1" fill="hold">
                                          <p:stCondLst>
                                            <p:cond delay="999"/>
                                          </p:stCondLst>
                                        </p:cTn>
                                        <p:tgtEl>
                                          <p:spTgt spid="16"/>
                                        </p:tgtEl>
                                        <p:attrNameLst>
                                          <p:attrName>style.visibility</p:attrName>
                                        </p:attrNameLst>
                                      </p:cBhvr>
                                      <p:to>
                                        <p:strVal val="hidden"/>
                                      </p:to>
                                    </p:set>
                                  </p:childTnLst>
                                </p:cTn>
                              </p:par>
                              <p:par>
                                <p:cTn id="16" presetID="6" presetClass="entr" presetSubtype="32" fill="hold" nodeType="withEffect">
                                  <p:stCondLst>
                                    <p:cond delay="38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1100"/>
                                        <p:tgtEl>
                                          <p:spTgt spid="12"/>
                                        </p:tgtEl>
                                      </p:cBhvr>
                                    </p:animEffect>
                                  </p:childTnLst>
                                </p:cTn>
                              </p:par>
                            </p:childTnLst>
                          </p:cTn>
                        </p:par>
                        <p:par>
                          <p:cTn id="19" fill="hold">
                            <p:stCondLst>
                              <p:cond delay="7100"/>
                            </p:stCondLst>
                            <p:childTnLst>
                              <p:par>
                                <p:cTn id="20" presetID="32" presetClass="emph" presetSubtype="0" fill="hold" nodeType="after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 0 L 0 0 C -0.00378 0.00764 -0.00873 0.01342 -0.00873 0.0243 C -0.00873 0.02662 -0.00808 0.02893 -0.00756 0.03101 C -0.00599 0.03657 -0.00443 0.03958 -0.00118 0.04213 C 0.00117 0.04398 0.00625 0.04652 0.00625 0.04652 C 0.00716 0.05139 0.00898 0.05717 0.00625 0.06203 C 0.00507 0.06435 0.00286 0.06342 0.0013 0.06435 C -0.00326 0.06666 -0.00209 0.0662 -0.00625 0.07106 C -0.00664 0.07314 -0.00756 0.07523 -0.00756 0.07777 C -0.00756 0.08148 -0.00717 0.08541 -0.00625 0.08889 C -0.00508 0.09305 -0.00092 0.09722 0.0013 0.1 C 0.00182 0.10301 0.00377 0.11273 0.00377 0.11551 C 0.00377 0.12129 0.00299 0.12731 0.00247 0.13333 C 0.00091 0.1324 -0.00079 0.13171 -0.00248 0.13101 C -0.00456 0.13009 -0.00717 0.13125 -0.00873 0.1287 C -0.01042 0.12615 -0.01042 0.12129 -0.0112 0.11759 C -0.0112 0.11736 -0.00977 0.10208 -0.00873 0.1 C -0.00743 0.09699 -0.0056 0.0949 -0.00378 0.09328 C -0.00222 0.09189 -0.00039 0.09166 0.0013 0.09097 C 0.00455 0.0824 0.00833 0.07986 0.00507 0.07106 C 0.00403 0.06828 0.00273 0.06597 0.0013 0.06435 C 0.00013 0.06296 -0.00118 0.06296 -0.00248 0.06203 C -0.00456 0.05139 -0.0043 0.05578 -0.00248 0.03981 C -0.00222 0.0375 -0.00222 0.03495 -0.00118 0.03333 C -0.00026 0.03148 0.0013 0.03171 0.00247 0.03101 C 0.00455 0.02569 0.01106 0.01504 0.00625 0.00648 C 0.00442 0.00324 0.00117 0.00393 -0.00118 0.00208 C -0.00183 0.00162 -0.00013 0.00023 0 0 Z " pathEditMode="relative" ptsTypes="AAAAAAAAAAAAAAAAAAAAAAAAAAAAA">
                                      <p:cBhvr>
                                        <p:cTn id="29" dur="2000" fill="hold"/>
                                        <p:tgtEl>
                                          <p:spTgt spid="5"/>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 0 L 0 0 C -0.00378 0.00764 -0.00873 0.01342 -0.00873 0.0243 C -0.00873 0.02662 -0.00808 0.02893 -0.00756 0.03101 C -0.00599 0.03657 -0.00443 0.03958 -0.00118 0.04213 C 0.00117 0.04398 0.00625 0.04652 0.00625 0.04652 C 0.00716 0.05139 0.00898 0.05717 0.00625 0.06203 C 0.00507 0.06435 0.00286 0.06342 0.0013 0.06435 C -0.00326 0.06666 -0.00209 0.0662 -0.00625 0.07106 C -0.00664 0.07314 -0.00756 0.07523 -0.00756 0.07777 C -0.00756 0.08148 -0.00717 0.08541 -0.00625 0.08889 C -0.00508 0.09305 -0.00092 0.09722 0.0013 0.1 C 0.00182 0.10301 0.00377 0.11273 0.00377 0.11551 C 0.00377 0.12129 0.00299 0.12731 0.00247 0.13333 C 0.00091 0.1324 -0.00079 0.13171 -0.00248 0.13101 C -0.00456 0.13009 -0.00717 0.13125 -0.00873 0.1287 C -0.01042 0.12615 -0.01042 0.12129 -0.0112 0.11759 C -0.0112 0.11736 -0.00977 0.10208 -0.00873 0.1 C -0.00743 0.09699 -0.0056 0.0949 -0.00378 0.09328 C -0.00222 0.09189 -0.00039 0.09166 0.0013 0.09097 C 0.00455 0.0824 0.00833 0.07986 0.00507 0.07106 C 0.00403 0.06828 0.00273 0.06597 0.0013 0.06435 C 0.00013 0.06296 -0.00118 0.06296 -0.00248 0.06203 C -0.00456 0.05139 -0.0043 0.05578 -0.00248 0.03981 C -0.00222 0.0375 -0.00222 0.03495 -0.00118 0.03333 C -0.00026 0.03148 0.0013 0.03171 0.00247 0.03101 C 0.00455 0.02569 0.01106 0.01504 0.00625 0.00648 C 0.00442 0.00324 0.00117 0.00393 -0.00118 0.00208 C -0.00183 0.00162 -0.00013 0.00023 0 0 Z " pathEditMode="relative" ptsTypes="AAAAAAAAAAAAAAAAAAAAAAAAAAAAA">
                                      <p:cBhvr>
                                        <p:cTn id="31" dur="2000" fill="hold"/>
                                        <p:tgtEl>
                                          <p:spTgt spid="15"/>
                                        </p:tgtEl>
                                        <p:attrNameLst>
                                          <p:attrName>ppt_x</p:attrName>
                                          <p:attrName>ppt_y</p:attrName>
                                        </p:attrNameLst>
                                      </p:cBhvr>
                                    </p:animMotion>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18868" numSld="999">
                <p:cTn id="49" fill="hold" display="0">
                  <p:stCondLst>
                    <p:cond delay="indefinite"/>
                  </p:stCondLst>
                  <p:endCondLst>
                    <p:cond evt="onStopAudio" delay="0">
                      <p:tgtEl>
                        <p:sldTgt/>
                      </p:tgtEl>
                    </p:cond>
                  </p:endCondLst>
                </p:cTn>
                <p:tgtEl>
                  <p:spTgt spid="6"/>
                </p:tgtEl>
              </p:cMediaNode>
            </p:audio>
          </p:childTnLst>
        </p:cTn>
      </p:par>
    </p:tnLst>
    <p:bldLst>
      <p:bldP spid="16" grpId="0" animBg="1"/>
      <p:bldP spid="16" grpId="1"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5"/>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760285"/>
            <a:ext cx="11475923" cy="53374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4" descr="Sun free vector icons designed by Freepik | Vector icon design, Vector  free, Vector icons">
            <a:extLst>
              <a:ext uri="{FF2B5EF4-FFF2-40B4-BE49-F238E27FC236}">
                <a16:creationId xmlns:a16="http://schemas.microsoft.com/office/drawing/2014/main" id="{94E88555-93FA-73A8-EE98-B92393710A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4469" y="179834"/>
            <a:ext cx="2090057" cy="1097280"/>
          </a:xfrm>
          <a:prstGeom prst="rect">
            <a:avLst/>
          </a:prstGeom>
          <a:noFill/>
          <a:extLst>
            <a:ext uri="{909E8E84-426E-40DD-AFC4-6F175D3DCCD1}">
              <a14:hiddenFill xmlns:a14="http://schemas.microsoft.com/office/drawing/2010/main">
                <a:solidFill>
                  <a:srgbClr val="FFFFFF"/>
                </a:solidFill>
              </a14:hiddenFill>
            </a:ext>
          </a:extLst>
        </p:spPr>
      </p:pic>
      <p:sp>
        <p:nvSpPr>
          <p:cNvPr id="51" name="圆角矩形 5">
            <a:extLst>
              <a:ext uri="{FF2B5EF4-FFF2-40B4-BE49-F238E27FC236}">
                <a16:creationId xmlns:a16="http://schemas.microsoft.com/office/drawing/2014/main" id="{1BD37D84-2AB0-4542-B0D3-0DD0EF8A2CBE}"/>
              </a:ext>
            </a:extLst>
          </p:cNvPr>
          <p:cNvSpPr/>
          <p:nvPr/>
        </p:nvSpPr>
        <p:spPr>
          <a:xfrm>
            <a:off x="1441652" y="369571"/>
            <a:ext cx="10264573" cy="769620"/>
          </a:xfrm>
          <a:prstGeom prst="roundRect">
            <a:avLst>
              <a:gd name="adj" fmla="val 50000"/>
            </a:avLst>
          </a:prstGeom>
          <a:solidFill>
            <a:schemeClr val="accent6">
              <a:lumMod val="20000"/>
              <a:lumOff val="80000"/>
            </a:schemeClr>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lvl="0" algn="ctr" defTabSz="914332">
              <a:defRPr/>
            </a:pPr>
            <a:r>
              <a:rPr lang="en-US" altLang="zh-CN" sz="3600" b="1" spc="-300" dirty="0">
                <a:solidFill>
                  <a:srgbClr val="FF0000"/>
                </a:solidFill>
                <a:ea typeface="字魂189号-星岩乐黑体" panose="00000500000000000000" charset="-122"/>
                <a:cs typeface="Arial" pitchFamily="34" charset="0"/>
                <a:sym typeface="+mn-lt"/>
              </a:rPr>
              <a:t>2. </a:t>
            </a:r>
            <a:r>
              <a:rPr lang="en-US" altLang="zh-CN" sz="3600" b="1" spc="-300" dirty="0" err="1">
                <a:solidFill>
                  <a:srgbClr val="FF0000"/>
                </a:solidFill>
                <a:ea typeface="字魂189号-星岩乐黑体" panose="00000500000000000000" charset="-122"/>
                <a:cs typeface="Arial" pitchFamily="34" charset="0"/>
                <a:sym typeface="+mn-lt"/>
              </a:rPr>
              <a:t>Tìm</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tên</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riêng</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viết</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đúng</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và</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sửa</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lại</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những</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tên</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riêng</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viết</a:t>
            </a:r>
            <a:r>
              <a:rPr lang="en-US" altLang="zh-CN" sz="3600" b="1" spc="-300" dirty="0">
                <a:solidFill>
                  <a:srgbClr val="FF0000"/>
                </a:solidFill>
                <a:ea typeface="字魂189号-星岩乐黑体" panose="00000500000000000000" charset="-122"/>
                <a:cs typeface="Arial" pitchFamily="34" charset="0"/>
                <a:sym typeface="+mn-lt"/>
              </a:rPr>
              <a:t> </a:t>
            </a:r>
            <a:r>
              <a:rPr lang="en-US" altLang="zh-CN" sz="3600" b="1" spc="-300" dirty="0" err="1">
                <a:solidFill>
                  <a:srgbClr val="FF0000"/>
                </a:solidFill>
                <a:ea typeface="字魂189号-星岩乐黑体" panose="00000500000000000000" charset="-122"/>
                <a:cs typeface="Arial" pitchFamily="34" charset="0"/>
                <a:sym typeface="+mn-lt"/>
              </a:rPr>
              <a:t>sai</a:t>
            </a:r>
            <a:r>
              <a:rPr lang="en-US" altLang="zh-CN" sz="3600" b="1" spc="-300" dirty="0">
                <a:solidFill>
                  <a:srgbClr val="FF0000"/>
                </a:solidFill>
                <a:ea typeface="字魂189号-星岩乐黑体" panose="00000500000000000000" charset="-122"/>
                <a:cs typeface="Arial" pitchFamily="34" charset="0"/>
                <a:sym typeface="+mn-lt"/>
              </a:rPr>
              <a:t> </a:t>
            </a:r>
            <a:endParaRPr kumimoji="0" lang="zh-CN" altLang="en-US" sz="3600" b="1" i="0" u="none" strike="noStrike" kern="1200" cap="none" spc="-300" normalizeH="0" baseline="0" noProof="0" dirty="0">
              <a:ln>
                <a:noFill/>
              </a:ln>
              <a:solidFill>
                <a:srgbClr val="FF0000"/>
              </a:solidFill>
              <a:effectLst/>
              <a:uLnTx/>
              <a:uFillTx/>
              <a:ea typeface="字魂189号-星岩乐黑体" panose="00000500000000000000" charset="-122"/>
              <a:cs typeface="Arial" pitchFamily="34" charset="0"/>
              <a:sym typeface="+mn-lt"/>
            </a:endParaRPr>
          </a:p>
        </p:txBody>
      </p:sp>
      <p:pic>
        <p:nvPicPr>
          <p:cNvPr id="52" name="图片 25" descr="卡通人物&#10;&#10;中度可信度描述已自动生成">
            <a:extLst>
              <a:ext uri="{FF2B5EF4-FFF2-40B4-BE49-F238E27FC236}">
                <a16:creationId xmlns:a16="http://schemas.microsoft.com/office/drawing/2014/main" id="{D6BCE53D-D38C-4734-A2D0-FC0702E8C15B}"/>
              </a:ext>
            </a:extLst>
          </p:cNvPr>
          <p:cNvPicPr>
            <a:picLocks noChangeAspect="1"/>
          </p:cNvPicPr>
          <p:nvPr>
            <p:custDataLst>
              <p:tags r:id="rId1"/>
            </p:custDataLst>
          </p:nvPr>
        </p:nvPicPr>
        <p:blipFill>
          <a:blip r:embed="rId7" cstate="email"/>
          <a:stretch>
            <a:fillRect/>
          </a:stretch>
        </p:blipFill>
        <p:spPr>
          <a:xfrm rot="840000">
            <a:off x="-155070" y="-178432"/>
            <a:ext cx="2212876" cy="2273935"/>
          </a:xfrm>
          <a:prstGeom prst="rect">
            <a:avLst/>
          </a:prstGeom>
        </p:spPr>
      </p:pic>
      <p:pic>
        <p:nvPicPr>
          <p:cNvPr id="3" name="Picture 2">
            <a:extLst>
              <a:ext uri="{FF2B5EF4-FFF2-40B4-BE49-F238E27FC236}">
                <a16:creationId xmlns:a16="http://schemas.microsoft.com/office/drawing/2014/main" id="{27B6D8E1-F0CA-FD8E-9707-FAA3C7B7EDE0}"/>
              </a:ext>
            </a:extLst>
          </p:cNvPr>
          <p:cNvPicPr>
            <a:picLocks noChangeAspect="1"/>
          </p:cNvPicPr>
          <p:nvPr/>
        </p:nvPicPr>
        <p:blipFill>
          <a:blip r:embed="rId8"/>
          <a:stretch>
            <a:fillRect/>
          </a:stretch>
        </p:blipFill>
        <p:spPr>
          <a:xfrm>
            <a:off x="1100137" y="1971675"/>
            <a:ext cx="10543117" cy="1943100"/>
          </a:xfrm>
          <a:prstGeom prst="rect">
            <a:avLst/>
          </a:prstGeom>
        </p:spPr>
      </p:pic>
      <p:grpSp>
        <p:nvGrpSpPr>
          <p:cNvPr id="6" name="Group 5">
            <a:extLst>
              <a:ext uri="{FF2B5EF4-FFF2-40B4-BE49-F238E27FC236}">
                <a16:creationId xmlns:a16="http://schemas.microsoft.com/office/drawing/2014/main" id="{61B4E05F-7CA4-F8A8-BFA8-C9CB259C6C48}"/>
              </a:ext>
            </a:extLst>
          </p:cNvPr>
          <p:cNvGrpSpPr/>
          <p:nvPr/>
        </p:nvGrpSpPr>
        <p:grpSpPr>
          <a:xfrm>
            <a:off x="8953500" y="3586118"/>
            <a:ext cx="2425005" cy="2421130"/>
            <a:chOff x="8953500" y="3586118"/>
            <a:chExt cx="2425005" cy="2421130"/>
          </a:xfrm>
        </p:grpSpPr>
        <p:pic>
          <p:nvPicPr>
            <p:cNvPr id="4" name="Picture 3">
              <a:extLst>
                <a:ext uri="{FF2B5EF4-FFF2-40B4-BE49-F238E27FC236}">
                  <a16:creationId xmlns:a16="http://schemas.microsoft.com/office/drawing/2014/main" id="{2A7DE92C-C21F-352D-F466-96C05B6F7F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3500" y="3586118"/>
              <a:ext cx="2425005" cy="2421130"/>
            </a:xfrm>
            <a:prstGeom prst="rect">
              <a:avLst/>
            </a:prstGeom>
          </p:spPr>
        </p:pic>
        <p:sp>
          <p:nvSpPr>
            <p:cNvPr id="5" name="TextBox 4">
              <a:extLst>
                <a:ext uri="{FF2B5EF4-FFF2-40B4-BE49-F238E27FC236}">
                  <a16:creationId xmlns:a16="http://schemas.microsoft.com/office/drawing/2014/main" id="{6A968CD4-1BE5-311F-C0C1-A50AE46B70C7}"/>
                </a:ext>
              </a:extLst>
            </p:cNvPr>
            <p:cNvSpPr txBox="1"/>
            <p:nvPr/>
          </p:nvSpPr>
          <p:spPr>
            <a:xfrm>
              <a:off x="9563100" y="4029075"/>
              <a:ext cx="1400175" cy="369332"/>
            </a:xfrm>
            <a:prstGeom prst="rect">
              <a:avLst/>
            </a:prstGeom>
            <a:noFill/>
          </p:spPr>
          <p:txBody>
            <a:bodyPr wrap="square" rtlCol="0">
              <a:spAutoFit/>
            </a:bodyPr>
            <a:lstStyle/>
            <a:p>
              <a:r>
                <a:rPr lang="en-US" dirty="0" err="1"/>
                <a:t>Nhóm</a:t>
              </a:r>
              <a:r>
                <a:rPr lang="en-US" dirty="0"/>
                <a:t>     </a:t>
              </a:r>
              <a:r>
                <a:rPr lang="en-US" dirty="0" err="1"/>
                <a:t>đôi</a:t>
              </a:r>
              <a:endParaRPr lang="en-US" dirty="0"/>
            </a:p>
          </p:txBody>
        </p:sp>
      </p:grpSp>
      <p:pic>
        <p:nvPicPr>
          <p:cNvPr id="10" name="Picture 9" descr="A picture containing text, sign&#10;&#10;Description automatically generated">
            <a:extLst>
              <a:ext uri="{FF2B5EF4-FFF2-40B4-BE49-F238E27FC236}">
                <a16:creationId xmlns:a16="http://schemas.microsoft.com/office/drawing/2014/main" id="{06C6CCD5-531D-0E14-6FC6-1F93E52BBF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5875" y="2435049"/>
            <a:ext cx="489586" cy="498652"/>
          </a:xfrm>
          <a:prstGeom prst="rect">
            <a:avLst/>
          </a:prstGeom>
        </p:spPr>
      </p:pic>
      <p:sp>
        <p:nvSpPr>
          <p:cNvPr id="11" name="Rectangle: Rounded Corners 10">
            <a:extLst>
              <a:ext uri="{FF2B5EF4-FFF2-40B4-BE49-F238E27FC236}">
                <a16:creationId xmlns:a16="http://schemas.microsoft.com/office/drawing/2014/main" id="{4DA6CDBF-BB35-656A-DFFF-9D7D96FD6BDF}"/>
              </a:ext>
            </a:extLst>
          </p:cNvPr>
          <p:cNvSpPr/>
          <p:nvPr/>
        </p:nvSpPr>
        <p:spPr>
          <a:xfrm>
            <a:off x="1266826" y="2943224"/>
            <a:ext cx="552450" cy="3905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Hà</a:t>
            </a:r>
            <a:endPar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sign&#10;&#10;Description automatically generated">
            <a:extLst>
              <a:ext uri="{FF2B5EF4-FFF2-40B4-BE49-F238E27FC236}">
                <a16:creationId xmlns:a16="http://schemas.microsoft.com/office/drawing/2014/main" id="{6E5D01C2-2F1F-9500-958F-04130D804E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150" y="2396949"/>
            <a:ext cx="489586" cy="498652"/>
          </a:xfrm>
          <a:prstGeom prst="rect">
            <a:avLst/>
          </a:prstGeom>
        </p:spPr>
      </p:pic>
      <p:sp>
        <p:nvSpPr>
          <p:cNvPr id="14" name="Rectangle: Rounded Corners 13">
            <a:extLst>
              <a:ext uri="{FF2B5EF4-FFF2-40B4-BE49-F238E27FC236}">
                <a16:creationId xmlns:a16="http://schemas.microsoft.com/office/drawing/2014/main" id="{C7D6774E-5913-DE3C-B615-4A95862D93A5}"/>
              </a:ext>
            </a:extLst>
          </p:cNvPr>
          <p:cNvSpPr/>
          <p:nvPr/>
        </p:nvSpPr>
        <p:spPr>
          <a:xfrm>
            <a:off x="5543551" y="2924174"/>
            <a:ext cx="714374" cy="3905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Hóa</a:t>
            </a:r>
            <a:endPar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descr="A picture containing text, sign&#10;&#10;Description automatically generated">
            <a:extLst>
              <a:ext uri="{FF2B5EF4-FFF2-40B4-BE49-F238E27FC236}">
                <a16:creationId xmlns:a16="http://schemas.microsoft.com/office/drawing/2014/main" id="{D162A20B-3F03-1AEC-EA3C-25477D5C62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4475" y="2539824"/>
            <a:ext cx="489586" cy="498652"/>
          </a:xfrm>
          <a:prstGeom prst="rect">
            <a:avLst/>
          </a:prstGeom>
        </p:spPr>
      </p:pic>
      <p:sp>
        <p:nvSpPr>
          <p:cNvPr id="16" name="Rectangle: Rounded Corners 15">
            <a:extLst>
              <a:ext uri="{FF2B5EF4-FFF2-40B4-BE49-F238E27FC236}">
                <a16:creationId xmlns:a16="http://schemas.microsoft.com/office/drawing/2014/main" id="{ED6AFDB4-333E-094D-6EB6-EDE8B2605307}"/>
              </a:ext>
            </a:extLst>
          </p:cNvPr>
          <p:cNvSpPr/>
          <p:nvPr/>
        </p:nvSpPr>
        <p:spPr>
          <a:xfrm>
            <a:off x="8829675" y="2971799"/>
            <a:ext cx="895349" cy="3905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Giang</a:t>
            </a:r>
            <a:endPar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498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17AE6-D6AC-424C-B833-F98203598C05}"/>
              </a:ext>
            </a:extLst>
          </p:cNvPr>
          <p:cNvPicPr>
            <a:picLocks noChangeAspect="1"/>
          </p:cNvPicPr>
          <p:nvPr/>
        </p:nvPicPr>
        <p:blipFill>
          <a:blip r:embed="rId4"/>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4FA0426-6353-4E2D-B414-DCF13FE072F2}"/>
              </a:ext>
            </a:extLst>
          </p:cNvPr>
          <p:cNvSpPr/>
          <p:nvPr/>
        </p:nvSpPr>
        <p:spPr>
          <a:xfrm>
            <a:off x="285750" y="342900"/>
            <a:ext cx="11820525" cy="6162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圆角矩形 5">
            <a:extLst>
              <a:ext uri="{FF2B5EF4-FFF2-40B4-BE49-F238E27FC236}">
                <a16:creationId xmlns:a16="http://schemas.microsoft.com/office/drawing/2014/main" id="{9C66E01C-93A4-41EC-A325-EE0BD768A21C}"/>
              </a:ext>
            </a:extLst>
          </p:cNvPr>
          <p:cNvSpPr/>
          <p:nvPr/>
        </p:nvSpPr>
        <p:spPr>
          <a:xfrm>
            <a:off x="1204730" y="293371"/>
            <a:ext cx="7386819" cy="769620"/>
          </a:xfrm>
          <a:prstGeom prst="roundRect">
            <a:avLst>
              <a:gd name="adj" fmla="val 50000"/>
            </a:avLst>
          </a:prstGeom>
          <a:solidFill>
            <a:schemeClr val="accent6">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lvl="0" algn="ctr" defTabSz="914332">
              <a:defRPr/>
            </a:pP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3.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Giải</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câu</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đố</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và</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viết</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lời</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giải</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vào</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 </a:t>
            </a:r>
            <a:r>
              <a:rPr lang="en-US" altLang="zh-CN" sz="3200" b="1" spc="-300" dirty="0" err="1">
                <a:solidFill>
                  <a:srgbClr val="FF0000"/>
                </a:solidFill>
                <a:latin typeface="Arial" pitchFamily="34" charset="0"/>
                <a:ea typeface="字魂189号-星岩乐黑体" panose="00000500000000000000" charset="-122"/>
                <a:cs typeface="Arial" pitchFamily="34" charset="0"/>
                <a:sym typeface="+mn-lt"/>
              </a:rPr>
              <a:t>vở</a:t>
            </a:r>
            <a:r>
              <a:rPr lang="en-US" altLang="zh-CN" sz="3200" b="1" spc="-300" dirty="0">
                <a:solidFill>
                  <a:srgbClr val="FF0000"/>
                </a:solidFill>
                <a:latin typeface="Arial" pitchFamily="34" charset="0"/>
                <a:ea typeface="字魂189号-星岩乐黑体" panose="00000500000000000000" charset="-122"/>
                <a:cs typeface="Arial" pitchFamily="34" charset="0"/>
                <a:sym typeface="+mn-lt"/>
              </a:rPr>
              <a:t>.</a:t>
            </a:r>
            <a:endParaRPr kumimoji="0" lang="zh-CN" altLang="en-US" sz="3200" b="1" i="0" u="none" strike="noStrike" kern="1200" cap="none" spc="-300" normalizeH="0" baseline="0" noProof="0" dirty="0">
              <a:ln>
                <a:noFill/>
              </a:ln>
              <a:solidFill>
                <a:srgbClr val="FF0000"/>
              </a:solidFill>
              <a:effectLst/>
              <a:uLnTx/>
              <a:uFillTx/>
              <a:latin typeface="Arial" pitchFamily="34" charset="0"/>
              <a:ea typeface="字魂189号-星岩乐黑体" panose="00000500000000000000" charset="-122"/>
              <a:cs typeface="Arial" pitchFamily="34" charset="0"/>
              <a:sym typeface="+mn-lt"/>
            </a:endParaRPr>
          </a:p>
        </p:txBody>
      </p:sp>
      <p:pic>
        <p:nvPicPr>
          <p:cNvPr id="32" name="图片 25" descr="卡通人物&#10;&#10;中度可信度描述已自动生成">
            <a:extLst>
              <a:ext uri="{FF2B5EF4-FFF2-40B4-BE49-F238E27FC236}">
                <a16:creationId xmlns:a16="http://schemas.microsoft.com/office/drawing/2014/main" id="{EC7901BA-C007-469D-B8F0-E9DC692B69C3}"/>
              </a:ext>
            </a:extLst>
          </p:cNvPr>
          <p:cNvPicPr>
            <a:picLocks noChangeAspect="1"/>
          </p:cNvPicPr>
          <p:nvPr>
            <p:custDataLst>
              <p:tags r:id="rId1"/>
            </p:custDataLst>
          </p:nvPr>
        </p:nvPicPr>
        <p:blipFill>
          <a:blip r:embed="rId5" cstate="email"/>
          <a:stretch>
            <a:fillRect/>
          </a:stretch>
        </p:blipFill>
        <p:spPr>
          <a:xfrm rot="840000">
            <a:off x="705573" y="-72757"/>
            <a:ext cx="1437136" cy="1476788"/>
          </a:xfrm>
          <a:prstGeom prst="rect">
            <a:avLst/>
          </a:prstGeom>
        </p:spPr>
      </p:pic>
      <p:sp>
        <p:nvSpPr>
          <p:cNvPr id="2" name="TextBox 1">
            <a:extLst>
              <a:ext uri="{FF2B5EF4-FFF2-40B4-BE49-F238E27FC236}">
                <a16:creationId xmlns:a16="http://schemas.microsoft.com/office/drawing/2014/main" id="{DBB741F5-F576-9DD9-07F5-73E3401FAB5A}"/>
              </a:ext>
            </a:extLst>
          </p:cNvPr>
          <p:cNvSpPr txBox="1"/>
          <p:nvPr/>
        </p:nvSpPr>
        <p:spPr>
          <a:xfrm>
            <a:off x="2047875" y="1247775"/>
            <a:ext cx="8010525" cy="1569660"/>
          </a:xfrm>
          <a:prstGeom prst="rect">
            <a:avLst/>
          </a:prstGeom>
          <a:noFill/>
        </p:spPr>
        <p:txBody>
          <a:bodyPr wrap="square" rtlCol="0">
            <a:spAutoFit/>
          </a:bodyPr>
          <a:lstStyle/>
          <a:p>
            <a:pPr algn="ctr"/>
            <a:r>
              <a:rPr lang="vi-VN" sz="3200" b="0" i="0" dirty="0">
                <a:solidFill>
                  <a:srgbClr val="000000"/>
                </a:solidFill>
                <a:effectLst/>
                <a:latin typeface="Calibri" panose="020F0502020204030204" pitchFamily="34" charset="0"/>
                <a:cs typeface="Calibri" panose="020F0502020204030204" pitchFamily="34" charset="0"/>
              </a:rPr>
              <a:t>- Tỉnh nào đất tổ Hùng Vương</a:t>
            </a:r>
          </a:p>
          <a:p>
            <a:pPr algn="ctr"/>
            <a:r>
              <a:rPr lang="vi-VN" sz="3200" b="0" i="0" dirty="0">
                <a:solidFill>
                  <a:srgbClr val="000000"/>
                </a:solidFill>
                <a:effectLst/>
                <a:latin typeface="Calibri" panose="020F0502020204030204" pitchFamily="34" charset="0"/>
                <a:cs typeface="Calibri" panose="020F0502020204030204" pitchFamily="34" charset="0"/>
              </a:rPr>
              <a:t>Bốn mùa bóng cọ rợp đường tuổi thơ?</a:t>
            </a:r>
          </a:p>
          <a:p>
            <a:pPr algn="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nào</a:t>
            </a:r>
            <a:r>
              <a:rPr lang="en-US" sz="3200"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3E0A7693-FA65-1E6D-18BB-76A1A7289A35}"/>
              </a:ext>
            </a:extLst>
          </p:cNvPr>
          <p:cNvSpPr txBox="1"/>
          <p:nvPr/>
        </p:nvSpPr>
        <p:spPr>
          <a:xfrm>
            <a:off x="2105025" y="2886075"/>
            <a:ext cx="8010525" cy="1569660"/>
          </a:xfrm>
          <a:prstGeom prst="rect">
            <a:avLst/>
          </a:prstGeom>
          <a:noFill/>
        </p:spPr>
        <p:txBody>
          <a:bodyPr wrap="square" rtlCol="0">
            <a:spAutoFit/>
          </a:bodyPr>
          <a:lstStyle/>
          <a:p>
            <a:pPr algn="ctr"/>
            <a:r>
              <a:rPr lang="vi-VN" sz="3200" b="0" i="0" dirty="0">
                <a:solidFill>
                  <a:srgbClr val="000000"/>
                </a:solidFill>
                <a:effectLst/>
                <a:latin typeface="Calibri" panose="020F0502020204030204" pitchFamily="34" charset="0"/>
                <a:cs typeface="Calibri" panose="020F0502020204030204" pitchFamily="34" charset="0"/>
              </a:rPr>
              <a:t>- Tỉnh nào non nước quanh quanh</a:t>
            </a:r>
          </a:p>
          <a:p>
            <a:pPr algn="ctr"/>
            <a:r>
              <a:rPr lang="vi-VN" sz="3200" b="0" i="0" dirty="0">
                <a:solidFill>
                  <a:srgbClr val="000000"/>
                </a:solidFill>
                <a:effectLst/>
                <a:latin typeface="Calibri" panose="020F0502020204030204" pitchFamily="34" charset="0"/>
                <a:cs typeface="Calibri" panose="020F0502020204030204" pitchFamily="34" charset="0"/>
              </a:rPr>
              <a:t>Tự hào Bác đã sinh thành từ đây?</a:t>
            </a:r>
            <a:endParaRPr lang="en-US" sz="3200" b="0" i="0" dirty="0">
              <a:solidFill>
                <a:srgbClr val="000000"/>
              </a:solidFill>
              <a:effectLst/>
              <a:latin typeface="Calibri" panose="020F0502020204030204" pitchFamily="34" charset="0"/>
              <a:cs typeface="Calibri" panose="020F0502020204030204" pitchFamily="34" charset="0"/>
            </a:endParaRPr>
          </a:p>
          <a:p>
            <a:pPr algn="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nào</a:t>
            </a:r>
            <a:r>
              <a:rPr lang="en-US" sz="3200"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85C473C7-4C56-7987-5521-1B8DB823CBDD}"/>
              </a:ext>
            </a:extLst>
          </p:cNvPr>
          <p:cNvSpPr txBox="1"/>
          <p:nvPr/>
        </p:nvSpPr>
        <p:spPr>
          <a:xfrm>
            <a:off x="2143125" y="4438650"/>
            <a:ext cx="8010525" cy="1569660"/>
          </a:xfrm>
          <a:prstGeom prst="rect">
            <a:avLst/>
          </a:prstGeom>
          <a:noFill/>
        </p:spPr>
        <p:txBody>
          <a:bodyPr wrap="square" rtlCol="0">
            <a:spAutoFit/>
          </a:bodyPr>
          <a:lstStyle/>
          <a:p>
            <a:pPr algn="ctr"/>
            <a:r>
              <a:rPr lang="vi-VN" sz="3200" b="0" i="0" dirty="0">
                <a:solidFill>
                  <a:srgbClr val="000000"/>
                </a:solidFill>
                <a:effectLst/>
                <a:latin typeface="Calibri" panose="020F0502020204030204" pitchFamily="34" charset="0"/>
                <a:cs typeface="Calibri" panose="020F0502020204030204" pitchFamily="34" charset="0"/>
              </a:rPr>
              <a:t>- Tỉnh nào có vịnh Cam Ranh</a:t>
            </a:r>
          </a:p>
          <a:p>
            <a:pPr algn="ctr"/>
            <a:r>
              <a:rPr lang="vi-VN" sz="3200" b="0" i="0" dirty="0">
                <a:solidFill>
                  <a:srgbClr val="000000"/>
                </a:solidFill>
                <a:effectLst/>
                <a:latin typeface="Calibri" panose="020F0502020204030204" pitchFamily="34" charset="0"/>
                <a:cs typeface="Calibri" panose="020F0502020204030204" pitchFamily="34" charset="0"/>
              </a:rPr>
              <a:t>Nha Trang biển đẹp nổi danh xa gần?</a:t>
            </a:r>
            <a:endParaRPr lang="en-US" sz="3200" b="0" i="0" dirty="0">
              <a:solidFill>
                <a:srgbClr val="000000"/>
              </a:solidFill>
              <a:effectLst/>
              <a:latin typeface="Calibri" panose="020F0502020204030204" pitchFamily="34" charset="0"/>
              <a:cs typeface="Calibri" panose="020F0502020204030204" pitchFamily="34" charset="0"/>
            </a:endParaRPr>
          </a:p>
          <a:p>
            <a:pPr algn="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nào</a:t>
            </a:r>
            <a:r>
              <a:rPr lang="en-US" sz="32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0AF7B012-2114-4E36-D610-FBD5865E0A1A}"/>
              </a:ext>
            </a:extLst>
          </p:cNvPr>
          <p:cNvPicPr>
            <a:picLocks noChangeAspect="1"/>
          </p:cNvPicPr>
          <p:nvPr/>
        </p:nvPicPr>
        <p:blipFill>
          <a:blip r:embed="rId6"/>
          <a:stretch>
            <a:fillRect/>
          </a:stretch>
        </p:blipFill>
        <p:spPr>
          <a:xfrm>
            <a:off x="381000" y="1285875"/>
            <a:ext cx="2419350" cy="1619250"/>
          </a:xfrm>
          <a:prstGeom prst="rect">
            <a:avLst/>
          </a:prstGeom>
        </p:spPr>
      </p:pic>
      <p:pic>
        <p:nvPicPr>
          <p:cNvPr id="10" name="Picture 9">
            <a:extLst>
              <a:ext uri="{FF2B5EF4-FFF2-40B4-BE49-F238E27FC236}">
                <a16:creationId xmlns:a16="http://schemas.microsoft.com/office/drawing/2014/main" id="{24890778-12F5-69FE-6F22-AC1A0FD21D6E}"/>
              </a:ext>
            </a:extLst>
          </p:cNvPr>
          <p:cNvPicPr>
            <a:picLocks noChangeAspect="1"/>
          </p:cNvPicPr>
          <p:nvPr/>
        </p:nvPicPr>
        <p:blipFill>
          <a:blip r:embed="rId7"/>
          <a:stretch>
            <a:fillRect/>
          </a:stretch>
        </p:blipFill>
        <p:spPr>
          <a:xfrm>
            <a:off x="619125" y="3290887"/>
            <a:ext cx="2419350" cy="1666875"/>
          </a:xfrm>
          <a:prstGeom prst="rect">
            <a:avLst/>
          </a:prstGeom>
        </p:spPr>
      </p:pic>
      <p:pic>
        <p:nvPicPr>
          <p:cNvPr id="12" name="Picture 11">
            <a:extLst>
              <a:ext uri="{FF2B5EF4-FFF2-40B4-BE49-F238E27FC236}">
                <a16:creationId xmlns:a16="http://schemas.microsoft.com/office/drawing/2014/main" id="{A75D4840-2557-534B-67E0-D8B41A520E49}"/>
              </a:ext>
            </a:extLst>
          </p:cNvPr>
          <p:cNvPicPr>
            <a:picLocks noChangeAspect="1"/>
          </p:cNvPicPr>
          <p:nvPr/>
        </p:nvPicPr>
        <p:blipFill>
          <a:blip r:embed="rId8"/>
          <a:stretch>
            <a:fillRect/>
          </a:stretch>
        </p:blipFill>
        <p:spPr>
          <a:xfrm>
            <a:off x="9963149" y="2428874"/>
            <a:ext cx="1990725" cy="1675527"/>
          </a:xfrm>
          <a:prstGeom prst="rect">
            <a:avLst/>
          </a:prstGeom>
        </p:spPr>
      </p:pic>
      <p:sp>
        <p:nvSpPr>
          <p:cNvPr id="13" name="Rectangle: Rounded Corners 12">
            <a:extLst>
              <a:ext uri="{FF2B5EF4-FFF2-40B4-BE49-F238E27FC236}">
                <a16:creationId xmlns:a16="http://schemas.microsoft.com/office/drawing/2014/main" id="{002E030C-50AC-A56A-FE27-723D2448B374}"/>
              </a:ext>
            </a:extLst>
          </p:cNvPr>
          <p:cNvSpPr/>
          <p:nvPr/>
        </p:nvSpPr>
        <p:spPr>
          <a:xfrm>
            <a:off x="4486275" y="2276475"/>
            <a:ext cx="2486025" cy="5715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Tỉnh</a:t>
            </a:r>
            <a:r>
              <a:rPr lang="en-US" sz="3200" b="1" dirty="0">
                <a:solidFill>
                  <a:srgbClr val="FF0000"/>
                </a:solidFill>
              </a:rPr>
              <a:t> </a:t>
            </a:r>
            <a:r>
              <a:rPr lang="en-US" sz="3200" b="1" dirty="0" err="1">
                <a:solidFill>
                  <a:srgbClr val="FF0000"/>
                </a:solidFill>
              </a:rPr>
              <a:t>Phú</a:t>
            </a:r>
            <a:r>
              <a:rPr lang="en-US" sz="3200" b="1" dirty="0">
                <a:solidFill>
                  <a:srgbClr val="FF0000"/>
                </a:solidFill>
              </a:rPr>
              <a:t> </a:t>
            </a:r>
            <a:r>
              <a:rPr lang="en-US" sz="3200" b="1" dirty="0" err="1">
                <a:solidFill>
                  <a:srgbClr val="FF0000"/>
                </a:solidFill>
              </a:rPr>
              <a:t>Thọ</a:t>
            </a:r>
            <a:endParaRPr lang="en-US" sz="3200" b="1" dirty="0">
              <a:solidFill>
                <a:srgbClr val="FF0000"/>
              </a:solidFill>
            </a:endParaRPr>
          </a:p>
        </p:txBody>
      </p:sp>
      <p:sp>
        <p:nvSpPr>
          <p:cNvPr id="14" name="Rectangle: Rounded Corners 13">
            <a:extLst>
              <a:ext uri="{FF2B5EF4-FFF2-40B4-BE49-F238E27FC236}">
                <a16:creationId xmlns:a16="http://schemas.microsoft.com/office/drawing/2014/main" id="{C04768B9-399A-69FF-6381-0DACE6220E56}"/>
              </a:ext>
            </a:extLst>
          </p:cNvPr>
          <p:cNvSpPr/>
          <p:nvPr/>
        </p:nvSpPr>
        <p:spPr>
          <a:xfrm>
            <a:off x="4686300" y="3914775"/>
            <a:ext cx="2800350" cy="5715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Tỉnh</a:t>
            </a:r>
            <a:r>
              <a:rPr lang="en-US" sz="3200" b="1" dirty="0">
                <a:solidFill>
                  <a:srgbClr val="FF0000"/>
                </a:solidFill>
              </a:rPr>
              <a:t> </a:t>
            </a:r>
            <a:r>
              <a:rPr lang="en-US" sz="3200" b="1" dirty="0" err="1">
                <a:solidFill>
                  <a:srgbClr val="FF0000"/>
                </a:solidFill>
              </a:rPr>
              <a:t>Nghệ</a:t>
            </a:r>
            <a:r>
              <a:rPr lang="en-US" sz="3200" b="1" dirty="0">
                <a:solidFill>
                  <a:srgbClr val="FF0000"/>
                </a:solidFill>
              </a:rPr>
              <a:t> An</a:t>
            </a:r>
          </a:p>
        </p:txBody>
      </p:sp>
      <p:sp>
        <p:nvSpPr>
          <p:cNvPr id="15" name="Rectangle: Rounded Corners 14">
            <a:extLst>
              <a:ext uri="{FF2B5EF4-FFF2-40B4-BE49-F238E27FC236}">
                <a16:creationId xmlns:a16="http://schemas.microsoft.com/office/drawing/2014/main" id="{B55F1A21-3114-0BF1-22FB-6048C77C17B2}"/>
              </a:ext>
            </a:extLst>
          </p:cNvPr>
          <p:cNvSpPr/>
          <p:nvPr/>
        </p:nvSpPr>
        <p:spPr>
          <a:xfrm>
            <a:off x="4572000" y="5514975"/>
            <a:ext cx="3048000" cy="5715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Tỉnh</a:t>
            </a:r>
            <a:r>
              <a:rPr lang="en-US" sz="3200" b="1" dirty="0">
                <a:solidFill>
                  <a:srgbClr val="FF0000"/>
                </a:solidFill>
              </a:rPr>
              <a:t> </a:t>
            </a:r>
            <a:r>
              <a:rPr lang="en-US" sz="3200" b="1" dirty="0" err="1">
                <a:solidFill>
                  <a:srgbClr val="FF0000"/>
                </a:solidFill>
              </a:rPr>
              <a:t>Khánh</a:t>
            </a:r>
            <a:r>
              <a:rPr lang="en-US" sz="3200" b="1" dirty="0">
                <a:solidFill>
                  <a:srgbClr val="FF0000"/>
                </a:solidFill>
              </a:rPr>
              <a:t> </a:t>
            </a:r>
            <a:r>
              <a:rPr lang="en-US" sz="3200" b="1" dirty="0" err="1">
                <a:solidFill>
                  <a:srgbClr val="FF0000"/>
                </a:solidFill>
              </a:rPr>
              <a:t>Hòa</a:t>
            </a:r>
            <a:endParaRPr lang="en-US" sz="3200" b="1" dirty="0">
              <a:solidFill>
                <a:srgbClr val="FF0000"/>
              </a:solidFill>
            </a:endParaRPr>
          </a:p>
        </p:txBody>
      </p:sp>
    </p:spTree>
    <p:extLst>
      <p:ext uri="{BB962C8B-B14F-4D97-AF65-F5344CB8AC3E}">
        <p14:creationId xmlns:p14="http://schemas.microsoft.com/office/powerpoint/2010/main" val="87425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3" grpId="0"/>
      <p:bldP spid="4" grpId="0"/>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87335-780B-4CF9-A3FF-F2D8FB752863}"/>
              </a:ext>
            </a:extLst>
          </p:cNvPr>
          <p:cNvPicPr>
            <a:picLocks noChangeAspect="1"/>
          </p:cNvPicPr>
          <p:nvPr/>
        </p:nvPicPr>
        <p:blipFill>
          <a:blip r:embed="rId3"/>
          <a:stretch>
            <a:fillRect/>
          </a:stretch>
        </p:blipFill>
        <p:spPr>
          <a:xfrm>
            <a:off x="0" y="0"/>
            <a:ext cx="12192000" cy="6858000"/>
          </a:xfrm>
          <a:prstGeom prst="rect">
            <a:avLst/>
          </a:prstGeom>
        </p:spPr>
      </p:pic>
      <p:pic>
        <p:nvPicPr>
          <p:cNvPr id="16" name="Picture 4" descr="Happy Sun And Cloud | Dessin enfantin, Soleil, Dessin enfant">
            <a:extLst>
              <a:ext uri="{FF2B5EF4-FFF2-40B4-BE49-F238E27FC236}">
                <a16:creationId xmlns:a16="http://schemas.microsoft.com/office/drawing/2014/main" id="{561A7F44-FE27-77B1-35B1-B5B53E3B20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5535" y="119082"/>
            <a:ext cx="1969542" cy="14575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761BD8-0BCF-9E42-E7A5-DEE74FD3AF8A}"/>
              </a:ext>
            </a:extLst>
          </p:cNvPr>
          <p:cNvPicPr>
            <a:picLocks noChangeAspect="1"/>
          </p:cNvPicPr>
          <p:nvPr/>
        </p:nvPicPr>
        <p:blipFill>
          <a:blip r:embed="rId6"/>
          <a:stretch>
            <a:fillRect/>
          </a:stretch>
        </p:blipFill>
        <p:spPr>
          <a:xfrm>
            <a:off x="3777011" y="482634"/>
            <a:ext cx="5133277" cy="2139881"/>
          </a:xfrm>
          <a:prstGeom prst="rect">
            <a:avLst/>
          </a:prstGeom>
        </p:spPr>
      </p:pic>
    </p:spTree>
    <p:extLst>
      <p:ext uri="{BB962C8B-B14F-4D97-AF65-F5344CB8AC3E}">
        <p14:creationId xmlns:p14="http://schemas.microsoft.com/office/powerpoint/2010/main" val="3242116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571446-37E3-4709-A548-D6D86A4CC833}"/>
              </a:ext>
            </a:extLst>
          </p:cNvPr>
          <p:cNvSpPr txBox="1"/>
          <p:nvPr/>
        </p:nvSpPr>
        <p:spPr>
          <a:xfrm>
            <a:off x="5038725" y="609600"/>
            <a:ext cx="2438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D7302D07-DB71-2D35-B329-82AA73F34F0A}"/>
              </a:ext>
            </a:extLst>
          </p:cNvPr>
          <p:cNvPicPr>
            <a:picLocks noChangeAspect="1"/>
          </p:cNvPicPr>
          <p:nvPr/>
        </p:nvPicPr>
        <p:blipFill>
          <a:blip r:embed="rId2"/>
          <a:stretch>
            <a:fillRect/>
          </a:stretch>
        </p:blipFill>
        <p:spPr>
          <a:xfrm>
            <a:off x="819149" y="2157412"/>
            <a:ext cx="10579227" cy="1309688"/>
          </a:xfrm>
          <a:prstGeom prst="rect">
            <a:avLst/>
          </a:prstGeom>
        </p:spPr>
      </p:pic>
    </p:spTree>
    <p:extLst>
      <p:ext uri="{BB962C8B-B14F-4D97-AF65-F5344CB8AC3E}">
        <p14:creationId xmlns:p14="http://schemas.microsoft.com/office/powerpoint/2010/main" val="2555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87335-780B-4CF9-A3FF-F2D8FB752863}"/>
              </a:ext>
            </a:extLst>
          </p:cNvPr>
          <p:cNvPicPr>
            <a:picLocks noChangeAspect="1"/>
          </p:cNvPicPr>
          <p:nvPr/>
        </p:nvPicPr>
        <p:blipFill>
          <a:blip r:embed="rId3"/>
          <a:stretch>
            <a:fillRect/>
          </a:stretch>
        </p:blipFill>
        <p:spPr>
          <a:xfrm>
            <a:off x="0" y="0"/>
            <a:ext cx="12192000" cy="6858000"/>
          </a:xfrm>
          <a:prstGeom prst="rect">
            <a:avLst/>
          </a:prstGeom>
        </p:spPr>
      </p:pic>
      <p:pic>
        <p:nvPicPr>
          <p:cNvPr id="16" name="Picture 4" descr="Happy Sun And Cloud | Dessin enfantin, Soleil, Dessin enfant">
            <a:extLst>
              <a:ext uri="{FF2B5EF4-FFF2-40B4-BE49-F238E27FC236}">
                <a16:creationId xmlns:a16="http://schemas.microsoft.com/office/drawing/2014/main" id="{561A7F44-FE27-77B1-35B1-B5B53E3B20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5535" y="119082"/>
            <a:ext cx="1969542" cy="1457519"/>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767C5BDB-5C26-4781-8A3F-AE91C374638E}"/>
              </a:ext>
            </a:extLst>
          </p:cNvPr>
          <p:cNvSpPr/>
          <p:nvPr/>
        </p:nvSpPr>
        <p:spPr>
          <a:xfrm>
            <a:off x="5633156" y="0"/>
            <a:ext cx="5630345"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8F15748-984D-426A-B30E-D50933FEA3E7}"/>
              </a:ext>
            </a:extLst>
          </p:cNvPr>
          <p:cNvPicPr>
            <a:picLocks noChangeAspect="1"/>
          </p:cNvPicPr>
          <p:nvPr/>
        </p:nvPicPr>
        <p:blipFill>
          <a:blip r:embed="rId6"/>
          <a:stretch>
            <a:fillRect/>
          </a:stretch>
        </p:blipFill>
        <p:spPr>
          <a:xfrm>
            <a:off x="6096000" y="119082"/>
            <a:ext cx="4505334" cy="1938696"/>
          </a:xfrm>
          <a:prstGeom prst="rect">
            <a:avLst/>
          </a:prstGeom>
        </p:spPr>
      </p:pic>
    </p:spTree>
    <p:extLst>
      <p:ext uri="{BB962C8B-B14F-4D97-AF65-F5344CB8AC3E}">
        <p14:creationId xmlns:p14="http://schemas.microsoft.com/office/powerpoint/2010/main" val="4174785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Vegetable Garden Clipart Images | Free Vectors, Stock Photos &amp; PSD | Page 5">
            <a:extLst>
              <a:ext uri="{FF2B5EF4-FFF2-40B4-BE49-F238E27FC236}">
                <a16:creationId xmlns:a16="http://schemas.microsoft.com/office/drawing/2014/main" id="{24EF8643-65E5-5F39-A1D1-2CF0F0673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30"/>
            <a:ext cx="12192000" cy="68590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33388" y="1927267"/>
            <a:ext cx="8006013" cy="4819989"/>
          </a:xfrm>
          <a:prstGeom prst="roundRect">
            <a:avLst/>
          </a:prstGeom>
          <a:solidFill>
            <a:schemeClr val="bg1">
              <a:alpha val="76000"/>
            </a:schemeClr>
          </a:solidFill>
          <a:ln>
            <a:solidFill>
              <a:schemeClr val="accent1">
                <a:lumMod val="75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ea typeface="+mn-ea"/>
              <a:cs typeface="+mn-cs"/>
            </a:endParaRPr>
          </a:p>
        </p:txBody>
      </p:sp>
      <p:sp>
        <p:nvSpPr>
          <p:cNvPr id="5" name="Rectangle 4"/>
          <p:cNvSpPr/>
          <p:nvPr/>
        </p:nvSpPr>
        <p:spPr>
          <a:xfrm>
            <a:off x="3221636" y="3085065"/>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solidFill>
                <a:effectLst/>
                <a:uLnTx/>
                <a:uFillTx/>
                <a:ea typeface="Arial-Rounded" pitchFamily="34" charset="0"/>
                <a:cs typeface="Arial-Rounded" pitchFamily="34" charset="0"/>
              </a:rPr>
              <a:t>tr</a:t>
            </a:r>
            <a:endParaRPr kumimoji="0" lang="en-US" sz="4800" b="1" i="0" u="none" strike="noStrike" kern="1200" cap="none" spc="0" normalizeH="0" baseline="0" noProof="0" dirty="0">
              <a:ln>
                <a:noFill/>
              </a:ln>
              <a:solidFill>
                <a:srgbClr val="002060"/>
              </a:solidFill>
              <a:effectLst/>
              <a:uLnTx/>
              <a:uFillTx/>
              <a:ea typeface="Arial-Rounded" pitchFamily="34" charset="0"/>
              <a:cs typeface="Arial-Rounded" pitchFamily="34" charset="0"/>
            </a:endParaRPr>
          </a:p>
        </p:txBody>
      </p:sp>
      <p:sp>
        <p:nvSpPr>
          <p:cNvPr id="6" name="Rectangle 5"/>
          <p:cNvSpPr/>
          <p:nvPr/>
        </p:nvSpPr>
        <p:spPr>
          <a:xfrm>
            <a:off x="3214957" y="55176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ea typeface="Arial-Rounded" pitchFamily="34" charset="0"/>
                <a:cs typeface="Arial-Rounded" pitchFamily="34" charset="0"/>
              </a:rPr>
              <a:t>th</a:t>
            </a:r>
            <a:endParaRPr kumimoji="0" lang="en-US" sz="4800" b="1" i="0" u="none" strike="noStrike" kern="1200" cap="none" spc="0" normalizeH="0" baseline="0" noProof="0" dirty="0">
              <a:ln>
                <a:noFill/>
              </a:ln>
              <a:solidFill>
                <a:srgbClr val="002060"/>
              </a:solidFill>
              <a:effectLst/>
              <a:uLnTx/>
              <a:uFillTx/>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6074" y="3180583"/>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909" y="5623351"/>
            <a:ext cx="734142" cy="707593"/>
          </a:xfrm>
          <a:prstGeom prst="rect">
            <a:avLst/>
          </a:prstGeom>
        </p:spPr>
      </p:pic>
      <p:sp>
        <p:nvSpPr>
          <p:cNvPr id="9" name="Rectangle 8"/>
          <p:cNvSpPr/>
          <p:nvPr/>
        </p:nvSpPr>
        <p:spPr>
          <a:xfrm>
            <a:off x="3219152" y="4309684"/>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ea typeface="Arial-Rounded" pitchFamily="34" charset="0"/>
                <a:cs typeface="Arial-Rounded" pitchFamily="34" charset="0"/>
              </a:rPr>
              <a:t>ch</a:t>
            </a:r>
            <a:endParaRPr kumimoji="0" lang="en-US" sz="4800" b="1" i="0" u="none" strike="noStrike" kern="1200" cap="none" spc="0" normalizeH="0" baseline="0" noProof="0" dirty="0">
              <a:ln>
                <a:noFill/>
              </a:ln>
              <a:solidFill>
                <a:srgbClr val="002060"/>
              </a:solidFill>
              <a:effectLst/>
              <a:uLnTx/>
              <a:uFillTx/>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135" y="4422019"/>
            <a:ext cx="734142" cy="707593"/>
          </a:xfrm>
          <a:prstGeom prst="rect">
            <a:avLst/>
          </a:prstGeom>
        </p:spPr>
      </p:pic>
      <p:sp>
        <p:nvSpPr>
          <p:cNvPr id="11" name="Cloud Callout 10"/>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ea typeface="Arial-Rounded" pitchFamily="34" charset="0"/>
              <a:cs typeface="Arial-Rounded" pitchFamily="34" charset="0"/>
            </a:endParaRPr>
          </a:p>
        </p:txBody>
      </p:sp>
      <p:sp>
        <p:nvSpPr>
          <p:cNvPr id="12" name="TextBox 11"/>
          <p:cNvSpPr txBox="1"/>
          <p:nvPr/>
        </p:nvSpPr>
        <p:spPr>
          <a:xfrm>
            <a:off x="4513944" y="545472"/>
            <a:ext cx="65831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Arial-Rounded" pitchFamily="34" charset="0"/>
                <a:cs typeface="Arial-Rounded" pitchFamily="34" charset="0"/>
              </a:rPr>
              <a:t>Chọn</a:t>
            </a:r>
            <a:r>
              <a:rPr kumimoji="0" lang="en-US" sz="4000" b="1" i="0" u="none" strike="noStrike" kern="1200" cap="none" spc="0" normalizeH="0" noProof="0" dirty="0">
                <a:ln>
                  <a:noFill/>
                </a:ln>
                <a:solidFill>
                  <a:prstClr val="black"/>
                </a:solidFill>
                <a:effectLst/>
                <a:uLnTx/>
                <a:uFillTx/>
                <a:ea typeface="Arial-Rounded" pitchFamily="34" charset="0"/>
                <a:cs typeface="Arial-Rounded" pitchFamily="34" charset="0"/>
              </a:rPr>
              <a:t> </a:t>
            </a:r>
            <a:r>
              <a:rPr kumimoji="0" lang="en-US" sz="4000" b="1" i="0" u="none" strike="noStrike" kern="1200" cap="none" spc="0" normalizeH="0" noProof="0" dirty="0" err="1">
                <a:ln>
                  <a:noFill/>
                </a:ln>
                <a:solidFill>
                  <a:prstClr val="black"/>
                </a:solidFill>
                <a:effectLst/>
                <a:uLnTx/>
                <a:uFillTx/>
                <a:ea typeface="Arial-Rounded" pitchFamily="34" charset="0"/>
                <a:cs typeface="Arial-Rounded" pitchFamily="34" charset="0"/>
              </a:rPr>
              <a:t>tiếng</a:t>
            </a:r>
            <a:r>
              <a:rPr kumimoji="0" lang="en-US" sz="4000" b="1" i="0" u="none" strike="noStrike" kern="1200" cap="none" spc="0" normalizeH="0" noProof="0" dirty="0">
                <a:ln>
                  <a:noFill/>
                </a:ln>
                <a:solidFill>
                  <a:prstClr val="black"/>
                </a:solidFill>
                <a:effectLst/>
                <a:uLnTx/>
                <a:uFillTx/>
                <a:ea typeface="Arial-Rounded" pitchFamily="34" charset="0"/>
                <a:cs typeface="Arial-Rounded" pitchFamily="34" charset="0"/>
              </a:rPr>
              <a:t> </a:t>
            </a:r>
            <a:r>
              <a:rPr kumimoji="0" lang="en-US" sz="4000" b="1" i="0" u="none" strike="noStrike" kern="1200" cap="none" spc="0" normalizeH="0" noProof="0" dirty="0" err="1">
                <a:ln>
                  <a:noFill/>
                </a:ln>
                <a:solidFill>
                  <a:prstClr val="black"/>
                </a:solidFill>
                <a:effectLst/>
                <a:uLnTx/>
                <a:uFillTx/>
                <a:ea typeface="Arial-Rounded" pitchFamily="34" charset="0"/>
                <a:cs typeface="Arial-Rounded" pitchFamily="34" charset="0"/>
              </a:rPr>
              <a:t>thích</a:t>
            </a:r>
            <a:r>
              <a:rPr kumimoji="0" lang="en-US" sz="4000" b="1" i="0" u="none" strike="noStrike" kern="1200" cap="none" spc="0" normalizeH="0" noProof="0" dirty="0">
                <a:ln>
                  <a:noFill/>
                </a:ln>
                <a:solidFill>
                  <a:prstClr val="black"/>
                </a:solidFill>
                <a:effectLst/>
                <a:uLnTx/>
                <a:uFillTx/>
                <a:ea typeface="Arial-Rounded" pitchFamily="34" charset="0"/>
                <a:cs typeface="Arial-Rounded" pitchFamily="34" charset="0"/>
              </a:rPr>
              <a:t> </a:t>
            </a:r>
            <a:r>
              <a:rPr kumimoji="0" lang="en-US" sz="4000" b="1" i="0" u="none" strike="noStrike" kern="1200" cap="none" spc="0" normalizeH="0" noProof="0" dirty="0" err="1">
                <a:ln>
                  <a:noFill/>
                </a:ln>
                <a:solidFill>
                  <a:prstClr val="black"/>
                </a:solidFill>
                <a:effectLst/>
                <a:uLnTx/>
                <a:uFillTx/>
                <a:ea typeface="Arial-Rounded" pitchFamily="34" charset="0"/>
                <a:cs typeface="Arial-Rounded" pitchFamily="34" charset="0"/>
              </a:rPr>
              <a:t>hợp</a:t>
            </a:r>
            <a:r>
              <a:rPr kumimoji="0" lang="en-US" sz="4000" b="1" i="0" u="none" strike="noStrike" kern="1200" cap="none" spc="0" normalizeH="0" noProof="0" dirty="0">
                <a:ln>
                  <a:noFill/>
                </a:ln>
                <a:solidFill>
                  <a:prstClr val="black"/>
                </a:solidFill>
                <a:effectLst/>
                <a:uLnTx/>
                <a:uFillTx/>
                <a:ea typeface="Arial-Rounded" pitchFamily="34" charset="0"/>
                <a:cs typeface="Arial-Rounded"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a:solidFill>
                  <a:prstClr val="black"/>
                </a:solidFill>
                <a:ea typeface="Arial-Rounded" pitchFamily="34" charset="0"/>
                <a:cs typeface="Arial-Rounded" pitchFamily="34" charset="0"/>
              </a:rPr>
              <a:t>…</a:t>
            </a:r>
            <a:r>
              <a:rPr lang="en-US" sz="4000" b="1" baseline="0" dirty="0" err="1">
                <a:solidFill>
                  <a:prstClr val="black"/>
                </a:solidFill>
                <a:ea typeface="Arial-Rounded" pitchFamily="34" charset="0"/>
                <a:cs typeface="Arial-Rounded" pitchFamily="34" charset="0"/>
              </a:rPr>
              <a:t>iều</a:t>
            </a:r>
            <a:r>
              <a:rPr lang="en-US" sz="4000" b="1" dirty="0">
                <a:solidFill>
                  <a:prstClr val="black"/>
                </a:solidFill>
                <a:ea typeface="Arial-Rounded" pitchFamily="34" charset="0"/>
                <a:cs typeface="Arial-Rounded" pitchFamily="34" charset="0"/>
              </a:rPr>
              <a:t> </a:t>
            </a:r>
            <a:r>
              <a:rPr lang="en-US" sz="4000" b="1" dirty="0" err="1">
                <a:solidFill>
                  <a:prstClr val="black"/>
                </a:solidFill>
                <a:ea typeface="Arial-Rounded" pitchFamily="34" charset="0"/>
                <a:cs typeface="Arial-Rounded" pitchFamily="34" charset="0"/>
              </a:rPr>
              <a:t>đại</a:t>
            </a:r>
            <a:endParaRPr kumimoji="0" lang="en-US" sz="4000" b="1" i="0" u="none" strike="noStrike" kern="1200" cap="none" spc="0" normalizeH="0" baseline="0" noProof="0" dirty="0">
              <a:ln>
                <a:noFill/>
              </a:ln>
              <a:solidFill>
                <a:prstClr val="black"/>
              </a:solidFill>
              <a:effectLst/>
              <a:uLnTx/>
              <a:uFillTx/>
              <a:ea typeface="Arial-Rounded" pitchFamily="34" charset="0"/>
              <a:cs typeface="Arial-Rounded" pitchFamily="34" charset="0"/>
            </a:endParaRPr>
          </a:p>
        </p:txBody>
      </p:sp>
      <p:pic>
        <p:nvPicPr>
          <p:cNvPr id="13" name="sóc"/>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433389" y="2673316"/>
            <a:ext cx="1364284" cy="1364284"/>
          </a:xfrm>
          <a:prstGeom prst="rect">
            <a:avLst/>
          </a:prstGeom>
          <a:noFill/>
          <a:extLst>
            <a:ext uri="{909E8E84-426E-40DD-AFC4-6F175D3DCCD1}">
              <a14:hiddenFill xmlns:a14="http://schemas.microsoft.com/office/drawing/2010/main">
                <a:solidFill>
                  <a:srgbClr val="FFFFFF"/>
                </a:solidFill>
              </a14:hiddenFill>
            </a:ext>
          </a:extLst>
        </p:spPr>
      </p:pic>
      <p:pic>
        <p:nvPicPr>
          <p:cNvPr id="14" name="cú"/>
          <p:cNvPicPr>
            <a:picLocks noChangeAspect="1" noChangeArrowheads="1"/>
          </p:cNvPicPr>
          <p:nvPr/>
        </p:nvPicPr>
        <p:blipFill rotWithShape="1">
          <a:blip r:embed="rId9">
            <a:extLst>
              <a:ext uri="{28A0092B-C50C-407E-A947-70E740481C1C}">
                <a14:useLocalDpi xmlns:a14="http://schemas.microsoft.com/office/drawing/2010/main" val="0"/>
              </a:ext>
            </a:extLst>
          </a:blip>
          <a:srcRect l="25000" r="50000" b="68265"/>
          <a:stretch/>
        </p:blipFill>
        <p:spPr bwMode="auto">
          <a:xfrm>
            <a:off x="2763302" y="5322675"/>
            <a:ext cx="1038340" cy="1318050"/>
          </a:xfrm>
          <a:prstGeom prst="rect">
            <a:avLst/>
          </a:prstGeom>
          <a:noFill/>
          <a:extLst>
            <a:ext uri="{909E8E84-426E-40DD-AFC4-6F175D3DCCD1}">
              <a14:hiddenFill xmlns:a14="http://schemas.microsoft.com/office/drawing/2010/main">
                <a:solidFill>
                  <a:srgbClr val="FFFFFF"/>
                </a:solidFill>
              </a14:hiddenFill>
            </a:ext>
          </a:extLst>
        </p:spPr>
      </p:pic>
      <p:pic>
        <p:nvPicPr>
          <p:cNvPr id="15"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399259" y="3955665"/>
            <a:ext cx="1288057" cy="128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8680" y="128217"/>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m Character clipart. Free download transparent .PNG | Creazilla">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withEffect">
                                  <p:stCondLst>
                                    <p:cond delay="0"/>
                                  </p:stCondLst>
                                  <p:childTnLst>
                                    <p:animClr clrSpc="rgb" dir="cw">
                                      <p:cBhvr>
                                        <p:cTn id="37" dur="250" fill="hold"/>
                                        <p:tgtEl>
                                          <p:spTgt spid="9"/>
                                        </p:tgtEl>
                                        <p:attrNameLst>
                                          <p:attrName>fillcolor</p:attrName>
                                        </p:attrNameLst>
                                      </p:cBhvr>
                                      <p:to>
                                        <a:schemeClr val="accent1"/>
                                      </p:to>
                                    </p:animClr>
                                    <p:set>
                                      <p:cBhvr>
                                        <p:cTn id="38" dur="250" fill="hold"/>
                                        <p:tgtEl>
                                          <p:spTgt spid="9"/>
                                        </p:tgtEl>
                                        <p:attrNameLst>
                                          <p:attrName>fill.type</p:attrName>
                                        </p:attrNameLst>
                                      </p:cBhvr>
                                      <p:to>
                                        <p:strVal val="solid"/>
                                      </p:to>
                                    </p:set>
                                    <p:set>
                                      <p:cBhvr>
                                        <p:cTn id="39" dur="25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1" presetClass="emph" presetSubtype="2" fill="hold" nodeType="withEffect">
                                  <p:stCondLst>
                                    <p:cond delay="50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cTn>
                              </p:par>
                              <p:par>
                                <p:cTn id="44" presetID="23" presetClass="entr" presetSubtype="32" fill="hold" nodeType="withEffect">
                                  <p:stCondLst>
                                    <p:cond delay="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50" fill="hold"/>
                                        <p:tgtEl>
                                          <p:spTgt spid="10"/>
                                        </p:tgtEl>
                                        <p:attrNameLst>
                                          <p:attrName>ppt_w</p:attrName>
                                        </p:attrNameLst>
                                      </p:cBhvr>
                                      <p:tavLst>
                                        <p:tav tm="0">
                                          <p:val>
                                            <p:strVal val="4*#ppt_w"/>
                                          </p:val>
                                        </p:tav>
                                        <p:tav tm="100000">
                                          <p:val>
                                            <p:strVal val="#ppt_w"/>
                                          </p:val>
                                        </p:tav>
                                      </p:tavLst>
                                    </p:anim>
                                    <p:anim calcmode="lin" valueType="num">
                                      <p:cBhvr>
                                        <p:cTn id="4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5"/>
                                        </p:tgtEl>
                                        <p:attrNameLst>
                                          <p:attrName>fillcolor</p:attrName>
                                        </p:attrNameLst>
                                      </p:cBhvr>
                                      <p:to>
                                        <a:schemeClr val="bg2"/>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5"/>
                                        </p:tgtEl>
                                        <p:attrNameLst>
                                          <p:attrName>fillcolor</p:attrName>
                                        </p:attrNameLst>
                                      </p:cBhvr>
                                      <p:to>
                                        <a:schemeClr val="bg2"/>
                                      </p:to>
                                    </p:animClr>
                                    <p:set>
                                      <p:cBhvr>
                                        <p:cTn id="57" dur="250" fill="hold"/>
                                        <p:tgtEl>
                                          <p:spTgt spid="5"/>
                                        </p:tgtEl>
                                        <p:attrNameLst>
                                          <p:attrName>fill.type</p:attrName>
                                        </p:attrNameLst>
                                      </p:cBhvr>
                                      <p:to>
                                        <p:strVal val="solid"/>
                                      </p:to>
                                    </p:set>
                                    <p:set>
                                      <p:cBhvr>
                                        <p:cTn id="58" dur="250" fill="hold"/>
                                        <p:tgtEl>
                                          <p:spTgt spid="5"/>
                                        </p:tgtEl>
                                        <p:attrNameLst>
                                          <p:attrName>fill.on</p:attrName>
                                        </p:attrNameLst>
                                      </p:cBhvr>
                                      <p:to>
                                        <p:strVal val="true"/>
                                      </p:to>
                                    </p:set>
                                  </p:childTnLst>
                                </p:cTn>
                              </p:par>
                              <p:par>
                                <p:cTn id="59" presetID="23" presetClass="entr" presetSubtype="32" fill="hold" nodeType="withEffect">
                                  <p:stCondLst>
                                    <p:cond delay="500"/>
                                  </p:stCondLst>
                                  <p:childTnLst>
                                    <p:set>
                                      <p:cBhvr>
                                        <p:cTn id="60" dur="1" fill="hold">
                                          <p:stCondLst>
                                            <p:cond delay="0"/>
                                          </p:stCondLst>
                                        </p:cTn>
                                        <p:tgtEl>
                                          <p:spTgt spid="7"/>
                                        </p:tgtEl>
                                        <p:attrNameLst>
                                          <p:attrName>style.visibility</p:attrName>
                                        </p:attrNameLst>
                                      </p:cBhvr>
                                      <p:to>
                                        <p:strVal val="visible"/>
                                      </p:to>
                                    </p:set>
                                    <p:anim calcmode="lin" valueType="num">
                                      <p:cBhvr>
                                        <p:cTn id="61" dur="250" fill="hold"/>
                                        <p:tgtEl>
                                          <p:spTgt spid="7"/>
                                        </p:tgtEl>
                                        <p:attrNameLst>
                                          <p:attrName>ppt_w</p:attrName>
                                        </p:attrNameLst>
                                      </p:cBhvr>
                                      <p:tavLst>
                                        <p:tav tm="0">
                                          <p:val>
                                            <p:strVal val="4*#ppt_w"/>
                                          </p:val>
                                        </p:tav>
                                        <p:tav tm="100000">
                                          <p:val>
                                            <p:strVal val="#ppt_w"/>
                                          </p:val>
                                        </p:tav>
                                      </p:tavLst>
                                    </p:anim>
                                    <p:anim calcmode="lin" valueType="num">
                                      <p:cBhvr>
                                        <p:cTn id="6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50" fill="hold"/>
                                        <p:tgtEl>
                                          <p:spTgt spid="6"/>
                                        </p:tgtEl>
                                        <p:attrNameLst>
                                          <p:attrName>fillcolor</p:attrName>
                                        </p:attrNameLst>
                                      </p:cBhvr>
                                      <p:to>
                                        <a:schemeClr val="accent1"/>
                                      </p:to>
                                    </p:animClr>
                                    <p:set>
                                      <p:cBhvr>
                                        <p:cTn id="68" dur="250" fill="hold"/>
                                        <p:tgtEl>
                                          <p:spTgt spid="6"/>
                                        </p:tgtEl>
                                        <p:attrNameLst>
                                          <p:attrName>fill.type</p:attrName>
                                        </p:attrNameLst>
                                      </p:cBhvr>
                                      <p:to>
                                        <p:strVal val="solid"/>
                                      </p:to>
                                    </p:set>
                                    <p:set>
                                      <p:cBhvr>
                                        <p:cTn id="69" dur="25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1" presetClass="emph" presetSubtype="2" fill="hold" nodeType="withEffect">
                                  <p:stCondLst>
                                    <p:cond delay="500"/>
                                  </p:stCondLst>
                                  <p:childTnLst>
                                    <p:animClr clrSpc="rgb" dir="cw">
                                      <p:cBhvr>
                                        <p:cTn id="71" dur="250" fill="hold"/>
                                        <p:tgtEl>
                                          <p:spTgt spid="6"/>
                                        </p:tgtEl>
                                        <p:attrNameLst>
                                          <p:attrName>fillcolor</p:attrName>
                                        </p:attrNameLst>
                                      </p:cBhvr>
                                      <p:to>
                                        <a:schemeClr val="accent1"/>
                                      </p:to>
                                    </p:animClr>
                                    <p:set>
                                      <p:cBhvr>
                                        <p:cTn id="72" dur="250" fill="hold"/>
                                        <p:tgtEl>
                                          <p:spTgt spid="6"/>
                                        </p:tgtEl>
                                        <p:attrNameLst>
                                          <p:attrName>fill.type</p:attrName>
                                        </p:attrNameLst>
                                      </p:cBhvr>
                                      <p:to>
                                        <p:strVal val="solid"/>
                                      </p:to>
                                    </p:set>
                                    <p:set>
                                      <p:cBhvr>
                                        <p:cTn id="73" dur="250" fill="hold"/>
                                        <p:tgtEl>
                                          <p:spTgt spid="6"/>
                                        </p:tgtEl>
                                        <p:attrNameLst>
                                          <p:attrName>fill.on</p:attrName>
                                        </p:attrNameLst>
                                      </p:cBhvr>
                                      <p:to>
                                        <p:strVal val="true"/>
                                      </p:to>
                                    </p:set>
                                  </p:childTnLst>
                                </p:cTn>
                              </p:par>
                              <p:par>
                                <p:cTn id="74" presetID="23" presetClass="entr" presetSubtype="32" fill="hold" nodeType="withEffect">
                                  <p:stCondLst>
                                    <p:cond delay="500"/>
                                  </p:stCondLst>
                                  <p:childTnLst>
                                    <p:set>
                                      <p:cBhvr>
                                        <p:cTn id="75" dur="1" fill="hold">
                                          <p:stCondLst>
                                            <p:cond delay="0"/>
                                          </p:stCondLst>
                                        </p:cTn>
                                        <p:tgtEl>
                                          <p:spTgt spid="8"/>
                                        </p:tgtEl>
                                        <p:attrNameLst>
                                          <p:attrName>style.visibility</p:attrName>
                                        </p:attrNameLst>
                                      </p:cBhvr>
                                      <p:to>
                                        <p:strVal val="visible"/>
                                      </p:to>
                                    </p:set>
                                    <p:anim calcmode="lin" valueType="num">
                                      <p:cBhvr>
                                        <p:cTn id="76" dur="250" fill="hold"/>
                                        <p:tgtEl>
                                          <p:spTgt spid="8"/>
                                        </p:tgtEl>
                                        <p:attrNameLst>
                                          <p:attrName>ppt_w</p:attrName>
                                        </p:attrNameLst>
                                      </p:cBhvr>
                                      <p:tavLst>
                                        <p:tav tm="0">
                                          <p:val>
                                            <p:strVal val="4*#ppt_w"/>
                                          </p:val>
                                        </p:tav>
                                        <p:tav tm="100000">
                                          <p:val>
                                            <p:strVal val="#ppt_w"/>
                                          </p:val>
                                        </p:tav>
                                      </p:tavLst>
                                    </p:anim>
                                    <p:anim calcmode="lin" valueType="num">
                                      <p:cBhvr>
                                        <p:cTn id="7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5" grpId="0" animBg="1"/>
      <p:bldP spid="6" grpId="0" animBg="1"/>
      <p:bldP spid="9" grpId="0" animBg="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8" descr="Vegetable Garden Clipart Images | Free Vectors, Stock Photos &amp; PSD | Page 5">
            <a:extLst>
              <a:ext uri="{FF2B5EF4-FFF2-40B4-BE49-F238E27FC236}">
                <a16:creationId xmlns:a16="http://schemas.microsoft.com/office/drawing/2014/main" id="{3511B9A1-5C22-F852-E18B-6B0DDC6A3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00"/>
            <a:ext cx="12192000" cy="6859047"/>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3">
            <a:extLst>
              <a:ext uri="{FF2B5EF4-FFF2-40B4-BE49-F238E27FC236}">
                <a16:creationId xmlns:a16="http://schemas.microsoft.com/office/drawing/2014/main" id="{25AF4662-8B72-99B2-07DD-426A0F2D10E1}"/>
              </a:ext>
            </a:extLst>
          </p:cNvPr>
          <p:cNvSpPr/>
          <p:nvPr/>
        </p:nvSpPr>
        <p:spPr>
          <a:xfrm>
            <a:off x="1481559" y="2223759"/>
            <a:ext cx="9352345" cy="4437346"/>
          </a:xfrm>
          <a:prstGeom prst="roundRect">
            <a:avLst/>
          </a:prstGeom>
          <a:solidFill>
            <a:schemeClr val="bg1">
              <a:alpha val="77000"/>
            </a:schemeClr>
          </a:solidFill>
          <a:ln>
            <a:solidFill>
              <a:schemeClr val="accent1">
                <a:lumMod val="75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ea typeface="+mn-ea"/>
              <a:cs typeface="+mn-cs"/>
            </a:endParaRPr>
          </a:p>
        </p:txBody>
      </p:sp>
      <p:sp>
        <p:nvSpPr>
          <p:cNvPr id="48" name="Rectangle 47">
            <a:extLst>
              <a:ext uri="{FF2B5EF4-FFF2-40B4-BE49-F238E27FC236}">
                <a16:creationId xmlns:a16="http://schemas.microsoft.com/office/drawing/2014/main" id="{DFDB00C4-58DE-8DB8-1FDB-36EFE3AE0B25}"/>
              </a:ext>
            </a:extLst>
          </p:cNvPr>
          <p:cNvSpPr/>
          <p:nvPr/>
        </p:nvSpPr>
        <p:spPr>
          <a:xfrm>
            <a:off x="2413333" y="2857422"/>
            <a:ext cx="7792849" cy="114609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2060"/>
                </a:solidFill>
                <a:effectLst/>
                <a:uLnTx/>
                <a:uFillTx/>
                <a:ea typeface="Arial-Rounded" pitchFamily="34" charset="0"/>
                <a:cs typeface="Arial-Rounded" pitchFamily="34" charset="0"/>
              </a:rPr>
              <a:t>ch</a:t>
            </a:r>
            <a:endParaRPr kumimoji="0" lang="en-US" sz="6600" b="0" i="0" u="none" strike="noStrike" kern="1200" cap="none" spc="0" normalizeH="0" baseline="0" noProof="0" dirty="0">
              <a:ln>
                <a:noFill/>
              </a:ln>
              <a:solidFill>
                <a:srgbClr val="002060"/>
              </a:solidFill>
              <a:effectLst/>
              <a:uLnTx/>
              <a:uFillTx/>
              <a:ea typeface="Arial-Rounded" pitchFamily="34" charset="0"/>
              <a:cs typeface="Arial-Rounded" pitchFamily="34" charset="0"/>
            </a:endParaRPr>
          </a:p>
        </p:txBody>
      </p:sp>
      <p:sp>
        <p:nvSpPr>
          <p:cNvPr id="49" name="Rectangle 48">
            <a:extLst>
              <a:ext uri="{FF2B5EF4-FFF2-40B4-BE49-F238E27FC236}">
                <a16:creationId xmlns:a16="http://schemas.microsoft.com/office/drawing/2014/main" id="{28477268-4CEC-F209-C1F6-2500C628A240}"/>
              </a:ext>
            </a:extLst>
          </p:cNvPr>
          <p:cNvSpPr/>
          <p:nvPr/>
        </p:nvSpPr>
        <p:spPr>
          <a:xfrm>
            <a:off x="2711849" y="5515012"/>
            <a:ext cx="7494333"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ea typeface="Arial-Rounded" pitchFamily="34" charset="0"/>
                <a:cs typeface="Arial-Rounded" pitchFamily="34" charset="0"/>
              </a:rPr>
              <a:t>t</a:t>
            </a:r>
          </a:p>
        </p:txBody>
      </p:sp>
      <p:pic>
        <p:nvPicPr>
          <p:cNvPr id="50" name="Picture 49">
            <a:extLst>
              <a:ext uri="{FF2B5EF4-FFF2-40B4-BE49-F238E27FC236}">
                <a16:creationId xmlns:a16="http://schemas.microsoft.com/office/drawing/2014/main" id="{4919FC0B-A36D-5AF1-C6B6-C54B9E026A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5895" y="3112524"/>
            <a:ext cx="725543" cy="711583"/>
          </a:xfrm>
          <a:prstGeom prst="rect">
            <a:avLst/>
          </a:prstGeom>
        </p:spPr>
      </p:pic>
      <p:pic>
        <p:nvPicPr>
          <p:cNvPr id="51" name="Picture 50">
            <a:extLst>
              <a:ext uri="{FF2B5EF4-FFF2-40B4-BE49-F238E27FC236}">
                <a16:creationId xmlns:a16="http://schemas.microsoft.com/office/drawing/2014/main" id="{FB94EF03-354F-F74C-6DC6-CAE1A60E0E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0384" y="5619419"/>
            <a:ext cx="734142" cy="707593"/>
          </a:xfrm>
          <a:prstGeom prst="rect">
            <a:avLst/>
          </a:prstGeom>
        </p:spPr>
      </p:pic>
      <p:sp>
        <p:nvSpPr>
          <p:cNvPr id="52" name="Rectangle 51">
            <a:extLst>
              <a:ext uri="{FF2B5EF4-FFF2-40B4-BE49-F238E27FC236}">
                <a16:creationId xmlns:a16="http://schemas.microsoft.com/office/drawing/2014/main" id="{CAD0FD9E-0B2E-CBCF-9A08-300F10EC742A}"/>
              </a:ext>
            </a:extLst>
          </p:cNvPr>
          <p:cNvSpPr/>
          <p:nvPr/>
        </p:nvSpPr>
        <p:spPr>
          <a:xfrm>
            <a:off x="2433391" y="4217419"/>
            <a:ext cx="7772792" cy="100115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ea typeface="Arial-Rounded" pitchFamily="34" charset="0"/>
                <a:cs typeface="Arial-Rounded" pitchFamily="34" charset="0"/>
              </a:rPr>
              <a:t>tr</a:t>
            </a:r>
            <a:endParaRPr kumimoji="0" lang="en-US" sz="6600" b="0" i="0" u="none" strike="noStrike" kern="1200" cap="none" spc="0" normalizeH="0" baseline="0" noProof="0" dirty="0">
              <a:ln>
                <a:noFill/>
              </a:ln>
              <a:solidFill>
                <a:srgbClr val="002060"/>
              </a:solidFill>
              <a:effectLst/>
              <a:uLnTx/>
              <a:uFillTx/>
              <a:ea typeface="Arial-Rounded" pitchFamily="34" charset="0"/>
              <a:cs typeface="Arial-Rounded" pitchFamily="34" charset="0"/>
            </a:endParaRPr>
          </a:p>
        </p:txBody>
      </p:sp>
      <p:pic>
        <p:nvPicPr>
          <p:cNvPr id="53" name="Picture 52">
            <a:extLst>
              <a:ext uri="{FF2B5EF4-FFF2-40B4-BE49-F238E27FC236}">
                <a16:creationId xmlns:a16="http://schemas.microsoft.com/office/drawing/2014/main" id="{C53D5C5C-FF8D-2DBF-DB24-988F0783E2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0384" y="4399403"/>
            <a:ext cx="756450" cy="707593"/>
          </a:xfrm>
          <a:prstGeom prst="rect">
            <a:avLst/>
          </a:prstGeom>
        </p:spPr>
      </p:pic>
      <p:sp>
        <p:nvSpPr>
          <p:cNvPr id="54" name="Cloud Callout 10">
            <a:extLst>
              <a:ext uri="{FF2B5EF4-FFF2-40B4-BE49-F238E27FC236}">
                <a16:creationId xmlns:a16="http://schemas.microsoft.com/office/drawing/2014/main" id="{7BB43D06-2B69-75D1-227A-2D7DD97216F5}"/>
              </a:ext>
            </a:extLst>
          </p:cNvPr>
          <p:cNvSpPr/>
          <p:nvPr/>
        </p:nvSpPr>
        <p:spPr>
          <a:xfrm>
            <a:off x="4114800" y="154551"/>
            <a:ext cx="7315200" cy="2206684"/>
          </a:xfrm>
          <a:prstGeom prst="cloudCallout">
            <a:avLst>
              <a:gd name="adj1" fmla="val -59602"/>
              <a:gd name="adj2" fmla="val 12165"/>
            </a:avLst>
          </a:prstGeom>
          <a:solidFill>
            <a:srgbClr val="FFD44B"/>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ea typeface="Arial-Rounded" pitchFamily="34" charset="0"/>
              <a:cs typeface="Arial-Rounded" pitchFamily="34" charset="0"/>
            </a:endParaRPr>
          </a:p>
        </p:txBody>
      </p:sp>
      <p:sp>
        <p:nvSpPr>
          <p:cNvPr id="55" name="TextBox 54">
            <a:extLst>
              <a:ext uri="{FF2B5EF4-FFF2-40B4-BE49-F238E27FC236}">
                <a16:creationId xmlns:a16="http://schemas.microsoft.com/office/drawing/2014/main" id="{4491653B-A9CA-E242-FB2E-2D698841603E}"/>
              </a:ext>
            </a:extLst>
          </p:cNvPr>
          <p:cNvSpPr txBox="1"/>
          <p:nvPr/>
        </p:nvSpPr>
        <p:spPr>
          <a:xfrm>
            <a:off x="4575128" y="469433"/>
            <a:ext cx="6394543" cy="1200329"/>
          </a:xfrm>
          <a:prstGeom prst="rect">
            <a:avLst/>
          </a:prstGeom>
          <a:noFill/>
        </p:spPr>
        <p:txBody>
          <a:bodyPr wrap="square" rtlCol="0">
            <a:spAutoFit/>
          </a:bodyPr>
          <a:lstStyle/>
          <a:p>
            <a:pPr lvl="0" algn="ctr">
              <a:defRPr/>
            </a:pPr>
            <a:r>
              <a:rPr lang="en-US" sz="3600" b="1" dirty="0" err="1">
                <a:solidFill>
                  <a:prstClr val="black"/>
                </a:solidFill>
                <a:ea typeface="Arial-Rounded" pitchFamily="34" charset="0"/>
                <a:cs typeface="Arial-Rounded" pitchFamily="34" charset="0"/>
              </a:rPr>
              <a:t>Chọn</a:t>
            </a:r>
            <a:r>
              <a:rPr lang="en-US" sz="3600" b="1" dirty="0">
                <a:solidFill>
                  <a:prstClr val="black"/>
                </a:solidFill>
                <a:ea typeface="Arial-Rounded" pitchFamily="34" charset="0"/>
                <a:cs typeface="Arial-Rounded" pitchFamily="34" charset="0"/>
              </a:rPr>
              <a:t> </a:t>
            </a:r>
            <a:r>
              <a:rPr lang="en-US" sz="3600" b="1" dirty="0" err="1">
                <a:solidFill>
                  <a:prstClr val="black"/>
                </a:solidFill>
                <a:ea typeface="Arial-Rounded" pitchFamily="34" charset="0"/>
                <a:cs typeface="Arial-Rounded" pitchFamily="34" charset="0"/>
              </a:rPr>
              <a:t>tiếng</a:t>
            </a:r>
            <a:r>
              <a:rPr lang="en-US" sz="3600" b="1" dirty="0">
                <a:solidFill>
                  <a:prstClr val="black"/>
                </a:solidFill>
                <a:ea typeface="Arial-Rounded" pitchFamily="34" charset="0"/>
                <a:cs typeface="Arial-Rounded" pitchFamily="34" charset="0"/>
              </a:rPr>
              <a:t> </a:t>
            </a:r>
            <a:r>
              <a:rPr lang="en-US" sz="3600" b="1" dirty="0" err="1">
                <a:solidFill>
                  <a:prstClr val="black"/>
                </a:solidFill>
                <a:ea typeface="Arial-Rounded" pitchFamily="34" charset="0"/>
                <a:cs typeface="Arial-Rounded" pitchFamily="34" charset="0"/>
              </a:rPr>
              <a:t>thích</a:t>
            </a:r>
            <a:r>
              <a:rPr lang="en-US" sz="3600" b="1" dirty="0">
                <a:solidFill>
                  <a:prstClr val="black"/>
                </a:solidFill>
                <a:ea typeface="Arial-Rounded" pitchFamily="34" charset="0"/>
                <a:cs typeface="Arial-Rounded" pitchFamily="34" charset="0"/>
              </a:rPr>
              <a:t> </a:t>
            </a:r>
            <a:r>
              <a:rPr lang="en-US" sz="3600" b="1" dirty="0" err="1">
                <a:solidFill>
                  <a:prstClr val="black"/>
                </a:solidFill>
                <a:ea typeface="Arial-Rounded" pitchFamily="34" charset="0"/>
                <a:cs typeface="Arial-Rounded" pitchFamily="34" charset="0"/>
              </a:rPr>
              <a:t>hợp</a:t>
            </a:r>
            <a:r>
              <a:rPr lang="en-US" sz="3600" b="1" dirty="0">
                <a:solidFill>
                  <a:prstClr val="black"/>
                </a:solidFill>
                <a:ea typeface="Arial-Rounded" pitchFamily="34" charset="0"/>
                <a:cs typeface="Arial-Rounded" pitchFamily="34" charset="0"/>
              </a:rPr>
              <a:t>:</a:t>
            </a:r>
          </a:p>
          <a:p>
            <a:pPr lvl="0" algn="ctr">
              <a:defRPr/>
            </a:pPr>
            <a:r>
              <a:rPr lang="en-US" sz="3600" b="1" dirty="0">
                <a:solidFill>
                  <a:prstClr val="black"/>
                </a:solidFill>
                <a:ea typeface="Arial-Rounded" pitchFamily="34" charset="0"/>
                <a:cs typeface="Arial-Rounded" pitchFamily="34" charset="0"/>
              </a:rPr>
              <a:t>…</a:t>
            </a:r>
            <a:r>
              <a:rPr lang="en-US" sz="3600" b="1" dirty="0" err="1">
                <a:solidFill>
                  <a:prstClr val="black"/>
                </a:solidFill>
                <a:ea typeface="Arial-Rounded" pitchFamily="34" charset="0"/>
                <a:cs typeface="Arial-Rounded" pitchFamily="34" charset="0"/>
              </a:rPr>
              <a:t>iều</a:t>
            </a:r>
            <a:r>
              <a:rPr lang="en-US" sz="3600" b="1" dirty="0">
                <a:solidFill>
                  <a:prstClr val="black"/>
                </a:solidFill>
                <a:ea typeface="Arial-Rounded" pitchFamily="34" charset="0"/>
                <a:cs typeface="Arial-Rounded" pitchFamily="34" charset="0"/>
              </a:rPr>
              <a:t> </a:t>
            </a:r>
            <a:r>
              <a:rPr lang="en-US" sz="3600" b="1" dirty="0" err="1">
                <a:solidFill>
                  <a:prstClr val="black"/>
                </a:solidFill>
                <a:ea typeface="Arial-Rounded" pitchFamily="34" charset="0"/>
                <a:cs typeface="Arial-Rounded" pitchFamily="34" charset="0"/>
              </a:rPr>
              <a:t>tà</a:t>
            </a:r>
            <a:endParaRPr lang="en-US" sz="3600" b="1" dirty="0">
              <a:solidFill>
                <a:prstClr val="black"/>
              </a:solidFill>
              <a:ea typeface="Arial-Rounded" pitchFamily="34" charset="0"/>
              <a:cs typeface="Arial-Rounded" pitchFamily="34" charset="0"/>
            </a:endParaRPr>
          </a:p>
        </p:txBody>
      </p:sp>
      <p:pic>
        <p:nvPicPr>
          <p:cNvPr id="56" name="sóc">
            <a:extLst>
              <a:ext uri="{FF2B5EF4-FFF2-40B4-BE49-F238E27FC236}">
                <a16:creationId xmlns:a16="http://schemas.microsoft.com/office/drawing/2014/main" id="{64F17F47-48C9-A644-006F-AA3B967028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51248" y="2678030"/>
            <a:ext cx="1364284" cy="1539389"/>
          </a:xfrm>
          <a:prstGeom prst="rect">
            <a:avLst/>
          </a:prstGeom>
          <a:noFill/>
          <a:extLst>
            <a:ext uri="{909E8E84-426E-40DD-AFC4-6F175D3DCCD1}">
              <a14:hiddenFill xmlns:a14="http://schemas.microsoft.com/office/drawing/2010/main">
                <a:solidFill>
                  <a:srgbClr val="FFFFFF"/>
                </a:solidFill>
              </a14:hiddenFill>
            </a:ext>
          </a:extLst>
        </p:spPr>
      </p:pic>
      <p:pic>
        <p:nvPicPr>
          <p:cNvPr id="57" name="cú">
            <a:extLst>
              <a:ext uri="{FF2B5EF4-FFF2-40B4-BE49-F238E27FC236}">
                <a16:creationId xmlns:a16="http://schemas.microsoft.com/office/drawing/2014/main" id="{F164E12E-C6F8-C17B-1301-CE4E25FF83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827731" y="5179657"/>
            <a:ext cx="1211318" cy="1343915"/>
          </a:xfrm>
          <a:prstGeom prst="rect">
            <a:avLst/>
          </a:prstGeom>
          <a:noFill/>
          <a:extLst>
            <a:ext uri="{909E8E84-426E-40DD-AFC4-6F175D3DCCD1}">
              <a14:hiddenFill xmlns:a14="http://schemas.microsoft.com/office/drawing/2010/main">
                <a:solidFill>
                  <a:srgbClr val="FFFFFF"/>
                </a:solidFill>
              </a14:hiddenFill>
            </a:ext>
          </a:extLst>
        </p:spPr>
      </p:pic>
      <p:pic>
        <p:nvPicPr>
          <p:cNvPr id="58" name="mèo">
            <a:extLst>
              <a:ext uri="{FF2B5EF4-FFF2-40B4-BE49-F238E27FC236}">
                <a16:creationId xmlns:a16="http://schemas.microsoft.com/office/drawing/2014/main" id="{01846F27-8BA6-F6D4-CD40-63AC507B7B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182112" y="4202911"/>
            <a:ext cx="593475" cy="105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descr="Download Vegetable Clip Art ~ Free Clipart of Vegetables: Mushroom,  Tomatoe, Carrot &amp;amp; More | Fruits drawing, Clip art, Free clip art">
            <a:extLst>
              <a:ext uri="{FF2B5EF4-FFF2-40B4-BE49-F238E27FC236}">
                <a16:creationId xmlns:a16="http://schemas.microsoft.com/office/drawing/2014/main" id="{FE098452-7B02-11AD-8AEB-771D53745C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2405" y="-10564"/>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Ham Character clipart. Free download transparent .PNG | Creazilla">
            <a:hlinkClick r:id="rId12" action="ppaction://hlinksldjump"/>
            <a:extLst>
              <a:ext uri="{FF2B5EF4-FFF2-40B4-BE49-F238E27FC236}">
                <a16:creationId xmlns:a16="http://schemas.microsoft.com/office/drawing/2014/main" id="{D63D1951-CA12-2896-23ED-1E8EAC3ABB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left)">
                                      <p:cBhvr>
                                        <p:cTn id="10" dur="500"/>
                                        <p:tgtEl>
                                          <p:spTgt spid="5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par>
                                <p:cTn id="18" presetID="10" presetClass="entr" presetSubtype="0"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500"/>
                                        <p:tgtEl>
                                          <p:spTgt spid="5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left)">
                                      <p:cBhvr>
                                        <p:cTn id="29" dur="500"/>
                                        <p:tgtEl>
                                          <p:spTgt spid="5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withEffect">
                                  <p:stCondLst>
                                    <p:cond delay="0"/>
                                  </p:stCondLst>
                                  <p:childTnLst>
                                    <p:animClr clrSpc="rgb" dir="cw">
                                      <p:cBhvr>
                                        <p:cTn id="37" dur="250" fill="hold"/>
                                        <p:tgtEl>
                                          <p:spTgt spid="52"/>
                                        </p:tgtEl>
                                        <p:attrNameLst>
                                          <p:attrName>fillcolor</p:attrName>
                                        </p:attrNameLst>
                                      </p:cBhvr>
                                      <p:to>
                                        <a:schemeClr val="accent1"/>
                                      </p:to>
                                    </p:animClr>
                                    <p:set>
                                      <p:cBhvr>
                                        <p:cTn id="38" dur="250" fill="hold"/>
                                        <p:tgtEl>
                                          <p:spTgt spid="52"/>
                                        </p:tgtEl>
                                        <p:attrNameLst>
                                          <p:attrName>fill.type</p:attrName>
                                        </p:attrNameLst>
                                      </p:cBhvr>
                                      <p:to>
                                        <p:strVal val="solid"/>
                                      </p:to>
                                    </p:set>
                                    <p:set>
                                      <p:cBhvr>
                                        <p:cTn id="39" dur="250" fill="hold"/>
                                        <p:tgtEl>
                                          <p:spTgt spid="5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1" presetClass="emph" presetSubtype="2" fill="hold" nodeType="withEffect">
                                  <p:stCondLst>
                                    <p:cond delay="500"/>
                                  </p:stCondLst>
                                  <p:childTnLst>
                                    <p:animClr clrSpc="rgb" dir="cw">
                                      <p:cBhvr>
                                        <p:cTn id="41" dur="250" fill="hold"/>
                                        <p:tgtEl>
                                          <p:spTgt spid="52"/>
                                        </p:tgtEl>
                                        <p:attrNameLst>
                                          <p:attrName>fillcolor</p:attrName>
                                        </p:attrNameLst>
                                      </p:cBhvr>
                                      <p:to>
                                        <a:schemeClr val="accent1"/>
                                      </p:to>
                                    </p:animClr>
                                    <p:set>
                                      <p:cBhvr>
                                        <p:cTn id="42" dur="250" fill="hold"/>
                                        <p:tgtEl>
                                          <p:spTgt spid="52"/>
                                        </p:tgtEl>
                                        <p:attrNameLst>
                                          <p:attrName>fill.type</p:attrName>
                                        </p:attrNameLst>
                                      </p:cBhvr>
                                      <p:to>
                                        <p:strVal val="solid"/>
                                      </p:to>
                                    </p:set>
                                    <p:set>
                                      <p:cBhvr>
                                        <p:cTn id="43" dur="250" fill="hold"/>
                                        <p:tgtEl>
                                          <p:spTgt spid="52"/>
                                        </p:tgtEl>
                                        <p:attrNameLst>
                                          <p:attrName>fill.on</p:attrName>
                                        </p:attrNameLst>
                                      </p:cBhvr>
                                      <p:to>
                                        <p:strVal val="true"/>
                                      </p:to>
                                    </p:set>
                                  </p:childTnLst>
                                </p:cTn>
                              </p:par>
                              <p:par>
                                <p:cTn id="44" presetID="23" presetClass="entr" presetSubtype="32" fill="hold" nodeType="withEffect">
                                  <p:stCondLst>
                                    <p:cond delay="500"/>
                                  </p:stCondLst>
                                  <p:childTnLst>
                                    <p:set>
                                      <p:cBhvr>
                                        <p:cTn id="45" dur="1" fill="hold">
                                          <p:stCondLst>
                                            <p:cond delay="0"/>
                                          </p:stCondLst>
                                        </p:cTn>
                                        <p:tgtEl>
                                          <p:spTgt spid="53"/>
                                        </p:tgtEl>
                                        <p:attrNameLst>
                                          <p:attrName>style.visibility</p:attrName>
                                        </p:attrNameLst>
                                      </p:cBhvr>
                                      <p:to>
                                        <p:strVal val="visible"/>
                                      </p:to>
                                    </p:set>
                                    <p:anim calcmode="lin" valueType="num">
                                      <p:cBhvr>
                                        <p:cTn id="46" dur="250" fill="hold"/>
                                        <p:tgtEl>
                                          <p:spTgt spid="53"/>
                                        </p:tgtEl>
                                        <p:attrNameLst>
                                          <p:attrName>ppt_w</p:attrName>
                                        </p:attrNameLst>
                                      </p:cBhvr>
                                      <p:tavLst>
                                        <p:tav tm="0">
                                          <p:val>
                                            <p:strVal val="4*#ppt_w"/>
                                          </p:val>
                                        </p:tav>
                                        <p:tav tm="100000">
                                          <p:val>
                                            <p:strVal val="#ppt_w"/>
                                          </p:val>
                                        </p:tav>
                                      </p:tavLst>
                                    </p:anim>
                                    <p:anim calcmode="lin" valueType="num">
                                      <p:cBhvr>
                                        <p:cTn id="4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8"/>
                  </p:tgtEl>
                </p:cond>
              </p:nextCondLst>
            </p:seq>
            <p:seq concurrent="1" nextAc="seek">
              <p:cTn id="48" restart="whenNotActive" fill="hold" evtFilter="cancelBubble" nodeType="interactiveSeq">
                <p:stCondLst>
                  <p:cond evt="onClick" delay="0">
                    <p:tgtEl>
                      <p:spTgt spid="5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48"/>
                                        </p:tgtEl>
                                        <p:attrNameLst>
                                          <p:attrName>fillcolor</p:attrName>
                                        </p:attrNameLst>
                                      </p:cBhvr>
                                      <p:to>
                                        <a:schemeClr val="bg2"/>
                                      </p:to>
                                    </p:animClr>
                                    <p:set>
                                      <p:cBhvr>
                                        <p:cTn id="53" dur="250" fill="hold"/>
                                        <p:tgtEl>
                                          <p:spTgt spid="48"/>
                                        </p:tgtEl>
                                        <p:attrNameLst>
                                          <p:attrName>fill.type</p:attrName>
                                        </p:attrNameLst>
                                      </p:cBhvr>
                                      <p:to>
                                        <p:strVal val="solid"/>
                                      </p:to>
                                    </p:set>
                                    <p:set>
                                      <p:cBhvr>
                                        <p:cTn id="54" dur="250" fill="hold"/>
                                        <p:tgtEl>
                                          <p:spTgt spid="4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48"/>
                                        </p:tgtEl>
                                        <p:attrNameLst>
                                          <p:attrName>fillcolor</p:attrName>
                                        </p:attrNameLst>
                                      </p:cBhvr>
                                      <p:to>
                                        <a:schemeClr val="bg2"/>
                                      </p:to>
                                    </p:animClr>
                                    <p:set>
                                      <p:cBhvr>
                                        <p:cTn id="57" dur="250" fill="hold"/>
                                        <p:tgtEl>
                                          <p:spTgt spid="48"/>
                                        </p:tgtEl>
                                        <p:attrNameLst>
                                          <p:attrName>fill.type</p:attrName>
                                        </p:attrNameLst>
                                      </p:cBhvr>
                                      <p:to>
                                        <p:strVal val="solid"/>
                                      </p:to>
                                    </p:set>
                                    <p:set>
                                      <p:cBhvr>
                                        <p:cTn id="58" dur="250" fill="hold"/>
                                        <p:tgtEl>
                                          <p:spTgt spid="48"/>
                                        </p:tgtEl>
                                        <p:attrNameLst>
                                          <p:attrName>fill.on</p:attrName>
                                        </p:attrNameLst>
                                      </p:cBhvr>
                                      <p:to>
                                        <p:strVal val="true"/>
                                      </p:to>
                                    </p:set>
                                  </p:childTnLst>
                                </p:cTn>
                              </p:par>
                              <p:par>
                                <p:cTn id="59" presetID="23" presetClass="entr" presetSubtype="32" fill="hold" nodeType="withEffect">
                                  <p:stCondLst>
                                    <p:cond delay="500"/>
                                  </p:stCondLst>
                                  <p:childTnLst>
                                    <p:set>
                                      <p:cBhvr>
                                        <p:cTn id="60" dur="1" fill="hold">
                                          <p:stCondLst>
                                            <p:cond delay="0"/>
                                          </p:stCondLst>
                                        </p:cTn>
                                        <p:tgtEl>
                                          <p:spTgt spid="50"/>
                                        </p:tgtEl>
                                        <p:attrNameLst>
                                          <p:attrName>style.visibility</p:attrName>
                                        </p:attrNameLst>
                                      </p:cBhvr>
                                      <p:to>
                                        <p:strVal val="visible"/>
                                      </p:to>
                                    </p:set>
                                    <p:anim calcmode="lin" valueType="num">
                                      <p:cBhvr>
                                        <p:cTn id="61" dur="250" fill="hold"/>
                                        <p:tgtEl>
                                          <p:spTgt spid="50"/>
                                        </p:tgtEl>
                                        <p:attrNameLst>
                                          <p:attrName>ppt_w</p:attrName>
                                        </p:attrNameLst>
                                      </p:cBhvr>
                                      <p:tavLst>
                                        <p:tav tm="0">
                                          <p:val>
                                            <p:strVal val="4*#ppt_w"/>
                                          </p:val>
                                        </p:tav>
                                        <p:tav tm="100000">
                                          <p:val>
                                            <p:strVal val="#ppt_w"/>
                                          </p:val>
                                        </p:tav>
                                      </p:tavLst>
                                    </p:anim>
                                    <p:anim calcmode="lin" valueType="num">
                                      <p:cBhvr>
                                        <p:cTn id="62" dur="250" fill="hold"/>
                                        <p:tgtEl>
                                          <p:spTgt spid="5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6"/>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50" fill="hold"/>
                                        <p:tgtEl>
                                          <p:spTgt spid="49"/>
                                        </p:tgtEl>
                                        <p:attrNameLst>
                                          <p:attrName>fillcolor</p:attrName>
                                        </p:attrNameLst>
                                      </p:cBhvr>
                                      <p:to>
                                        <a:schemeClr val="accent1"/>
                                      </p:to>
                                    </p:animClr>
                                    <p:set>
                                      <p:cBhvr>
                                        <p:cTn id="68" dur="250" fill="hold"/>
                                        <p:tgtEl>
                                          <p:spTgt spid="49"/>
                                        </p:tgtEl>
                                        <p:attrNameLst>
                                          <p:attrName>fill.type</p:attrName>
                                        </p:attrNameLst>
                                      </p:cBhvr>
                                      <p:to>
                                        <p:strVal val="solid"/>
                                      </p:to>
                                    </p:set>
                                    <p:set>
                                      <p:cBhvr>
                                        <p:cTn id="69" dur="250" fill="hold"/>
                                        <p:tgtEl>
                                          <p:spTgt spid="49"/>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1" presetClass="emph" presetSubtype="2" fill="hold" nodeType="withEffect">
                                  <p:stCondLst>
                                    <p:cond delay="500"/>
                                  </p:stCondLst>
                                  <p:childTnLst>
                                    <p:animClr clrSpc="rgb" dir="cw">
                                      <p:cBhvr>
                                        <p:cTn id="71" dur="250" fill="hold"/>
                                        <p:tgtEl>
                                          <p:spTgt spid="49"/>
                                        </p:tgtEl>
                                        <p:attrNameLst>
                                          <p:attrName>fillcolor</p:attrName>
                                        </p:attrNameLst>
                                      </p:cBhvr>
                                      <p:to>
                                        <a:schemeClr val="accent1"/>
                                      </p:to>
                                    </p:animClr>
                                    <p:set>
                                      <p:cBhvr>
                                        <p:cTn id="72" dur="250" fill="hold"/>
                                        <p:tgtEl>
                                          <p:spTgt spid="49"/>
                                        </p:tgtEl>
                                        <p:attrNameLst>
                                          <p:attrName>fill.type</p:attrName>
                                        </p:attrNameLst>
                                      </p:cBhvr>
                                      <p:to>
                                        <p:strVal val="solid"/>
                                      </p:to>
                                    </p:set>
                                    <p:set>
                                      <p:cBhvr>
                                        <p:cTn id="73" dur="250" fill="hold"/>
                                        <p:tgtEl>
                                          <p:spTgt spid="49"/>
                                        </p:tgtEl>
                                        <p:attrNameLst>
                                          <p:attrName>fill.on</p:attrName>
                                        </p:attrNameLst>
                                      </p:cBhvr>
                                      <p:to>
                                        <p:strVal val="true"/>
                                      </p:to>
                                    </p:set>
                                  </p:childTnLst>
                                </p:cTn>
                              </p:par>
                              <p:par>
                                <p:cTn id="74" presetID="23" presetClass="entr" presetSubtype="32" fill="hold" nodeType="withEffect">
                                  <p:stCondLst>
                                    <p:cond delay="500"/>
                                  </p:stCondLst>
                                  <p:childTnLst>
                                    <p:set>
                                      <p:cBhvr>
                                        <p:cTn id="75" dur="1" fill="hold">
                                          <p:stCondLst>
                                            <p:cond delay="0"/>
                                          </p:stCondLst>
                                        </p:cTn>
                                        <p:tgtEl>
                                          <p:spTgt spid="51"/>
                                        </p:tgtEl>
                                        <p:attrNameLst>
                                          <p:attrName>style.visibility</p:attrName>
                                        </p:attrNameLst>
                                      </p:cBhvr>
                                      <p:to>
                                        <p:strVal val="visible"/>
                                      </p:to>
                                    </p:set>
                                    <p:anim calcmode="lin" valueType="num">
                                      <p:cBhvr>
                                        <p:cTn id="76" dur="250" fill="hold"/>
                                        <p:tgtEl>
                                          <p:spTgt spid="51"/>
                                        </p:tgtEl>
                                        <p:attrNameLst>
                                          <p:attrName>ppt_w</p:attrName>
                                        </p:attrNameLst>
                                      </p:cBhvr>
                                      <p:tavLst>
                                        <p:tav tm="0">
                                          <p:val>
                                            <p:strVal val="4*#ppt_w"/>
                                          </p:val>
                                        </p:tav>
                                        <p:tav tm="100000">
                                          <p:val>
                                            <p:strVal val="#ppt_w"/>
                                          </p:val>
                                        </p:tav>
                                      </p:tavLst>
                                    </p:anim>
                                    <p:anim calcmode="lin" valueType="num">
                                      <p:cBhvr>
                                        <p:cTn id="7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7"/>
                  </p:tgtEl>
                </p:cond>
              </p:nextCondLst>
            </p:seq>
          </p:childTnLst>
        </p:cTn>
      </p:par>
    </p:tnLst>
    <p:bldLst>
      <p:bldP spid="47" grpId="0" animBg="1"/>
      <p:bldP spid="48" grpId="0" animBg="1"/>
      <p:bldP spid="49" grpId="0" animBg="1"/>
      <p:bldP spid="52" grpId="0" animBg="1"/>
      <p:bldP spid="54" grpId="0" animBg="1"/>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Vegetable Garden Clipart Images | Free Vectors, Stock Photos &amp; PSD | Page 5">
            <a:extLst>
              <a:ext uri="{FF2B5EF4-FFF2-40B4-BE49-F238E27FC236}">
                <a16:creationId xmlns:a16="http://schemas.microsoft.com/office/drawing/2014/main" id="{967C31B6-76A9-20CD-3FD8-1E6DDA316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30"/>
            <a:ext cx="12192000" cy="68590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id="{6039805C-D016-732E-D578-3081903E867D}"/>
              </a:ext>
            </a:extLst>
          </p:cNvPr>
          <p:cNvSpPr/>
          <p:nvPr/>
        </p:nvSpPr>
        <p:spPr>
          <a:xfrm>
            <a:off x="322490" y="2378527"/>
            <a:ext cx="11276763" cy="4282579"/>
          </a:xfrm>
          <a:prstGeom prst="roundRect">
            <a:avLst/>
          </a:prstGeom>
          <a:solidFill>
            <a:schemeClr val="bg1">
              <a:alpha val="77000"/>
            </a:schemeClr>
          </a:solidFill>
          <a:ln>
            <a:solidFill>
              <a:schemeClr val="accent1">
                <a:lumMod val="75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B8B461-B4C9-2ED8-EAD3-FEB91D54A9F3}"/>
              </a:ext>
            </a:extLst>
          </p:cNvPr>
          <p:cNvSpPr/>
          <p:nvPr/>
        </p:nvSpPr>
        <p:spPr>
          <a:xfrm>
            <a:off x="1398181" y="3452994"/>
            <a:ext cx="3783753" cy="24688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20" name="Rectangle 19">
            <a:extLst>
              <a:ext uri="{FF2B5EF4-FFF2-40B4-BE49-F238E27FC236}">
                <a16:creationId xmlns:a16="http://schemas.microsoft.com/office/drawing/2014/main" id="{A434B966-CE88-EC5B-7E58-9B1542992D1C}"/>
              </a:ext>
            </a:extLst>
          </p:cNvPr>
          <p:cNvSpPr/>
          <p:nvPr/>
        </p:nvSpPr>
        <p:spPr>
          <a:xfrm>
            <a:off x="7088586" y="3452994"/>
            <a:ext cx="3991124" cy="24688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a:extLst>
              <a:ext uri="{FF2B5EF4-FFF2-40B4-BE49-F238E27FC236}">
                <a16:creationId xmlns:a16="http://schemas.microsoft.com/office/drawing/2014/main" id="{9DE413C5-8894-803C-2BF3-3EC725CD8A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1573" y="2852415"/>
            <a:ext cx="1276684" cy="1252120"/>
          </a:xfrm>
          <a:prstGeom prst="rect">
            <a:avLst/>
          </a:prstGeom>
        </p:spPr>
      </p:pic>
      <p:pic>
        <p:nvPicPr>
          <p:cNvPr id="22" name="Picture 21">
            <a:extLst>
              <a:ext uri="{FF2B5EF4-FFF2-40B4-BE49-F238E27FC236}">
                <a16:creationId xmlns:a16="http://schemas.microsoft.com/office/drawing/2014/main" id="{1A2E13AB-F9F4-14F2-BA4B-0C608CB2B5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6824" y="2957078"/>
            <a:ext cx="984577" cy="948971"/>
          </a:xfrm>
          <a:prstGeom prst="rect">
            <a:avLst/>
          </a:prstGeom>
        </p:spPr>
      </p:pic>
      <p:sp>
        <p:nvSpPr>
          <p:cNvPr id="23" name="Cloud Callout 8">
            <a:extLst>
              <a:ext uri="{FF2B5EF4-FFF2-40B4-BE49-F238E27FC236}">
                <a16:creationId xmlns:a16="http://schemas.microsoft.com/office/drawing/2014/main" id="{A3765B91-CA67-2A7D-0A95-9D2FF22E722A}"/>
              </a:ext>
            </a:extLst>
          </p:cNvPr>
          <p:cNvSpPr/>
          <p:nvPr/>
        </p:nvSpPr>
        <p:spPr>
          <a:xfrm>
            <a:off x="4114800" y="397328"/>
            <a:ext cx="7315200" cy="1981200"/>
          </a:xfrm>
          <a:prstGeom prst="cloudCallout">
            <a:avLst>
              <a:gd name="adj1" fmla="val -59602"/>
              <a:gd name="adj2" fmla="val 12165"/>
            </a:avLst>
          </a:prstGeom>
          <a:solidFill>
            <a:schemeClr val="accent6">
              <a:lumMod val="7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UTM Avo" panose="02040603050506020204" pitchFamily="18" charset="0"/>
              <a:ea typeface="Arial-Rounded" pitchFamily="34" charset="0"/>
              <a:cs typeface="Arial-Rounded" pitchFamily="34" charset="0"/>
            </a:endParaRPr>
          </a:p>
        </p:txBody>
      </p:sp>
      <p:sp>
        <p:nvSpPr>
          <p:cNvPr id="24" name="TextBox 23">
            <a:extLst>
              <a:ext uri="{FF2B5EF4-FFF2-40B4-BE49-F238E27FC236}">
                <a16:creationId xmlns:a16="http://schemas.microsoft.com/office/drawing/2014/main" id="{C817849E-9A97-BA03-FBD5-64DD3DF38B19}"/>
              </a:ext>
            </a:extLst>
          </p:cNvPr>
          <p:cNvSpPr txBox="1"/>
          <p:nvPr/>
        </p:nvSpPr>
        <p:spPr>
          <a:xfrm>
            <a:off x="4906762" y="787763"/>
            <a:ext cx="57136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Arial-Rounded" pitchFamily="34" charset="0"/>
                <a:cs typeface="Arial-Rounded" pitchFamily="34" charset="0"/>
              </a:rPr>
              <a:t>Từ</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sau</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đây</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viết</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đúng</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chính</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tả</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không</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che</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 </a:t>
            </a:r>
            <a:r>
              <a:rPr kumimoji="0" lang="en-US" sz="3600" b="1" i="0" u="none" strike="noStrike" kern="1200" cap="none" spc="0" normalizeH="0" noProof="0" dirty="0" err="1">
                <a:ln>
                  <a:noFill/>
                </a:ln>
                <a:solidFill>
                  <a:prstClr val="white"/>
                </a:solidFill>
                <a:effectLst/>
                <a:uLnTx/>
                <a:uFillTx/>
                <a:ea typeface="Arial-Rounded" pitchFamily="34" charset="0"/>
                <a:cs typeface="Arial-Rounded" pitchFamily="34" charset="0"/>
              </a:rPr>
              <a:t>chở</a:t>
            </a:r>
            <a:r>
              <a:rPr kumimoji="0" lang="en-US" sz="3600" b="1" i="0" u="none" strike="noStrike" kern="1200" cap="none" spc="0" normalizeH="0" noProof="0" dirty="0">
                <a:ln>
                  <a:noFill/>
                </a:ln>
                <a:solidFill>
                  <a:prstClr val="white"/>
                </a:solidFill>
                <a:effectLst/>
                <a:uLnTx/>
                <a:uFillTx/>
                <a:ea typeface="Arial-Rounded" pitchFamily="34" charset="0"/>
                <a:cs typeface="Arial-Rounded" pitchFamily="34" charset="0"/>
              </a:rPr>
              <a:t>”</a:t>
            </a:r>
            <a:endParaRPr kumimoji="0" lang="en-US" sz="3600" b="1" i="0" u="none" strike="noStrike" kern="1200" cap="none" spc="0" normalizeH="0" baseline="0" noProof="0" dirty="0">
              <a:ln>
                <a:noFill/>
              </a:ln>
              <a:solidFill>
                <a:prstClr val="white"/>
              </a:solidFill>
              <a:effectLst/>
              <a:uLnTx/>
              <a:uFillTx/>
              <a:ea typeface="Arial-Rounded" pitchFamily="34" charset="0"/>
              <a:cs typeface="Arial-Rounded" pitchFamily="34" charset="0"/>
            </a:endParaRPr>
          </a:p>
        </p:txBody>
      </p:sp>
      <p:pic>
        <p:nvPicPr>
          <p:cNvPr id="25" name="sóc">
            <a:extLst>
              <a:ext uri="{FF2B5EF4-FFF2-40B4-BE49-F238E27FC236}">
                <a16:creationId xmlns:a16="http://schemas.microsoft.com/office/drawing/2014/main" id="{7C8107AF-1D0A-8133-3BA8-97CBE3D1EF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3966" y="3793236"/>
            <a:ext cx="1324351" cy="1681717"/>
          </a:xfrm>
          <a:prstGeom prst="rect">
            <a:avLst/>
          </a:prstGeom>
          <a:noFill/>
          <a:extLst>
            <a:ext uri="{909E8E84-426E-40DD-AFC4-6F175D3DCCD1}">
              <a14:hiddenFill xmlns:a14="http://schemas.microsoft.com/office/drawing/2010/main">
                <a:solidFill>
                  <a:srgbClr val="FFFFFF"/>
                </a:solidFill>
              </a14:hiddenFill>
            </a:ext>
          </a:extLst>
        </p:spPr>
      </p:pic>
      <p:pic>
        <p:nvPicPr>
          <p:cNvPr id="26" name="cú">
            <a:extLst>
              <a:ext uri="{FF2B5EF4-FFF2-40B4-BE49-F238E27FC236}">
                <a16:creationId xmlns:a16="http://schemas.microsoft.com/office/drawing/2014/main" id="{F3376364-0156-F36D-D744-928B8DB1E27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276259" y="4048511"/>
            <a:ext cx="1505682" cy="15056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5A0E0A84-C22D-4A42-1519-75311E0038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514640" y="3666886"/>
            <a:ext cx="2035892" cy="193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a:extLst>
              <a:ext uri="{FF2B5EF4-FFF2-40B4-BE49-F238E27FC236}">
                <a16:creationId xmlns:a16="http://schemas.microsoft.com/office/drawing/2014/main" id="{52252BA8-1189-3352-661A-EE04EDB3DCC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937670" y="3683808"/>
            <a:ext cx="2123425" cy="200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descr="Download Vegetable Clip Art ~ Free Clipart of Vegetables: Mushroom,  Tomatoe, Carrot &amp;amp; More | Fruits drawing, Clip art, Free clip art">
            <a:extLst>
              <a:ext uri="{FF2B5EF4-FFF2-40B4-BE49-F238E27FC236}">
                <a16:creationId xmlns:a16="http://schemas.microsoft.com/office/drawing/2014/main" id="{6F8A5B7A-0D21-2E60-2671-635BE218E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698" y="333597"/>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am Character clipart. Free download transparent .PNG | Creazilla">
            <a:hlinkClick r:id="rId13" action="ppaction://hlinksldjump"/>
            <a:extLst>
              <a:ext uri="{FF2B5EF4-FFF2-40B4-BE49-F238E27FC236}">
                <a16:creationId xmlns:a16="http://schemas.microsoft.com/office/drawing/2014/main" id="{62F86F91-052C-33A4-7F39-06338A1B09D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3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9"/>
                                        </p:tgtEl>
                                        <p:attrNameLst>
                                          <p:attrName>fillcolor</p:attrName>
                                        </p:attrNameLst>
                                      </p:cBhvr>
                                      <p:to>
                                        <a:schemeClr val="bg2"/>
                                      </p:to>
                                    </p:animClr>
                                    <p:set>
                                      <p:cBhvr>
                                        <p:cTn id="31" dur="250" fill="hold"/>
                                        <p:tgtEl>
                                          <p:spTgt spid="19"/>
                                        </p:tgtEl>
                                        <p:attrNameLst>
                                          <p:attrName>fill.type</p:attrName>
                                        </p:attrNameLst>
                                      </p:cBhvr>
                                      <p:to>
                                        <p:strVal val="solid"/>
                                      </p:to>
                                    </p:set>
                                    <p:set>
                                      <p:cBhvr>
                                        <p:cTn id="32" dur="250" fill="hold"/>
                                        <p:tgtEl>
                                          <p:spTgt spid="1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1" presetClass="emph" presetSubtype="2" fill="hold" nodeType="withEffect">
                                  <p:stCondLst>
                                    <p:cond delay="500"/>
                                  </p:stCondLst>
                                  <p:childTnLst>
                                    <p:animClr clrSpc="rgb" dir="cw">
                                      <p:cBhvr>
                                        <p:cTn id="34" dur="250" fill="hold"/>
                                        <p:tgtEl>
                                          <p:spTgt spid="19"/>
                                        </p:tgtEl>
                                        <p:attrNameLst>
                                          <p:attrName>fillcolor</p:attrName>
                                        </p:attrNameLst>
                                      </p:cBhvr>
                                      <p:to>
                                        <a:srgbClr val="FEE5B3"/>
                                      </p:to>
                                    </p:animClr>
                                    <p:set>
                                      <p:cBhvr>
                                        <p:cTn id="35" dur="250" fill="hold"/>
                                        <p:tgtEl>
                                          <p:spTgt spid="19"/>
                                        </p:tgtEl>
                                        <p:attrNameLst>
                                          <p:attrName>fill.type</p:attrName>
                                        </p:attrNameLst>
                                      </p:cBhvr>
                                      <p:to>
                                        <p:strVal val="solid"/>
                                      </p:to>
                                    </p:set>
                                    <p:set>
                                      <p:cBhvr>
                                        <p:cTn id="36" dur="250" fill="hold"/>
                                        <p:tgtEl>
                                          <p:spTgt spid="19"/>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strVal val="4*#ppt_w"/>
                                          </p:val>
                                        </p:tav>
                                        <p:tav tm="100000">
                                          <p:val>
                                            <p:strVal val="#ppt_w"/>
                                          </p:val>
                                        </p:tav>
                                      </p:tavLst>
                                    </p:anim>
                                    <p:anim calcmode="lin" valueType="num">
                                      <p:cBhvr>
                                        <p:cTn id="4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20"/>
                                        </p:tgtEl>
                                        <p:attrNameLst>
                                          <p:attrName>fillcolor</p:attrName>
                                        </p:attrNameLst>
                                      </p:cBhvr>
                                      <p:to>
                                        <a:schemeClr val="accent1"/>
                                      </p:to>
                                    </p:animClr>
                                    <p:set>
                                      <p:cBhvr>
                                        <p:cTn id="46" dur="250" fill="hold"/>
                                        <p:tgtEl>
                                          <p:spTgt spid="20"/>
                                        </p:tgtEl>
                                        <p:attrNameLst>
                                          <p:attrName>fill.type</p:attrName>
                                        </p:attrNameLst>
                                      </p:cBhvr>
                                      <p:to>
                                        <p:strVal val="solid"/>
                                      </p:to>
                                    </p:set>
                                    <p:set>
                                      <p:cBhvr>
                                        <p:cTn id="47" dur="250" fill="hold"/>
                                        <p:tgtEl>
                                          <p:spTgt spid="2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1" presetClass="emph" presetSubtype="2" fill="hold" nodeType="withEffect">
                                  <p:stCondLst>
                                    <p:cond delay="500"/>
                                  </p:stCondLst>
                                  <p:childTnLst>
                                    <p:animClr clrSpc="rgb" dir="cw">
                                      <p:cBhvr>
                                        <p:cTn id="49" dur="250" fill="hold"/>
                                        <p:tgtEl>
                                          <p:spTgt spid="20"/>
                                        </p:tgtEl>
                                        <p:attrNameLst>
                                          <p:attrName>fillcolor</p:attrName>
                                        </p:attrNameLst>
                                      </p:cBhvr>
                                      <p:to>
                                        <a:srgbClr val="CCD5C1"/>
                                      </p:to>
                                    </p:animClr>
                                    <p:set>
                                      <p:cBhvr>
                                        <p:cTn id="50" dur="250" fill="hold"/>
                                        <p:tgtEl>
                                          <p:spTgt spid="20"/>
                                        </p:tgtEl>
                                        <p:attrNameLst>
                                          <p:attrName>fill.type</p:attrName>
                                        </p:attrNameLst>
                                      </p:cBhvr>
                                      <p:to>
                                        <p:strVal val="solid"/>
                                      </p:to>
                                    </p:set>
                                    <p:set>
                                      <p:cBhvr>
                                        <p:cTn id="51" dur="250" fill="hold"/>
                                        <p:tgtEl>
                                          <p:spTgt spid="20"/>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ppt_w</p:attrName>
                                        </p:attrNameLst>
                                      </p:cBhvr>
                                      <p:tavLst>
                                        <p:tav tm="0">
                                          <p:val>
                                            <p:strVal val="4*#ppt_w"/>
                                          </p:val>
                                        </p:tav>
                                        <p:tav tm="100000">
                                          <p:val>
                                            <p:strVal val="#ppt_w"/>
                                          </p:val>
                                        </p:tav>
                                      </p:tavLst>
                                    </p:anim>
                                    <p:anim calcmode="lin" valueType="num">
                                      <p:cBhvr>
                                        <p:cTn id="5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6"/>
                  </p:tgtEl>
                </p:cond>
              </p:nextCondLst>
            </p:seq>
          </p:childTnLst>
        </p:cTn>
      </p:par>
    </p:tnLst>
    <p:bldLst>
      <p:bldP spid="3" grpId="0" animBg="1"/>
      <p:bldP spid="19" grpId="0" animBg="1"/>
      <p:bldP spid="20" grpId="0" animBg="1"/>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C19231-518E-414E-BD9F-948E79D7CAFD}"/>
              </a:ext>
            </a:extLst>
          </p:cNvPr>
          <p:cNvPicPr>
            <a:picLocks noChangeAspect="1"/>
          </p:cNvPicPr>
          <p:nvPr/>
        </p:nvPicPr>
        <p:blipFill rotWithShape="1">
          <a:blip r:embed="rId2">
            <a:extLst>
              <a:ext uri="{28A0092B-C50C-407E-A947-70E740481C1C}">
                <a14:useLocalDpi xmlns:a14="http://schemas.microsoft.com/office/drawing/2010/main" val="0"/>
              </a:ext>
            </a:extLst>
          </a:blip>
          <a:srcRect b="10615"/>
          <a:stretch/>
        </p:blipFill>
        <p:spPr>
          <a:xfrm>
            <a:off x="-12692" y="-26642"/>
            <a:ext cx="12204692" cy="6884642"/>
          </a:xfrm>
          <a:prstGeom prst="rect">
            <a:avLst/>
          </a:prstGeom>
        </p:spPr>
      </p:pic>
      <p:sp>
        <p:nvSpPr>
          <p:cNvPr id="11" name="Lưu đồ: Điểm Kết Thúc 15">
            <a:extLst>
              <a:ext uri="{FF2B5EF4-FFF2-40B4-BE49-F238E27FC236}">
                <a16:creationId xmlns:a16="http://schemas.microsoft.com/office/drawing/2014/main" id="{FD55AC45-7237-4E7D-99BC-E51E0473655B}"/>
              </a:ext>
            </a:extLst>
          </p:cNvPr>
          <p:cNvSpPr/>
          <p:nvPr/>
        </p:nvSpPr>
        <p:spPr>
          <a:xfrm>
            <a:off x="1920883" y="423303"/>
            <a:ext cx="8537615" cy="3005697"/>
          </a:xfrm>
          <a:prstGeom prst="flowChartTerminator">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AA46A2-2B40-2E04-B768-8354359BC1E8}"/>
              </a:ext>
            </a:extLst>
          </p:cNvPr>
          <p:cNvPicPr>
            <a:picLocks noChangeAspect="1"/>
          </p:cNvPicPr>
          <p:nvPr/>
        </p:nvPicPr>
        <p:blipFill>
          <a:blip r:embed="rId3"/>
          <a:stretch>
            <a:fillRect/>
          </a:stretch>
        </p:blipFill>
        <p:spPr>
          <a:xfrm>
            <a:off x="2821159" y="1337836"/>
            <a:ext cx="7449958" cy="1176630"/>
          </a:xfrm>
          <a:prstGeom prst="rect">
            <a:avLst/>
          </a:prstGeom>
        </p:spPr>
      </p:pic>
    </p:spTree>
    <p:extLst>
      <p:ext uri="{BB962C8B-B14F-4D97-AF65-F5344CB8AC3E}">
        <p14:creationId xmlns:p14="http://schemas.microsoft.com/office/powerpoint/2010/main" val="3010906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87335-780B-4CF9-A3FF-F2D8FB7528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4" descr="Happy Sun And Cloud | Dessin enfantin, Soleil, Dessin enfant">
            <a:extLst>
              <a:ext uri="{FF2B5EF4-FFF2-40B4-BE49-F238E27FC236}">
                <a16:creationId xmlns:a16="http://schemas.microsoft.com/office/drawing/2014/main" id="{561A7F44-FE27-77B1-35B1-B5B53E3B20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5535" y="119082"/>
            <a:ext cx="1969542" cy="1457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A1FECA-51EF-EBAC-3A47-428354966012}"/>
              </a:ext>
            </a:extLst>
          </p:cNvPr>
          <p:cNvPicPr>
            <a:picLocks noChangeAspect="1"/>
          </p:cNvPicPr>
          <p:nvPr/>
        </p:nvPicPr>
        <p:blipFill>
          <a:blip r:embed="rId6"/>
          <a:stretch>
            <a:fillRect/>
          </a:stretch>
        </p:blipFill>
        <p:spPr>
          <a:xfrm>
            <a:off x="5774134" y="1659499"/>
            <a:ext cx="6968332" cy="31580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7DCF69-9E5B-4DB5-8D3B-ACCD3D6D2BC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1219E50A-13EC-4805-A1BD-5D08FAC2F1FD}"/>
              </a:ext>
            </a:extLst>
          </p:cNvPr>
          <p:cNvGrpSpPr/>
          <p:nvPr/>
        </p:nvGrpSpPr>
        <p:grpSpPr>
          <a:xfrm>
            <a:off x="438150" y="600075"/>
            <a:ext cx="11153775" cy="5599843"/>
            <a:chOff x="1796059" y="4931211"/>
            <a:chExt cx="5261611" cy="1543862"/>
          </a:xfrm>
        </p:grpSpPr>
        <p:grpSp>
          <p:nvGrpSpPr>
            <p:cNvPr id="17" name="组合 19">
              <a:extLst>
                <a:ext uri="{FF2B5EF4-FFF2-40B4-BE49-F238E27FC236}">
                  <a16:creationId xmlns:a16="http://schemas.microsoft.com/office/drawing/2014/main" id="{4BC5E82C-326D-43F4-8C21-DE06C1954C1E}"/>
                </a:ext>
              </a:extLst>
            </p:cNvPr>
            <p:cNvGrpSpPr/>
            <p:nvPr/>
          </p:nvGrpSpPr>
          <p:grpSpPr>
            <a:xfrm>
              <a:off x="1796059" y="4931211"/>
              <a:ext cx="5261610" cy="1543862"/>
              <a:chOff x="1317" y="3053"/>
              <a:chExt cx="9814" cy="3241"/>
            </a:xfrm>
          </p:grpSpPr>
          <p:grpSp>
            <p:nvGrpSpPr>
              <p:cNvPr id="18" name="组合 20">
                <a:extLst>
                  <a:ext uri="{FF2B5EF4-FFF2-40B4-BE49-F238E27FC236}">
                    <a16:creationId xmlns:a16="http://schemas.microsoft.com/office/drawing/2014/main" id="{FB6A94D0-F701-4E24-95A1-08BD13709595}"/>
                  </a:ext>
                </a:extLst>
              </p:cNvPr>
              <p:cNvGrpSpPr/>
              <p:nvPr/>
            </p:nvGrpSpPr>
            <p:grpSpPr>
              <a:xfrm>
                <a:off x="1317" y="3053"/>
                <a:ext cx="9814" cy="3241"/>
                <a:chOff x="1020" y="2328"/>
                <a:chExt cx="6479" cy="6678"/>
              </a:xfrm>
            </p:grpSpPr>
            <p:sp>
              <p:nvSpPr>
                <p:cNvPr id="24" name="圆角矩形 21">
                  <a:extLst>
                    <a:ext uri="{FF2B5EF4-FFF2-40B4-BE49-F238E27FC236}">
                      <a16:creationId xmlns:a16="http://schemas.microsoft.com/office/drawing/2014/main" id="{D2ED3D44-8335-4FD9-9854-94F5C34251B9}"/>
                    </a:ext>
                  </a:extLst>
                </p:cNvPr>
                <p:cNvSpPr/>
                <p:nvPr/>
              </p:nvSpPr>
              <p:spPr>
                <a:xfrm>
                  <a:off x="1265" y="2480"/>
                  <a:ext cx="6234" cy="6526"/>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sp>
              <p:nvSpPr>
                <p:cNvPr id="25" name="圆角矩形 22">
                  <a:extLst>
                    <a:ext uri="{FF2B5EF4-FFF2-40B4-BE49-F238E27FC236}">
                      <a16:creationId xmlns:a16="http://schemas.microsoft.com/office/drawing/2014/main" id="{2F4418CD-B4D5-4EDC-9FF7-DD980D6B1D71}"/>
                    </a:ext>
                  </a:extLst>
                </p:cNvPr>
                <p:cNvSpPr/>
                <p:nvPr/>
              </p:nvSpPr>
              <p:spPr>
                <a:xfrm>
                  <a:off x="1020" y="2328"/>
                  <a:ext cx="6294" cy="5896"/>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sp>
            <p:nvSpPr>
              <p:cNvPr id="22" name="文本框 23">
                <a:extLst>
                  <a:ext uri="{FF2B5EF4-FFF2-40B4-BE49-F238E27FC236}">
                    <a16:creationId xmlns:a16="http://schemas.microsoft.com/office/drawing/2014/main" id="{D0E2786E-7F73-4CBF-9C40-998AFD8C5CB9}"/>
                  </a:ext>
                </a:extLst>
              </p:cNvPr>
              <p:cNvSpPr txBox="1"/>
              <p:nvPr/>
            </p:nvSpPr>
            <p:spPr>
              <a:xfrm>
                <a:off x="2036" y="3526"/>
                <a:ext cx="8112" cy="7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黑体 CN Light" panose="020B0300000000000000" charset="-122"/>
                  <a:ea typeface="思源黑体 CN Light" panose="020B0300000000000000" charset="-122"/>
                  <a:cs typeface="+mn-cs"/>
                  <a:sym typeface="+mn-ea"/>
                </a:endParaRPr>
              </a:p>
            </p:txBody>
          </p:sp>
        </p:grpSp>
        <p:sp>
          <p:nvSpPr>
            <p:cNvPr id="26" name="Rectangle 25">
              <a:extLst>
                <a:ext uri="{FF2B5EF4-FFF2-40B4-BE49-F238E27FC236}">
                  <a16:creationId xmlns:a16="http://schemas.microsoft.com/office/drawing/2014/main" id="{798DE381-FCBC-4943-8B20-52E297FC4C47}"/>
                </a:ext>
              </a:extLst>
            </p:cNvPr>
            <p:cNvSpPr/>
            <p:nvPr/>
          </p:nvSpPr>
          <p:spPr>
            <a:xfrm>
              <a:off x="1949889" y="5116800"/>
              <a:ext cx="5107781" cy="161220"/>
            </a:xfrm>
            <a:prstGeom prst="rect">
              <a:avLst/>
            </a:prstGeom>
          </p:spPr>
          <p:txBody>
            <a:bodyPr wrap="square" lIns="91436" tIns="45718" rIns="91436"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07D058E9-E8EE-CE53-917E-E08B7E34443C}"/>
              </a:ext>
            </a:extLst>
          </p:cNvPr>
          <p:cNvGrpSpPr/>
          <p:nvPr/>
        </p:nvGrpSpPr>
        <p:grpSpPr>
          <a:xfrm>
            <a:off x="1159098" y="1060333"/>
            <a:ext cx="9732402" cy="783365"/>
            <a:chOff x="718343" y="288470"/>
            <a:chExt cx="9735405" cy="783607"/>
          </a:xfrm>
        </p:grpSpPr>
        <p:sp>
          <p:nvSpPr>
            <p:cNvPr id="8" name="îṥḷíďê">
              <a:extLst>
                <a:ext uri="{FF2B5EF4-FFF2-40B4-BE49-F238E27FC236}">
                  <a16:creationId xmlns:a16="http://schemas.microsoft.com/office/drawing/2014/main" id="{E6BE1819-B57F-2072-7CBF-7EF912189910}"/>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id="{65737717-9065-B1A3-8879-5BE7F73F3E29}"/>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id="{71102A1F-007C-6111-E98A-A82E204F8DF1}"/>
              </a:ext>
            </a:extLst>
          </p:cNvPr>
          <p:cNvSpPr txBox="1"/>
          <p:nvPr/>
        </p:nvSpPr>
        <p:spPr>
          <a:xfrm>
            <a:off x="676275" y="2143125"/>
            <a:ext cx="9867900" cy="3110210"/>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nl-NL" sz="3200" b="1" dirty="0">
                <a:solidFill>
                  <a:srgbClr val="002060"/>
                </a:solidFill>
                <a:ea typeface="Calibri" panose="020F0502020204030204" pitchFamily="34" charset="0"/>
                <a:cs typeface="Times New Roman" panose="02020603050405020304" pitchFamily="18" charset="0"/>
              </a:rPr>
              <a:t>Viết đúng chính tả bài Chợ Hòn Gai theo hình thức nghe – viết; biết cách trình bày đoạn văn, biết viết hoa chữ cái đầu tên bài học và đầu các câu văn. </a:t>
            </a:r>
          </a:p>
          <a:p>
            <a:pPr marL="457200" marR="0" indent="-457200" algn="just">
              <a:lnSpc>
                <a:spcPct val="120000"/>
              </a:lnSpc>
              <a:spcBef>
                <a:spcPts val="0"/>
              </a:spcBef>
              <a:spcAft>
                <a:spcPts val="800"/>
              </a:spcAft>
              <a:buFont typeface="Wingdings" panose="05000000000000000000" pitchFamily="2" charset="2"/>
              <a:buChar char="ü"/>
            </a:pPr>
            <a:r>
              <a:rPr lang="nl-NL" sz="3200" b="1" dirty="0">
                <a:solidFill>
                  <a:srgbClr val="002060"/>
                </a:solidFill>
                <a:ea typeface="Calibri" panose="020F0502020204030204" pitchFamily="34" charset="0"/>
                <a:cs typeface="Times New Roman" panose="02020603050405020304" pitchFamily="18" charset="0"/>
              </a:rPr>
              <a:t>Làm đúng các bài tập chính tả viết hoa tên riêng địa lí Việt Nam.</a:t>
            </a:r>
          </a:p>
        </p:txBody>
      </p:sp>
    </p:spTree>
    <p:extLst>
      <p:ext uri="{BB962C8B-B14F-4D97-AF65-F5344CB8AC3E}">
        <p14:creationId xmlns:p14="http://schemas.microsoft.com/office/powerpoint/2010/main" val="282080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8A7C-3A6D-FF4B-2ECA-1695A25AEF94}"/>
              </a:ext>
            </a:extLst>
          </p:cNvPr>
          <p:cNvSpPr>
            <a:spLocks noGrp="1"/>
          </p:cNvSpPr>
          <p:nvPr>
            <p:ph type="title"/>
          </p:nvPr>
        </p:nvSpPr>
        <p:spPr/>
        <p:txBody>
          <a:bodyPr/>
          <a:lstStyle/>
          <a:p>
            <a:endParaRPr lang="en-US"/>
          </a:p>
        </p:txBody>
      </p:sp>
      <p:pic>
        <p:nvPicPr>
          <p:cNvPr id="4" name="Chúc quý phụ huynh và các con một kỳ nghỉ ấm áp, vui về, tràn ngập tiếng cười.">
            <a:hlinkClick r:id="" action="ppaction://media"/>
            <a:extLst>
              <a:ext uri="{FF2B5EF4-FFF2-40B4-BE49-F238E27FC236}">
                <a16:creationId xmlns:a16="http://schemas.microsoft.com/office/drawing/2014/main" id="{2E3F5C2B-CC5A-DCBB-5551-E0A1E389B6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9161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765</Words>
  <Application>Microsoft Office PowerPoint</Application>
  <PresentationFormat>Widescreen</PresentationFormat>
  <Paragraphs>93</Paragraphs>
  <Slides>24</Slides>
  <Notes>14</Notes>
  <HiddenSlides>0</HiddenSlides>
  <MMClips>3</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24</vt:i4>
      </vt:variant>
    </vt:vector>
  </HeadingPairs>
  <TitlesOfParts>
    <vt:vector size="50" baseType="lpstr">
      <vt:lpstr>等线</vt:lpstr>
      <vt:lpstr>微软雅黑</vt:lpstr>
      <vt:lpstr>#9Slide07 FS North Land Sans</vt:lpstr>
      <vt:lpstr>Arial</vt:lpstr>
      <vt:lpstr>Arial-Rounded</vt:lpstr>
      <vt:lpstr>Calibri</vt:lpstr>
      <vt:lpstr>Calibri Light</vt:lpstr>
      <vt:lpstr>Cambria</vt:lpstr>
      <vt:lpstr>Fredoka One</vt:lpstr>
      <vt:lpstr>Gloria Hallelujah</vt:lpstr>
      <vt:lpstr>Hammersmith One</vt:lpstr>
      <vt:lpstr>HP001 4 hàng</vt:lpstr>
      <vt:lpstr>Quicksand SemiBold</vt:lpstr>
      <vt:lpstr>Roboto Condensed Light</vt:lpstr>
      <vt:lpstr>UTM Avo</vt:lpstr>
      <vt:lpstr>Wingdings</vt:lpstr>
      <vt:lpstr>字魂189号-星岩乐黑体</vt:lpstr>
      <vt:lpstr>字魂59号-创粗黑</vt:lpstr>
      <vt:lpstr>字魂70号-灵悦黑体</vt:lpstr>
      <vt:lpstr>思源黑体 CN Light</vt:lpstr>
      <vt:lpstr>Custom Design</vt:lpstr>
      <vt:lpstr>office</vt:lpstr>
      <vt:lpstr>千图网海量PPT模板www.58pic.com​​</vt:lpstr>
      <vt:lpstr>Office 主题​​</vt:lpstr>
      <vt:lpstr>Fall Vibes Stickers fo Marketing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Thị Bích Loan</cp:lastModifiedBy>
  <cp:revision>30</cp:revision>
  <dcterms:created xsi:type="dcterms:W3CDTF">2023-01-29T06:43:28Z</dcterms:created>
  <dcterms:modified xsi:type="dcterms:W3CDTF">2026-04-11T11:37:53Z</dcterms:modified>
</cp:coreProperties>
</file>