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15"/>
  </p:notesMasterIdLst>
  <p:sldIdLst>
    <p:sldId id="264" r:id="rId3"/>
    <p:sldId id="336" r:id="rId4"/>
    <p:sldId id="288" r:id="rId5"/>
    <p:sldId id="339" r:id="rId6"/>
    <p:sldId id="272" r:id="rId7"/>
    <p:sldId id="290" r:id="rId8"/>
    <p:sldId id="297" r:id="rId9"/>
    <p:sldId id="292" r:id="rId10"/>
    <p:sldId id="338" r:id="rId11"/>
    <p:sldId id="304" r:id="rId12"/>
    <p:sldId id="281" r:id="rId13"/>
    <p:sldId id="33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2913" autoAdjust="0"/>
  </p:normalViewPr>
  <p:slideViewPr>
    <p:cSldViewPr snapToGrid="0">
      <p:cViewPr varScale="1">
        <p:scale>
          <a:sx n="101" d="100"/>
          <a:sy n="101" d="100"/>
        </p:scale>
        <p:origin x="94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pPr/>
              <a:t>4/11/26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pPr/>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pPr/>
              <a:t>8</a:t>
            </a:fld>
            <a:endParaRPr lang="en-US"/>
          </a:p>
        </p:txBody>
      </p:sp>
    </p:spTree>
    <p:extLst>
      <p:ext uri="{BB962C8B-B14F-4D97-AF65-F5344CB8AC3E}">
        <p14:creationId xmlns:p14="http://schemas.microsoft.com/office/powerpoint/2010/main" val="121989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pPr/>
              <a:t>4/11/26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pPr/>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pPr/>
              <a:t>4/11/26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pPr/>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7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0105986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464234" y="1354905"/>
            <a:ext cx="1102183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p>
          </p:txBody>
        </p:sp>
      </p:grpSp>
      <p:grpSp>
        <p:nvGrpSpPr>
          <p:cNvPr id="12" name="Group 11"/>
          <p:cNvGrpSpPr/>
          <p:nvPr/>
        </p:nvGrpSpPr>
        <p:grpSpPr>
          <a:xfrm>
            <a:off x="534572" y="3535398"/>
            <a:ext cx="10853027" cy="2036760"/>
            <a:chOff x="1016687" y="422571"/>
            <a:chExt cx="10491689" cy="1638451"/>
          </a:xfrm>
        </p:grpSpPr>
        <p:grpSp>
          <p:nvGrpSpPr>
            <p:cNvPr id="13" name="组合 10"/>
            <p:cNvGrpSpPr/>
            <p:nvPr/>
          </p:nvGrpSpPr>
          <p:grpSpPr>
            <a:xfrm>
              <a:off x="1016687" y="422571"/>
              <a:ext cx="10491689" cy="1638451"/>
              <a:chOff x="676404" y="1039661"/>
              <a:chExt cx="7766137" cy="3244240"/>
            </a:xfrm>
            <a:solidFill>
              <a:schemeClr val="bg1"/>
            </a:solidFill>
          </p:grpSpPr>
          <p:sp>
            <p:nvSpPr>
              <p:cNvPr id="15" name="矩形: 圆角 11"/>
              <p:cNvSpPr/>
              <p:nvPr/>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圆角 12"/>
              <p:cNvSpPr/>
              <p:nvPr/>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4" name="TextBox 13"/>
            <p:cNvSpPr txBox="1"/>
            <p:nvPr/>
          </p:nvSpPr>
          <p:spPr>
            <a:xfrm>
              <a:off x="1486300" y="558993"/>
              <a:ext cx="9901962" cy="1411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p>
          </p:txBody>
        </p:sp>
      </p:grpSp>
      <p:sp>
        <p:nvSpPr>
          <p:cNvPr id="17" name="TextBox 16"/>
          <p:cNvSpPr txBox="1"/>
          <p:nvPr/>
        </p:nvSpPr>
        <p:spPr>
          <a:xfrm>
            <a:off x="2208627" y="239151"/>
            <a:ext cx="7751299" cy="830997"/>
          </a:xfrm>
          <a:prstGeom prst="rect">
            <a:avLst/>
          </a:prstGeom>
          <a:noFill/>
        </p:spPr>
        <p:txBody>
          <a:bodyPr wrap="square" rtlCol="0">
            <a:spAutoFit/>
          </a:bodyPr>
          <a:lstStyle/>
          <a:p>
            <a:pPr algn="ctr"/>
            <a:r>
              <a:rPr lang="en-US" sz="4800" b="1">
                <a:latin typeface="Times New Roman" pitchFamily="18" charset="0"/>
                <a:cs typeface="Times New Roman" pitchFamily="18" charset="0"/>
              </a:rPr>
              <a:t>THẢO LUẬN NHÓM</a:t>
            </a: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82018" y="0"/>
            <a:ext cx="15390055" cy="6829864"/>
            <a:chOff x="805682" y="1564925"/>
            <a:chExt cx="11263755" cy="5385214"/>
          </a:xfrm>
        </p:grpSpPr>
        <p:pic>
          <p:nvPicPr>
            <p:cNvPr id="8"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682" y="1564925"/>
              <a:ext cx="11263755" cy="53852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09933" y="3145883"/>
              <a:ext cx="7423780" cy="289487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đối với ông, người đã làm nên khu vườn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426739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194189406434">
            <a:hlinkClick r:id="" action="ppaction://media"/>
            <a:extLst>
              <a:ext uri="{FF2B5EF4-FFF2-40B4-BE49-F238E27FC236}">
                <a16:creationId xmlns:a16="http://schemas.microsoft.com/office/drawing/2014/main" id="{603748B9-5ED0-499A-9C3D-9288C0EC3D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650" y="297456"/>
            <a:ext cx="11112699" cy="6224530"/>
          </a:xfrm>
          <a:prstGeom prst="rect">
            <a:avLst/>
          </a:prstGeom>
        </p:spPr>
      </p:pic>
    </p:spTree>
    <p:extLst>
      <p:ext uri="{BB962C8B-B14F-4D97-AF65-F5344CB8AC3E}">
        <p14:creationId xmlns:p14="http://schemas.microsoft.com/office/powerpoint/2010/main" val="27564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342900" y="1"/>
            <a:ext cx="11468100" cy="6534150"/>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2"/>
          <a:stretch>
            <a:fillRect/>
          </a:stretch>
        </p:blipFill>
        <p:spPr>
          <a:xfrm>
            <a:off x="1814732" y="503550"/>
            <a:ext cx="8517059" cy="6354450"/>
          </a:xfrm>
          <a:prstGeom prst="rect">
            <a:avLst/>
          </a:prstGeom>
        </p:spPr>
      </p:pic>
    </p:spTree>
    <p:extLst>
      <p:ext uri="{BB962C8B-B14F-4D97-AF65-F5344CB8AC3E}">
        <p14:creationId xmlns:p14="http://schemas.microsoft.com/office/powerpoint/2010/main" val="26052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472BCC-958D-B1A1-98F8-1A59195A9E29}"/>
              </a:ext>
            </a:extLst>
          </p:cNvPr>
          <p:cNvSpPr/>
          <p:nvPr/>
        </p:nvSpPr>
        <p:spPr>
          <a:xfrm>
            <a:off x="918072" y="1476261"/>
            <a:ext cx="10355855" cy="497962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lnSpc>
                <a:spcPct val="150000"/>
              </a:lnSpc>
              <a:buFont typeface="Arial" panose="020B0604020202020204" pitchFamily="34" charset="0"/>
              <a:buChar char="•"/>
            </a:pPr>
            <a:r>
              <a:rPr lang="vi-VN" sz="3600" b="1" dirty="0">
                <a:latin typeface="+mj-lt"/>
              </a:rPr>
              <a:t>Đọc đúng từ ngữ, đoạn, toàn bộ câu chuyện </a:t>
            </a:r>
            <a:r>
              <a:rPr lang="vi-VN" sz="3600" b="1" i="1" dirty="0">
                <a:latin typeface="+mj-lt"/>
              </a:rPr>
              <a:t>“Vườn của ông tôi”. </a:t>
            </a:r>
          </a:p>
          <a:p>
            <a:pPr marL="285750" indent="-285750" algn="just">
              <a:lnSpc>
                <a:spcPct val="150000"/>
              </a:lnSpc>
              <a:buFont typeface="Arial" panose="020B0604020202020204" pitchFamily="34" charset="0"/>
              <a:buChar char="•"/>
            </a:pPr>
            <a:r>
              <a:rPr lang="vi-VN" sz="3600" b="1" dirty="0">
                <a:latin typeface="+mj-lt"/>
              </a:rPr>
              <a:t>Biết đọc diễn cảm với lời trò chuyện và lời kể, lời chia sẻ tình cảm, cảm xúc bà cháu trong câu chuyện.</a:t>
            </a:r>
          </a:p>
          <a:p>
            <a:pPr marL="285750" indent="-285750" algn="just">
              <a:lnSpc>
                <a:spcPct val="150000"/>
              </a:lnSpc>
              <a:buFont typeface="Arial" panose="020B0604020202020204" pitchFamily="34" charset="0"/>
              <a:buChar char="•"/>
            </a:pPr>
            <a:r>
              <a:rPr lang="vi-VN" sz="3600" b="1" dirty="0">
                <a:effectLst/>
                <a:latin typeface="+mj-lt"/>
                <a:ea typeface="Calibri" panose="020F0502020204030204" pitchFamily="34" charset="0"/>
              </a:rPr>
              <a:t>Hiểu được nội dung câu chuyện </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V</a:t>
            </a:r>
            <a:r>
              <a:rPr lang="vi-VN" sz="3600" b="1" i="1" dirty="0">
                <a:effectLst/>
                <a:latin typeface="Times New Roman" panose="02020603050405020304" pitchFamily="18" charset="0"/>
                <a:ea typeface="Calibri" panose="020F0502020204030204" pitchFamily="34" charset="0"/>
                <a:cs typeface="Times New Roman" panose="02020603050405020304" pitchFamily="18" charset="0"/>
              </a:rPr>
              <a:t>ườn của ông tôi</a:t>
            </a:r>
            <a:endParaRPr lang="en-US" sz="3600" b="1"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B46424-6C63-ED36-79C9-B5B902C22A96}"/>
              </a:ext>
            </a:extLst>
          </p:cNvPr>
          <p:cNvSpPr txBox="1"/>
          <p:nvPr/>
        </p:nvSpPr>
        <p:spPr>
          <a:xfrm>
            <a:off x="3206587" y="617622"/>
            <a:ext cx="5067081" cy="769441"/>
          </a:xfrm>
          <a:prstGeom prst="rect">
            <a:avLst/>
          </a:prstGeom>
          <a:solidFill>
            <a:schemeClr val="bg1"/>
          </a:solid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Yêu cầu cần đạt</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99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48640" y="590843"/>
            <a:ext cx="11127544" cy="3046988"/>
          </a:xfrm>
          <a:prstGeom prst="rect">
            <a:avLst/>
          </a:prstGeom>
          <a:noFill/>
        </p:spPr>
        <p:txBody>
          <a:bodyPr wrap="square" rtlCol="0">
            <a:spAutoFit/>
          </a:bodyPr>
          <a:lstStyle/>
          <a:p>
            <a:pPr algn="just"/>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Giọng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đọc</a:t>
            </a:r>
            <a:r>
              <a:rPr lang="en-US" sz="4800" b="1" dirty="0">
                <a:latin typeface="Times New Roman" pitchFamily="18" charset="0"/>
                <a:cs typeface="Times New Roman" pitchFamily="18" charset="0"/>
              </a:rPr>
              <a:t> t</a:t>
            </a:r>
            <a:r>
              <a:rPr lang="vi-VN" sz="4800" b="1" dirty="0">
                <a:latin typeface="Times New Roman" pitchFamily="18" charset="0"/>
                <a:cs typeface="Times New Roman" pitchFamily="18" charset="0"/>
              </a:rPr>
              <a:t>rầm ấm và tình cảm. Nhấn giọng ở những từ ngữ tả cảnh</a:t>
            </a:r>
            <a:r>
              <a:rPr lang="en-US" sz="4800" b="1" dirty="0">
                <a:latin typeface="Times New Roman" pitchFamily="18" charset="0"/>
                <a:cs typeface="Times New Roman" pitchFamily="18" charset="0"/>
              </a:rPr>
              <a:t> h</a:t>
            </a:r>
            <a:r>
              <a:rPr lang="vi-VN" sz="4800" b="1" dirty="0">
                <a:latin typeface="Times New Roman" pitchFamily="18" charset="0"/>
                <a:cs typeface="Times New Roman" pitchFamily="18" charset="0"/>
              </a:rPr>
              <a:t>oặc từ ngữ thể hiện tâm trạng cảm xúc của nhân vật trong câu chuyện</a:t>
            </a:r>
            <a:r>
              <a:rPr lang="en-US" sz="4800" b="1" dirty="0">
                <a:latin typeface="Times New Roman" pitchFamily="18" charset="0"/>
                <a:cs typeface="Times New Roman" pitchFamily="18" charset="0"/>
              </a:rPr>
              <a:t>. </a:t>
            </a:r>
          </a:p>
        </p:txBody>
      </p:sp>
      <p:sp>
        <p:nvSpPr>
          <p:cNvPr id="8" name="TextBox 7"/>
          <p:cNvSpPr txBox="1"/>
          <p:nvPr/>
        </p:nvSpPr>
        <p:spPr>
          <a:xfrm>
            <a:off x="302950" y="3921859"/>
            <a:ext cx="11479237" cy="1569660"/>
          </a:xfrm>
          <a:prstGeom prst="rect">
            <a:avLst/>
          </a:prstGeom>
          <a:noFill/>
        </p:spPr>
        <p:txBody>
          <a:bodyPr wrap="square" rtlCol="0">
            <a:spAutoFit/>
          </a:bodyPr>
          <a:lstStyle/>
          <a:p>
            <a:r>
              <a:rPr lang="en-US" sz="4800" b="1" dirty="0">
                <a:latin typeface="+mj-lt"/>
              </a:rPr>
              <a:t>* </a:t>
            </a:r>
            <a:r>
              <a:rPr lang="vi-VN" sz="4800" b="1" dirty="0">
                <a:latin typeface="+mj-lt"/>
              </a:rPr>
              <a:t>Đọc đúng các từ ngữ chứa tiếng </a:t>
            </a:r>
            <a:r>
              <a:rPr lang="en-US" sz="4800" b="1" dirty="0" err="1">
                <a:latin typeface="Times New Roman" pitchFamily="18" charset="0"/>
                <a:cs typeface="Times New Roman" pitchFamily="18" charset="0"/>
              </a:rPr>
              <a:t>dễ</a:t>
            </a:r>
            <a:r>
              <a:rPr lang="vi-VN" sz="4800" b="1" dirty="0">
                <a:latin typeface="+mj-lt"/>
              </a:rPr>
              <a:t> phá</a:t>
            </a:r>
            <a:r>
              <a:rPr lang="en-US" sz="4800" b="1" dirty="0">
                <a:latin typeface="+mj-lt"/>
              </a:rPr>
              <a:t>t</a:t>
            </a:r>
            <a:r>
              <a:rPr lang="vi-VN" sz="4800" b="1" dirty="0">
                <a:latin typeface="+mj-lt"/>
              </a:rPr>
              <a:t> âm sai</a:t>
            </a:r>
            <a:r>
              <a:rPr lang="en-US" sz="4800" b="1" dirty="0">
                <a:latin typeface="+mj-lt"/>
              </a:rPr>
              <a:t>.</a:t>
            </a:r>
          </a:p>
        </p:txBody>
      </p:sp>
    </p:spTree>
    <p:extLst>
      <p:ext uri="{BB962C8B-B14F-4D97-AF65-F5344CB8AC3E}">
        <p14:creationId xmlns:p14="http://schemas.microsoft.com/office/powerpoint/2010/main" val="3296418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78557"/>
            <a:ext cx="3573194" cy="269940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2743200" y="415408"/>
            <a:ext cx="9158069"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a:solidFill>
                  <a:schemeClr val="tx1">
                    <a:lumMod val="95000"/>
                    <a:lumOff val="5000"/>
                  </a:schemeClr>
                </a:solidFill>
                <a:latin typeface="Cambria" panose="02040503050406030204" pitchFamily="18" charset="0"/>
                <a:ea typeface="Cambria" panose="02040503050406030204" pitchFamily="18" charset="0"/>
              </a:rPr>
              <a:t>Đoạn 1: </a:t>
            </a:r>
            <a:r>
              <a:rPr lang="nl-NL" sz="4000" b="1">
                <a:solidFill>
                  <a:schemeClr val="tx1">
                    <a:lumMod val="95000"/>
                    <a:lumOff val="5000"/>
                  </a:schemeClr>
                </a:solidFill>
                <a:latin typeface="Cambria" panose="02040503050406030204" pitchFamily="18" charset="0"/>
                <a:ea typeface="Cambria" panose="02040503050406030204" pitchFamily="18" charset="0"/>
              </a:rPr>
              <a:t>Từ đầu đến </a:t>
            </a:r>
            <a:r>
              <a:rPr lang="nl-NL" sz="4000" b="1" i="1">
                <a:solidFill>
                  <a:srgbClr val="00B0F0"/>
                </a:solidFill>
                <a:latin typeface="Cambria" panose="02040503050406030204" pitchFamily="18" charset="0"/>
                <a:ea typeface="Cambria" panose="02040503050406030204" pitchFamily="18" charset="0"/>
              </a:rPr>
              <a:t>cá </a:t>
            </a:r>
            <a:r>
              <a:rPr lang="nl-NL" sz="4000" b="1" i="1" dirty="0">
                <a:solidFill>
                  <a:srgbClr val="00B0F0"/>
                </a:solidFill>
                <a:latin typeface="Cambria" panose="02040503050406030204" pitchFamily="18" charset="0"/>
                <a:ea typeface="Cambria" panose="02040503050406030204" pitchFamily="18" charset="0"/>
              </a:rPr>
              <a:t>ăn sung</a:t>
            </a:r>
            <a:endParaRPr lang="en-US" sz="3600" b="1" i="1" dirty="0">
              <a:solidFill>
                <a:srgbClr val="00B0F0"/>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2686929" y="1515031"/>
            <a:ext cx="9505071"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b="1" i="1" dirty="0">
                <a:solidFill>
                  <a:srgbClr val="00B0F0"/>
                </a:solidFill>
                <a:latin typeface="Cambria" panose="02040503050406030204" pitchFamily="18" charset="0"/>
                <a:ea typeface="Cambria" panose="02040503050406030204" pitchFamily="18" charset="0"/>
              </a:rPr>
              <a:t>như khi ông còn sống.</a:t>
            </a:r>
            <a:endParaRPr lang="en-US" sz="3600" b="1" i="1" dirty="0">
              <a:solidFill>
                <a:srgbClr val="00B0F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0" y="1555026"/>
            <a:ext cx="2709476" cy="1778740"/>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2743201" y="2678739"/>
            <a:ext cx="9172134"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b="1" i="1" dirty="0">
                <a:solidFill>
                  <a:srgbClr val="00B0F0"/>
                </a:solidFill>
                <a:latin typeface="Cambria" panose="02040503050406030204" pitchFamily="18" charset="0"/>
                <a:ea typeface="Cambria" panose="02040503050406030204" pitchFamily="18" charset="0"/>
              </a:rPr>
              <a:t>khoai sọ. </a:t>
            </a:r>
            <a:endParaRPr lang="en-US" sz="3600" b="1" i="1" dirty="0">
              <a:solidFill>
                <a:srgbClr val="00B0F0"/>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2729133" y="3789304"/>
            <a:ext cx="9129932"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b="1"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b="1"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b="1" i="1" dirty="0">
                <a:solidFill>
                  <a:srgbClr val="00B0F0"/>
                </a:solidFill>
                <a:latin typeface="Cambria" panose="02040503050406030204" pitchFamily="18" charset="0"/>
                <a:ea typeface="Cambria" panose="02040503050406030204" pitchFamily="18" charset="0"/>
              </a:rPr>
              <a:t>còn mãi xanh tươi. </a:t>
            </a:r>
            <a:endParaRPr lang="en-US" sz="3600" b="1" i="1" dirty="0">
              <a:solidFill>
                <a:srgbClr val="00B0F0"/>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2715066" y="4884242"/>
            <a:ext cx="9242472"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b="1"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sp>
        <p:nvSpPr>
          <p:cNvPr id="8" name="矩形: 圆角 3">
            <a:extLst>
              <a:ext uri="{FF2B5EF4-FFF2-40B4-BE49-F238E27FC236}">
                <a16:creationId xmlns:a16="http://schemas.microsoft.com/office/drawing/2014/main" id="{26BF8E6F-D5F2-F0EF-60A0-DAD09ACFCE31}"/>
              </a:ext>
            </a:extLst>
          </p:cNvPr>
          <p:cNvSpPr/>
          <p:nvPr/>
        </p:nvSpPr>
        <p:spPr>
          <a:xfrm>
            <a:off x="360456" y="147480"/>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301329" y="326975"/>
            <a:ext cx="11518785" cy="2975000"/>
          </a:xfrm>
          <a:custGeom>
            <a:avLst/>
            <a:gdLst>
              <a:gd name="csX0" fmla="*/ 0 w 11518785"/>
              <a:gd name="csY0" fmla="*/ 293454 h 2975000"/>
              <a:gd name="csX1" fmla="*/ 293454 w 11518785"/>
              <a:gd name="csY1" fmla="*/ 0 h 2975000"/>
              <a:gd name="csX2" fmla="*/ 1086015 w 11518785"/>
              <a:gd name="csY2" fmla="*/ 0 h 2975000"/>
              <a:gd name="csX3" fmla="*/ 1441301 w 11518785"/>
              <a:gd name="csY3" fmla="*/ 0 h 2975000"/>
              <a:gd name="csX4" fmla="*/ 2343181 w 11518785"/>
              <a:gd name="csY4" fmla="*/ 0 h 2975000"/>
              <a:gd name="csX5" fmla="*/ 3026423 w 11518785"/>
              <a:gd name="csY5" fmla="*/ 0 h 2975000"/>
              <a:gd name="csX6" fmla="*/ 3600347 w 11518785"/>
              <a:gd name="csY6" fmla="*/ 0 h 2975000"/>
              <a:gd name="csX7" fmla="*/ 4392908 w 11518785"/>
              <a:gd name="csY7" fmla="*/ 0 h 2975000"/>
              <a:gd name="csX8" fmla="*/ 5076150 w 11518785"/>
              <a:gd name="csY8" fmla="*/ 0 h 2975000"/>
              <a:gd name="csX9" fmla="*/ 5650074 w 11518785"/>
              <a:gd name="csY9" fmla="*/ 0 h 2975000"/>
              <a:gd name="csX10" fmla="*/ 6005360 w 11518785"/>
              <a:gd name="csY10" fmla="*/ 0 h 2975000"/>
              <a:gd name="csX11" fmla="*/ 6579283 w 11518785"/>
              <a:gd name="csY11" fmla="*/ 0 h 2975000"/>
              <a:gd name="csX12" fmla="*/ 7153207 w 11518785"/>
              <a:gd name="csY12" fmla="*/ 0 h 2975000"/>
              <a:gd name="csX13" fmla="*/ 7508493 w 11518785"/>
              <a:gd name="csY13" fmla="*/ 0 h 2975000"/>
              <a:gd name="csX14" fmla="*/ 7973098 w 11518785"/>
              <a:gd name="csY14" fmla="*/ 0 h 2975000"/>
              <a:gd name="csX15" fmla="*/ 8328384 w 11518785"/>
              <a:gd name="csY15" fmla="*/ 0 h 2975000"/>
              <a:gd name="csX16" fmla="*/ 9230263 w 11518785"/>
              <a:gd name="csY16" fmla="*/ 0 h 2975000"/>
              <a:gd name="csX17" fmla="*/ 9694868 w 11518785"/>
              <a:gd name="csY17" fmla="*/ 0 h 2975000"/>
              <a:gd name="csX18" fmla="*/ 10159473 w 11518785"/>
              <a:gd name="csY18" fmla="*/ 0 h 2975000"/>
              <a:gd name="csX19" fmla="*/ 11225331 w 11518785"/>
              <a:gd name="csY19" fmla="*/ 0 h 2975000"/>
              <a:gd name="csX20" fmla="*/ 11518785 w 11518785"/>
              <a:gd name="csY20" fmla="*/ 293454 h 2975000"/>
              <a:gd name="csX21" fmla="*/ 11518785 w 11518785"/>
              <a:gd name="csY21" fmla="*/ 938239 h 2975000"/>
              <a:gd name="csX22" fmla="*/ 11518785 w 11518785"/>
              <a:gd name="csY22" fmla="*/ 1559143 h 2975000"/>
              <a:gd name="csX23" fmla="*/ 11518785 w 11518785"/>
              <a:gd name="csY23" fmla="*/ 2681546 h 2975000"/>
              <a:gd name="csX24" fmla="*/ 11225331 w 11518785"/>
              <a:gd name="csY24" fmla="*/ 2975000 h 2975000"/>
              <a:gd name="csX25" fmla="*/ 10760726 w 11518785"/>
              <a:gd name="csY25" fmla="*/ 2975000 h 2975000"/>
              <a:gd name="csX26" fmla="*/ 10186803 w 11518785"/>
              <a:gd name="csY26" fmla="*/ 2975000 h 2975000"/>
              <a:gd name="csX27" fmla="*/ 9612879 w 11518785"/>
              <a:gd name="csY27" fmla="*/ 2975000 h 2975000"/>
              <a:gd name="csX28" fmla="*/ 8929637 w 11518785"/>
              <a:gd name="csY28" fmla="*/ 2975000 h 2975000"/>
              <a:gd name="csX29" fmla="*/ 8027757 w 11518785"/>
              <a:gd name="csY29" fmla="*/ 2975000 h 2975000"/>
              <a:gd name="csX30" fmla="*/ 7453833 w 11518785"/>
              <a:gd name="csY30" fmla="*/ 2975000 h 2975000"/>
              <a:gd name="csX31" fmla="*/ 6770591 w 11518785"/>
              <a:gd name="csY31" fmla="*/ 2975000 h 2975000"/>
              <a:gd name="csX32" fmla="*/ 6196668 w 11518785"/>
              <a:gd name="csY32" fmla="*/ 2975000 h 2975000"/>
              <a:gd name="csX33" fmla="*/ 5513425 w 11518785"/>
              <a:gd name="csY33" fmla="*/ 2975000 h 2975000"/>
              <a:gd name="csX34" fmla="*/ 4720864 w 11518785"/>
              <a:gd name="csY34" fmla="*/ 2975000 h 2975000"/>
              <a:gd name="csX35" fmla="*/ 4146941 w 11518785"/>
              <a:gd name="csY35" fmla="*/ 2975000 h 2975000"/>
              <a:gd name="csX36" fmla="*/ 3245061 w 11518785"/>
              <a:gd name="csY36" fmla="*/ 2975000 h 2975000"/>
              <a:gd name="csX37" fmla="*/ 2561818 w 11518785"/>
              <a:gd name="csY37" fmla="*/ 2975000 h 2975000"/>
              <a:gd name="csX38" fmla="*/ 2097214 w 11518785"/>
              <a:gd name="csY38" fmla="*/ 2975000 h 2975000"/>
              <a:gd name="csX39" fmla="*/ 1195334 w 11518785"/>
              <a:gd name="csY39" fmla="*/ 2975000 h 2975000"/>
              <a:gd name="csX40" fmla="*/ 293454 w 11518785"/>
              <a:gd name="csY40" fmla="*/ 2975000 h 2975000"/>
              <a:gd name="csX41" fmla="*/ 0 w 11518785"/>
              <a:gd name="csY41" fmla="*/ 2681546 h 2975000"/>
              <a:gd name="csX42" fmla="*/ 0 w 11518785"/>
              <a:gd name="csY42" fmla="*/ 2084523 h 2975000"/>
              <a:gd name="csX43" fmla="*/ 0 w 11518785"/>
              <a:gd name="csY43" fmla="*/ 1463619 h 2975000"/>
              <a:gd name="csX44" fmla="*/ 0 w 11518785"/>
              <a:gd name="csY44" fmla="*/ 818834 h 2975000"/>
              <a:gd name="csX45" fmla="*/ 0 w 11518785"/>
              <a:gd name="csY45" fmla="*/ 293454 h 2975000"/>
              <a:gd name="csX0" fmla="*/ 0 w 11518785"/>
              <a:gd name="csY0" fmla="*/ 293454 h 2975000"/>
              <a:gd name="csX1" fmla="*/ 293454 w 11518785"/>
              <a:gd name="csY1" fmla="*/ 0 h 2975000"/>
              <a:gd name="csX2" fmla="*/ 1086015 w 11518785"/>
              <a:gd name="csY2" fmla="*/ 0 h 2975000"/>
              <a:gd name="csX3" fmla="*/ 1550620 w 11518785"/>
              <a:gd name="csY3" fmla="*/ 0 h 2975000"/>
              <a:gd name="csX4" fmla="*/ 2015225 w 11518785"/>
              <a:gd name="csY4" fmla="*/ 0 h 2975000"/>
              <a:gd name="csX5" fmla="*/ 2807786 w 11518785"/>
              <a:gd name="csY5" fmla="*/ 0 h 2975000"/>
              <a:gd name="csX6" fmla="*/ 3381709 w 11518785"/>
              <a:gd name="csY6" fmla="*/ 0 h 2975000"/>
              <a:gd name="csX7" fmla="*/ 4283589 w 11518785"/>
              <a:gd name="csY7" fmla="*/ 0 h 2975000"/>
              <a:gd name="csX8" fmla="*/ 5185469 w 11518785"/>
              <a:gd name="csY8" fmla="*/ 0 h 2975000"/>
              <a:gd name="csX9" fmla="*/ 5978030 w 11518785"/>
              <a:gd name="csY9" fmla="*/ 0 h 2975000"/>
              <a:gd name="csX10" fmla="*/ 6442635 w 11518785"/>
              <a:gd name="csY10" fmla="*/ 0 h 2975000"/>
              <a:gd name="csX11" fmla="*/ 6797921 w 11518785"/>
              <a:gd name="csY11" fmla="*/ 0 h 2975000"/>
              <a:gd name="csX12" fmla="*/ 7699801 w 11518785"/>
              <a:gd name="csY12" fmla="*/ 0 h 2975000"/>
              <a:gd name="csX13" fmla="*/ 8383043 w 11518785"/>
              <a:gd name="csY13" fmla="*/ 0 h 2975000"/>
              <a:gd name="csX14" fmla="*/ 9066285 w 11518785"/>
              <a:gd name="csY14" fmla="*/ 0 h 2975000"/>
              <a:gd name="csX15" fmla="*/ 9530890 w 11518785"/>
              <a:gd name="csY15" fmla="*/ 0 h 2975000"/>
              <a:gd name="csX16" fmla="*/ 10323451 w 11518785"/>
              <a:gd name="csY16" fmla="*/ 0 h 2975000"/>
              <a:gd name="csX17" fmla="*/ 11225331 w 11518785"/>
              <a:gd name="csY17" fmla="*/ 0 h 2975000"/>
              <a:gd name="csX18" fmla="*/ 11518785 w 11518785"/>
              <a:gd name="csY18" fmla="*/ 293454 h 2975000"/>
              <a:gd name="csX19" fmla="*/ 11518785 w 11518785"/>
              <a:gd name="csY19" fmla="*/ 818834 h 2975000"/>
              <a:gd name="csX20" fmla="*/ 11518785 w 11518785"/>
              <a:gd name="csY20" fmla="*/ 1439738 h 2975000"/>
              <a:gd name="csX21" fmla="*/ 11518785 w 11518785"/>
              <a:gd name="csY21" fmla="*/ 2012880 h 2975000"/>
              <a:gd name="csX22" fmla="*/ 11518785 w 11518785"/>
              <a:gd name="csY22" fmla="*/ 2681546 h 2975000"/>
              <a:gd name="csX23" fmla="*/ 11225331 w 11518785"/>
              <a:gd name="csY23" fmla="*/ 2975000 h 2975000"/>
              <a:gd name="csX24" fmla="*/ 10432770 w 11518785"/>
              <a:gd name="csY24" fmla="*/ 2975000 h 2975000"/>
              <a:gd name="csX25" fmla="*/ 9530890 w 11518785"/>
              <a:gd name="csY25" fmla="*/ 2975000 h 2975000"/>
              <a:gd name="csX26" fmla="*/ 8629010 w 11518785"/>
              <a:gd name="csY26" fmla="*/ 2975000 h 2975000"/>
              <a:gd name="csX27" fmla="*/ 8055087 w 11518785"/>
              <a:gd name="csY27" fmla="*/ 2975000 h 2975000"/>
              <a:gd name="csX28" fmla="*/ 7699801 w 11518785"/>
              <a:gd name="csY28" fmla="*/ 2975000 h 2975000"/>
              <a:gd name="csX29" fmla="*/ 7235196 w 11518785"/>
              <a:gd name="csY29" fmla="*/ 2975000 h 2975000"/>
              <a:gd name="csX30" fmla="*/ 6770591 w 11518785"/>
              <a:gd name="csY30" fmla="*/ 2975000 h 2975000"/>
              <a:gd name="csX31" fmla="*/ 5978030 w 11518785"/>
              <a:gd name="csY31" fmla="*/ 2975000 h 2975000"/>
              <a:gd name="csX32" fmla="*/ 5622744 w 11518785"/>
              <a:gd name="csY32" fmla="*/ 2975000 h 2975000"/>
              <a:gd name="csX33" fmla="*/ 5158139 w 11518785"/>
              <a:gd name="csY33" fmla="*/ 2975000 h 2975000"/>
              <a:gd name="csX34" fmla="*/ 4725237 w 11518785"/>
              <a:gd name="csY34" fmla="*/ 2975000 h 2975000"/>
              <a:gd name="csX35" fmla="*/ 4256259 w 11518785"/>
              <a:gd name="csY35" fmla="*/ 2975000 h 2975000"/>
              <a:gd name="csX36" fmla="*/ 3900973 w 11518785"/>
              <a:gd name="csY36" fmla="*/ 2975000 h 2975000"/>
              <a:gd name="csX37" fmla="*/ 3545687 w 11518785"/>
              <a:gd name="csY37" fmla="*/ 2975000 h 2975000"/>
              <a:gd name="csX38" fmla="*/ 3190401 w 11518785"/>
              <a:gd name="csY38" fmla="*/ 2975000 h 2975000"/>
              <a:gd name="csX39" fmla="*/ 2507159 w 11518785"/>
              <a:gd name="csY39" fmla="*/ 2975000 h 2975000"/>
              <a:gd name="csX40" fmla="*/ 1823917 w 11518785"/>
              <a:gd name="csY40" fmla="*/ 2975000 h 2975000"/>
              <a:gd name="csX41" fmla="*/ 1140674 w 11518785"/>
              <a:gd name="csY41" fmla="*/ 2975000 h 2975000"/>
              <a:gd name="csX42" fmla="*/ 293454 w 11518785"/>
              <a:gd name="csY42" fmla="*/ 2975000 h 2975000"/>
              <a:gd name="csX43" fmla="*/ 0 w 11518785"/>
              <a:gd name="csY43" fmla="*/ 2681546 h 2975000"/>
              <a:gd name="csX44" fmla="*/ 0 w 11518785"/>
              <a:gd name="csY44" fmla="*/ 2084523 h 2975000"/>
              <a:gd name="csX45" fmla="*/ 0 w 11518785"/>
              <a:gd name="csY45" fmla="*/ 1487500 h 2975000"/>
              <a:gd name="csX46" fmla="*/ 0 w 11518785"/>
              <a:gd name="csY46" fmla="*/ 914358 h 2975000"/>
              <a:gd name="csX47" fmla="*/ 0 w 11518785"/>
              <a:gd name="csY47" fmla="*/ 293454 h 2975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405013" y="587651"/>
            <a:ext cx="11161591" cy="1938992"/>
          </a:xfrm>
          <a:prstGeom prst="rect">
            <a:avLst/>
          </a:prstGeom>
          <a:noFill/>
        </p:spPr>
        <p:txBody>
          <a:bodyPr wrap="square">
            <a:spAutoFit/>
          </a:bodyPr>
          <a:lstStyle/>
          <a:p>
            <a:pPr lvl="0" algn="just" defTabSz="914377"/>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Dù chỉ hoàn toàn là tưởng tượng nhưng bóng hình ông không thể phai nhạt khi vườn cây còn mãi xanh tươi.</a:t>
            </a:r>
          </a:p>
        </p:txBody>
      </p:sp>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7596686" y="727154"/>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6201354" y="1318791"/>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9503217" y="1318791"/>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1328945" y="1318791"/>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2899758" y="1974053"/>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2716092" y="1974053"/>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Rounded Corners 4">
            <a:extLst>
              <a:ext uri="{FF2B5EF4-FFF2-40B4-BE49-F238E27FC236}">
                <a16:creationId xmlns:a16="http://schemas.microsoft.com/office/drawing/2014/main" id="{D4BB5756-FA31-E88A-99D1-C1F3A486F28C}"/>
              </a:ext>
            </a:extLst>
          </p:cNvPr>
          <p:cNvSpPr/>
          <p:nvPr/>
        </p:nvSpPr>
        <p:spPr>
          <a:xfrm>
            <a:off x="484373" y="3432824"/>
            <a:ext cx="11518785" cy="2975000"/>
          </a:xfrm>
          <a:custGeom>
            <a:avLst/>
            <a:gdLst>
              <a:gd name="csX0" fmla="*/ 0 w 11518785"/>
              <a:gd name="csY0" fmla="*/ 293454 h 2975000"/>
              <a:gd name="csX1" fmla="*/ 293454 w 11518785"/>
              <a:gd name="csY1" fmla="*/ 0 h 2975000"/>
              <a:gd name="csX2" fmla="*/ 1086015 w 11518785"/>
              <a:gd name="csY2" fmla="*/ 0 h 2975000"/>
              <a:gd name="csX3" fmla="*/ 1441301 w 11518785"/>
              <a:gd name="csY3" fmla="*/ 0 h 2975000"/>
              <a:gd name="csX4" fmla="*/ 2343181 w 11518785"/>
              <a:gd name="csY4" fmla="*/ 0 h 2975000"/>
              <a:gd name="csX5" fmla="*/ 3026423 w 11518785"/>
              <a:gd name="csY5" fmla="*/ 0 h 2975000"/>
              <a:gd name="csX6" fmla="*/ 3600347 w 11518785"/>
              <a:gd name="csY6" fmla="*/ 0 h 2975000"/>
              <a:gd name="csX7" fmla="*/ 4392908 w 11518785"/>
              <a:gd name="csY7" fmla="*/ 0 h 2975000"/>
              <a:gd name="csX8" fmla="*/ 5076150 w 11518785"/>
              <a:gd name="csY8" fmla="*/ 0 h 2975000"/>
              <a:gd name="csX9" fmla="*/ 5650074 w 11518785"/>
              <a:gd name="csY9" fmla="*/ 0 h 2975000"/>
              <a:gd name="csX10" fmla="*/ 6005360 w 11518785"/>
              <a:gd name="csY10" fmla="*/ 0 h 2975000"/>
              <a:gd name="csX11" fmla="*/ 6579283 w 11518785"/>
              <a:gd name="csY11" fmla="*/ 0 h 2975000"/>
              <a:gd name="csX12" fmla="*/ 7153207 w 11518785"/>
              <a:gd name="csY12" fmla="*/ 0 h 2975000"/>
              <a:gd name="csX13" fmla="*/ 7508493 w 11518785"/>
              <a:gd name="csY13" fmla="*/ 0 h 2975000"/>
              <a:gd name="csX14" fmla="*/ 7973098 w 11518785"/>
              <a:gd name="csY14" fmla="*/ 0 h 2975000"/>
              <a:gd name="csX15" fmla="*/ 8328384 w 11518785"/>
              <a:gd name="csY15" fmla="*/ 0 h 2975000"/>
              <a:gd name="csX16" fmla="*/ 9230263 w 11518785"/>
              <a:gd name="csY16" fmla="*/ 0 h 2975000"/>
              <a:gd name="csX17" fmla="*/ 9694868 w 11518785"/>
              <a:gd name="csY17" fmla="*/ 0 h 2975000"/>
              <a:gd name="csX18" fmla="*/ 10159473 w 11518785"/>
              <a:gd name="csY18" fmla="*/ 0 h 2975000"/>
              <a:gd name="csX19" fmla="*/ 11225331 w 11518785"/>
              <a:gd name="csY19" fmla="*/ 0 h 2975000"/>
              <a:gd name="csX20" fmla="*/ 11518785 w 11518785"/>
              <a:gd name="csY20" fmla="*/ 293454 h 2975000"/>
              <a:gd name="csX21" fmla="*/ 11518785 w 11518785"/>
              <a:gd name="csY21" fmla="*/ 938239 h 2975000"/>
              <a:gd name="csX22" fmla="*/ 11518785 w 11518785"/>
              <a:gd name="csY22" fmla="*/ 1559143 h 2975000"/>
              <a:gd name="csX23" fmla="*/ 11518785 w 11518785"/>
              <a:gd name="csY23" fmla="*/ 2681546 h 2975000"/>
              <a:gd name="csX24" fmla="*/ 11225331 w 11518785"/>
              <a:gd name="csY24" fmla="*/ 2975000 h 2975000"/>
              <a:gd name="csX25" fmla="*/ 10760726 w 11518785"/>
              <a:gd name="csY25" fmla="*/ 2975000 h 2975000"/>
              <a:gd name="csX26" fmla="*/ 10186803 w 11518785"/>
              <a:gd name="csY26" fmla="*/ 2975000 h 2975000"/>
              <a:gd name="csX27" fmla="*/ 9612879 w 11518785"/>
              <a:gd name="csY27" fmla="*/ 2975000 h 2975000"/>
              <a:gd name="csX28" fmla="*/ 8929637 w 11518785"/>
              <a:gd name="csY28" fmla="*/ 2975000 h 2975000"/>
              <a:gd name="csX29" fmla="*/ 8027757 w 11518785"/>
              <a:gd name="csY29" fmla="*/ 2975000 h 2975000"/>
              <a:gd name="csX30" fmla="*/ 7453833 w 11518785"/>
              <a:gd name="csY30" fmla="*/ 2975000 h 2975000"/>
              <a:gd name="csX31" fmla="*/ 6770591 w 11518785"/>
              <a:gd name="csY31" fmla="*/ 2975000 h 2975000"/>
              <a:gd name="csX32" fmla="*/ 6196668 w 11518785"/>
              <a:gd name="csY32" fmla="*/ 2975000 h 2975000"/>
              <a:gd name="csX33" fmla="*/ 5513425 w 11518785"/>
              <a:gd name="csY33" fmla="*/ 2975000 h 2975000"/>
              <a:gd name="csX34" fmla="*/ 4720864 w 11518785"/>
              <a:gd name="csY34" fmla="*/ 2975000 h 2975000"/>
              <a:gd name="csX35" fmla="*/ 4146941 w 11518785"/>
              <a:gd name="csY35" fmla="*/ 2975000 h 2975000"/>
              <a:gd name="csX36" fmla="*/ 3245061 w 11518785"/>
              <a:gd name="csY36" fmla="*/ 2975000 h 2975000"/>
              <a:gd name="csX37" fmla="*/ 2561818 w 11518785"/>
              <a:gd name="csY37" fmla="*/ 2975000 h 2975000"/>
              <a:gd name="csX38" fmla="*/ 2097214 w 11518785"/>
              <a:gd name="csY38" fmla="*/ 2975000 h 2975000"/>
              <a:gd name="csX39" fmla="*/ 1195334 w 11518785"/>
              <a:gd name="csY39" fmla="*/ 2975000 h 2975000"/>
              <a:gd name="csX40" fmla="*/ 293454 w 11518785"/>
              <a:gd name="csY40" fmla="*/ 2975000 h 2975000"/>
              <a:gd name="csX41" fmla="*/ 0 w 11518785"/>
              <a:gd name="csY41" fmla="*/ 2681546 h 2975000"/>
              <a:gd name="csX42" fmla="*/ 0 w 11518785"/>
              <a:gd name="csY42" fmla="*/ 2084523 h 2975000"/>
              <a:gd name="csX43" fmla="*/ 0 w 11518785"/>
              <a:gd name="csY43" fmla="*/ 1463619 h 2975000"/>
              <a:gd name="csX44" fmla="*/ 0 w 11518785"/>
              <a:gd name="csY44" fmla="*/ 818834 h 2975000"/>
              <a:gd name="csX45" fmla="*/ 0 w 11518785"/>
              <a:gd name="csY45" fmla="*/ 293454 h 2975000"/>
              <a:gd name="csX0" fmla="*/ 0 w 11518785"/>
              <a:gd name="csY0" fmla="*/ 293454 h 2975000"/>
              <a:gd name="csX1" fmla="*/ 293454 w 11518785"/>
              <a:gd name="csY1" fmla="*/ 0 h 2975000"/>
              <a:gd name="csX2" fmla="*/ 1086015 w 11518785"/>
              <a:gd name="csY2" fmla="*/ 0 h 2975000"/>
              <a:gd name="csX3" fmla="*/ 1550620 w 11518785"/>
              <a:gd name="csY3" fmla="*/ 0 h 2975000"/>
              <a:gd name="csX4" fmla="*/ 2015225 w 11518785"/>
              <a:gd name="csY4" fmla="*/ 0 h 2975000"/>
              <a:gd name="csX5" fmla="*/ 2807786 w 11518785"/>
              <a:gd name="csY5" fmla="*/ 0 h 2975000"/>
              <a:gd name="csX6" fmla="*/ 3381709 w 11518785"/>
              <a:gd name="csY6" fmla="*/ 0 h 2975000"/>
              <a:gd name="csX7" fmla="*/ 4283589 w 11518785"/>
              <a:gd name="csY7" fmla="*/ 0 h 2975000"/>
              <a:gd name="csX8" fmla="*/ 5185469 w 11518785"/>
              <a:gd name="csY8" fmla="*/ 0 h 2975000"/>
              <a:gd name="csX9" fmla="*/ 5978030 w 11518785"/>
              <a:gd name="csY9" fmla="*/ 0 h 2975000"/>
              <a:gd name="csX10" fmla="*/ 6442635 w 11518785"/>
              <a:gd name="csY10" fmla="*/ 0 h 2975000"/>
              <a:gd name="csX11" fmla="*/ 6797921 w 11518785"/>
              <a:gd name="csY11" fmla="*/ 0 h 2975000"/>
              <a:gd name="csX12" fmla="*/ 7699801 w 11518785"/>
              <a:gd name="csY12" fmla="*/ 0 h 2975000"/>
              <a:gd name="csX13" fmla="*/ 8383043 w 11518785"/>
              <a:gd name="csY13" fmla="*/ 0 h 2975000"/>
              <a:gd name="csX14" fmla="*/ 9066285 w 11518785"/>
              <a:gd name="csY14" fmla="*/ 0 h 2975000"/>
              <a:gd name="csX15" fmla="*/ 9530890 w 11518785"/>
              <a:gd name="csY15" fmla="*/ 0 h 2975000"/>
              <a:gd name="csX16" fmla="*/ 10323451 w 11518785"/>
              <a:gd name="csY16" fmla="*/ 0 h 2975000"/>
              <a:gd name="csX17" fmla="*/ 11225331 w 11518785"/>
              <a:gd name="csY17" fmla="*/ 0 h 2975000"/>
              <a:gd name="csX18" fmla="*/ 11518785 w 11518785"/>
              <a:gd name="csY18" fmla="*/ 293454 h 2975000"/>
              <a:gd name="csX19" fmla="*/ 11518785 w 11518785"/>
              <a:gd name="csY19" fmla="*/ 818834 h 2975000"/>
              <a:gd name="csX20" fmla="*/ 11518785 w 11518785"/>
              <a:gd name="csY20" fmla="*/ 1439738 h 2975000"/>
              <a:gd name="csX21" fmla="*/ 11518785 w 11518785"/>
              <a:gd name="csY21" fmla="*/ 2012880 h 2975000"/>
              <a:gd name="csX22" fmla="*/ 11518785 w 11518785"/>
              <a:gd name="csY22" fmla="*/ 2681546 h 2975000"/>
              <a:gd name="csX23" fmla="*/ 11225331 w 11518785"/>
              <a:gd name="csY23" fmla="*/ 2975000 h 2975000"/>
              <a:gd name="csX24" fmla="*/ 10432770 w 11518785"/>
              <a:gd name="csY24" fmla="*/ 2975000 h 2975000"/>
              <a:gd name="csX25" fmla="*/ 9530890 w 11518785"/>
              <a:gd name="csY25" fmla="*/ 2975000 h 2975000"/>
              <a:gd name="csX26" fmla="*/ 8629010 w 11518785"/>
              <a:gd name="csY26" fmla="*/ 2975000 h 2975000"/>
              <a:gd name="csX27" fmla="*/ 8055087 w 11518785"/>
              <a:gd name="csY27" fmla="*/ 2975000 h 2975000"/>
              <a:gd name="csX28" fmla="*/ 7699801 w 11518785"/>
              <a:gd name="csY28" fmla="*/ 2975000 h 2975000"/>
              <a:gd name="csX29" fmla="*/ 7235196 w 11518785"/>
              <a:gd name="csY29" fmla="*/ 2975000 h 2975000"/>
              <a:gd name="csX30" fmla="*/ 6770591 w 11518785"/>
              <a:gd name="csY30" fmla="*/ 2975000 h 2975000"/>
              <a:gd name="csX31" fmla="*/ 5978030 w 11518785"/>
              <a:gd name="csY31" fmla="*/ 2975000 h 2975000"/>
              <a:gd name="csX32" fmla="*/ 5622744 w 11518785"/>
              <a:gd name="csY32" fmla="*/ 2975000 h 2975000"/>
              <a:gd name="csX33" fmla="*/ 5158139 w 11518785"/>
              <a:gd name="csY33" fmla="*/ 2975000 h 2975000"/>
              <a:gd name="csX34" fmla="*/ 4725237 w 11518785"/>
              <a:gd name="csY34" fmla="*/ 2975000 h 2975000"/>
              <a:gd name="csX35" fmla="*/ 4256259 w 11518785"/>
              <a:gd name="csY35" fmla="*/ 2975000 h 2975000"/>
              <a:gd name="csX36" fmla="*/ 3900973 w 11518785"/>
              <a:gd name="csY36" fmla="*/ 2975000 h 2975000"/>
              <a:gd name="csX37" fmla="*/ 3545687 w 11518785"/>
              <a:gd name="csY37" fmla="*/ 2975000 h 2975000"/>
              <a:gd name="csX38" fmla="*/ 3190401 w 11518785"/>
              <a:gd name="csY38" fmla="*/ 2975000 h 2975000"/>
              <a:gd name="csX39" fmla="*/ 2507159 w 11518785"/>
              <a:gd name="csY39" fmla="*/ 2975000 h 2975000"/>
              <a:gd name="csX40" fmla="*/ 1823917 w 11518785"/>
              <a:gd name="csY40" fmla="*/ 2975000 h 2975000"/>
              <a:gd name="csX41" fmla="*/ 1140674 w 11518785"/>
              <a:gd name="csY41" fmla="*/ 2975000 h 2975000"/>
              <a:gd name="csX42" fmla="*/ 293454 w 11518785"/>
              <a:gd name="csY42" fmla="*/ 2975000 h 2975000"/>
              <a:gd name="csX43" fmla="*/ 0 w 11518785"/>
              <a:gd name="csY43" fmla="*/ 2681546 h 2975000"/>
              <a:gd name="csX44" fmla="*/ 0 w 11518785"/>
              <a:gd name="csY44" fmla="*/ 2084523 h 2975000"/>
              <a:gd name="csX45" fmla="*/ 0 w 11518785"/>
              <a:gd name="csY45" fmla="*/ 1487500 h 2975000"/>
              <a:gd name="csX46" fmla="*/ 0 w 11518785"/>
              <a:gd name="csY46" fmla="*/ 914358 h 2975000"/>
              <a:gd name="csX47" fmla="*/ 0 w 11518785"/>
              <a:gd name="csY47" fmla="*/ 293454 h 2975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15" name="TextBox 14">
            <a:extLst>
              <a:ext uri="{FF2B5EF4-FFF2-40B4-BE49-F238E27FC236}">
                <a16:creationId xmlns:a16="http://schemas.microsoft.com/office/drawing/2014/main" id="{17A818F3-2893-013A-EADC-A7A1161C1FDF}"/>
              </a:ext>
            </a:extLst>
          </p:cNvPr>
          <p:cNvSpPr txBox="1"/>
          <p:nvPr/>
        </p:nvSpPr>
        <p:spPr>
          <a:xfrm>
            <a:off x="577898" y="3561420"/>
            <a:ext cx="10850880" cy="1754326"/>
          </a:xfrm>
          <a:prstGeom prst="rect">
            <a:avLst/>
          </a:prstGeom>
          <a:noFill/>
        </p:spPr>
        <p:txBody>
          <a:bodyPr wrap="square">
            <a:spAutoFit/>
          </a:bodyPr>
          <a:lstStyle/>
          <a:p>
            <a:pPr lvl="0" algn="just" defTabSz="914377"/>
            <a:r>
              <a:rPr lang="vi-VN" sz="360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Đêm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giao thừa nào bà tôi cũng làm một mâm cơm cúng đặt lên bể nước để mời ông về vui với con cháu và để cho cây vườn đỡ nhớ.</a:t>
            </a:r>
          </a:p>
        </p:txBody>
      </p:sp>
      <p:cxnSp>
        <p:nvCxnSpPr>
          <p:cNvPr id="16" name="Straight Connector 15">
            <a:extLst>
              <a:ext uri="{FF2B5EF4-FFF2-40B4-BE49-F238E27FC236}">
                <a16:creationId xmlns:a16="http://schemas.microsoft.com/office/drawing/2014/main" id="{88197E07-8683-B1E8-63FF-339F7BB95AF6}"/>
              </a:ext>
            </a:extLst>
          </p:cNvPr>
          <p:cNvCxnSpPr>
            <a:cxnSpLocks/>
          </p:cNvCxnSpPr>
          <p:nvPr/>
        </p:nvCxnSpPr>
        <p:spPr>
          <a:xfrm flipH="1">
            <a:off x="4655613" y="3673994"/>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6AD1B7-15B7-AB0B-FD32-4217F6B2371C}"/>
              </a:ext>
            </a:extLst>
          </p:cNvPr>
          <p:cNvCxnSpPr>
            <a:cxnSpLocks/>
          </p:cNvCxnSpPr>
          <p:nvPr/>
        </p:nvCxnSpPr>
        <p:spPr>
          <a:xfrm flipH="1">
            <a:off x="6067073" y="3670086"/>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71BF2-EB31-04F6-5594-FF580508BEA6}"/>
              </a:ext>
            </a:extLst>
          </p:cNvPr>
          <p:cNvCxnSpPr>
            <a:cxnSpLocks/>
          </p:cNvCxnSpPr>
          <p:nvPr/>
        </p:nvCxnSpPr>
        <p:spPr>
          <a:xfrm flipH="1">
            <a:off x="1630277" y="4204659"/>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3A56E1-956C-2BDD-AD58-33FBE832C680}"/>
              </a:ext>
            </a:extLst>
          </p:cNvPr>
          <p:cNvCxnSpPr>
            <a:cxnSpLocks/>
          </p:cNvCxnSpPr>
          <p:nvPr/>
        </p:nvCxnSpPr>
        <p:spPr>
          <a:xfrm flipH="1">
            <a:off x="4920555" y="4190591"/>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F43828-6BEF-E482-7EAD-172858D7DC34}"/>
              </a:ext>
            </a:extLst>
          </p:cNvPr>
          <p:cNvCxnSpPr>
            <a:cxnSpLocks/>
          </p:cNvCxnSpPr>
          <p:nvPr/>
        </p:nvCxnSpPr>
        <p:spPr>
          <a:xfrm flipH="1">
            <a:off x="7874770" y="420075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8D2AD1-10A0-36C2-F211-A5C7355CC54D}"/>
              </a:ext>
            </a:extLst>
          </p:cNvPr>
          <p:cNvCxnSpPr>
            <a:cxnSpLocks/>
          </p:cNvCxnSpPr>
          <p:nvPr/>
        </p:nvCxnSpPr>
        <p:spPr>
          <a:xfrm flipH="1">
            <a:off x="11401854" y="4228887"/>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52F109-5406-29E7-2C00-71B4F604FB38}"/>
              </a:ext>
            </a:extLst>
          </p:cNvPr>
          <p:cNvCxnSpPr>
            <a:cxnSpLocks/>
          </p:cNvCxnSpPr>
          <p:nvPr/>
        </p:nvCxnSpPr>
        <p:spPr>
          <a:xfrm flipH="1">
            <a:off x="5922487" y="4754862"/>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32E0E73-9B40-4986-1B06-E7ECFBA5C8D0}"/>
              </a:ext>
            </a:extLst>
          </p:cNvPr>
          <p:cNvCxnSpPr>
            <a:cxnSpLocks/>
          </p:cNvCxnSpPr>
          <p:nvPr/>
        </p:nvCxnSpPr>
        <p:spPr>
          <a:xfrm flipH="1">
            <a:off x="6006109" y="4761114"/>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6577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2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par>
                                <p:cTn id="55" presetID="22" presetClass="entr" presetSubtype="4"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83" y="867572"/>
            <a:ext cx="5380123" cy="4828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67572"/>
            <a:ext cx="5440290" cy="482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77514" y="554908"/>
            <a:ext cx="8093128" cy="4475003"/>
          </a:xfrm>
          <a:prstGeom prst="rect">
            <a:avLst/>
          </a:prstGeom>
        </p:spPr>
      </p:pic>
      <p:sp>
        <p:nvSpPr>
          <p:cNvPr id="2" name="TextBox 1">
            <a:extLst>
              <a:ext uri="{FF2B5EF4-FFF2-40B4-BE49-F238E27FC236}">
                <a16:creationId xmlns:a16="http://schemas.microsoft.com/office/drawing/2014/main" id="{C4765B6B-E393-284F-0785-F6F8DCBE4D5C}"/>
              </a:ext>
            </a:extLst>
          </p:cNvPr>
          <p:cNvSpPr txBox="1"/>
          <p:nvPr/>
        </p:nvSpPr>
        <p:spPr>
          <a:xfrm>
            <a:off x="1972356" y="1956592"/>
            <a:ext cx="7283509" cy="1446550"/>
          </a:xfrm>
          <a:prstGeom prst="rect">
            <a:avLst/>
          </a:prstGeom>
          <a:noFill/>
        </p:spPr>
        <p:txBody>
          <a:bodyPr wrap="square" rtlCol="0">
            <a:spAutoFit/>
          </a:bodyPr>
          <a:lstStyle/>
          <a:p>
            <a:r>
              <a:rPr lang="vi-VN" sz="8800" b="1" dirty="0">
                <a:solidFill>
                  <a:srgbClr val="FF0000"/>
                </a:solidFill>
                <a:latin typeface="+mj-lt"/>
              </a:rPr>
              <a:t>Trả lời câu hỏi</a:t>
            </a:r>
            <a:endParaRPr lang="en-US" sz="8800" b="1" dirty="0">
              <a:solidFill>
                <a:srgbClr val="FF0000"/>
              </a:solidFill>
              <a:latin typeface="+mj-lt"/>
            </a:endParaRPr>
          </a:p>
        </p:txBody>
      </p:sp>
    </p:spTree>
    <p:extLst>
      <p:ext uri="{BB962C8B-B14F-4D97-AF65-F5344CB8AC3E}">
        <p14:creationId xmlns:p14="http://schemas.microsoft.com/office/powerpoint/2010/main" val="39266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401</Words>
  <Application>Microsoft Macintosh PowerPoint</Application>
  <PresentationFormat>Widescreen</PresentationFormat>
  <Paragraphs>26</Paragraphs>
  <Slides>12</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Cambria</vt:lpstr>
      <vt:lpstr>iCiel Crocante</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65</cp:revision>
  <dcterms:created xsi:type="dcterms:W3CDTF">2023-12-08T15:18:40Z</dcterms:created>
  <dcterms:modified xsi:type="dcterms:W3CDTF">2026-04-11T09:23:17Z</dcterms:modified>
</cp:coreProperties>
</file>