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8" r:id="rId3"/>
    <p:sldId id="279" r:id="rId4"/>
    <p:sldId id="259" r:id="rId5"/>
    <p:sldId id="274" r:id="rId6"/>
    <p:sldId id="271" r:id="rId7"/>
    <p:sldId id="266" r:id="rId8"/>
    <p:sldId id="281" r:id="rId9"/>
    <p:sldId id="2007577165" r:id="rId10"/>
    <p:sldId id="2007577167" r:id="rId11"/>
    <p:sldId id="264" r:id="rId12"/>
    <p:sldId id="265"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67" autoAdjust="0"/>
    <p:restoredTop sz="94660"/>
  </p:normalViewPr>
  <p:slideViewPr>
    <p:cSldViewPr snapToGrid="0">
      <p:cViewPr varScale="1">
        <p:scale>
          <a:sx n="89" d="100"/>
          <a:sy n="89" d="100"/>
        </p:scale>
        <p:origin x="168" y="6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6607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0472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9068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C1794E-9C54-3511-2C0B-5065C0A7E6B6}"/>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60AE611-8139-2E63-3774-E5251DF148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D5DD26DB-0AF1-DA28-8C90-29143C19D509}"/>
              </a:ext>
            </a:extLst>
          </p:cNvPr>
          <p:cNvSpPr>
            <a:spLocks noGrp="1"/>
          </p:cNvSpPr>
          <p:nvPr>
            <p:ph type="dt" sz="half" idx="10"/>
          </p:nvPr>
        </p:nvSpPr>
        <p:spPr/>
        <p:txBody>
          <a:bodyPr/>
          <a:lstStyle/>
          <a:p>
            <a:fld id="{0B733563-CC41-4AB9-B8CE-77749C1F7302}" type="datetimeFigureOut">
              <a:rPr lang="en-US" smtClean="0"/>
              <a:t>4/11/26</a:t>
            </a:fld>
            <a:endParaRPr lang="en-US"/>
          </a:p>
        </p:txBody>
      </p:sp>
      <p:sp>
        <p:nvSpPr>
          <p:cNvPr id="5" name="Chỗ dành sẵn cho Chân trang 4">
            <a:extLst>
              <a:ext uri="{FF2B5EF4-FFF2-40B4-BE49-F238E27FC236}">
                <a16:creationId xmlns:a16="http://schemas.microsoft.com/office/drawing/2014/main" id="{D40DBD69-9DCF-204F-888E-3B78F1E5A06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A38E1D5-FCC2-3442-7841-F552A459A13E}"/>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429076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4D73E2E-B31E-06E4-B756-BF6795FFF45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ECA8A1C-89CA-CD19-C822-6C648418062D}"/>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96A8C65-9C12-4B5A-8042-7FEB48212D63}"/>
              </a:ext>
            </a:extLst>
          </p:cNvPr>
          <p:cNvSpPr>
            <a:spLocks noGrp="1"/>
          </p:cNvSpPr>
          <p:nvPr>
            <p:ph type="dt" sz="half" idx="10"/>
          </p:nvPr>
        </p:nvSpPr>
        <p:spPr/>
        <p:txBody>
          <a:bodyPr/>
          <a:lstStyle/>
          <a:p>
            <a:fld id="{0B733563-CC41-4AB9-B8CE-77749C1F7302}" type="datetimeFigureOut">
              <a:rPr lang="en-US" smtClean="0"/>
              <a:t>4/11/26</a:t>
            </a:fld>
            <a:endParaRPr lang="en-US"/>
          </a:p>
        </p:txBody>
      </p:sp>
      <p:sp>
        <p:nvSpPr>
          <p:cNvPr id="5" name="Chỗ dành sẵn cho Chân trang 4">
            <a:extLst>
              <a:ext uri="{FF2B5EF4-FFF2-40B4-BE49-F238E27FC236}">
                <a16:creationId xmlns:a16="http://schemas.microsoft.com/office/drawing/2014/main" id="{797F5C6B-73E3-9116-EB77-63FEF6AE516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EA6E12D-49FF-5C0E-3C50-8C7B00C20F31}"/>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791298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C0E7BC0-39C9-0555-AFA5-A7E5D16A9B3A}"/>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0571614-8591-B96B-870F-1BDAC9A3F2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1D9C48E-027F-30CF-AB5E-37CCD03D3021}"/>
              </a:ext>
            </a:extLst>
          </p:cNvPr>
          <p:cNvSpPr>
            <a:spLocks noGrp="1"/>
          </p:cNvSpPr>
          <p:nvPr>
            <p:ph type="dt" sz="half" idx="10"/>
          </p:nvPr>
        </p:nvSpPr>
        <p:spPr/>
        <p:txBody>
          <a:bodyPr/>
          <a:lstStyle/>
          <a:p>
            <a:fld id="{0B733563-CC41-4AB9-B8CE-77749C1F7302}" type="datetimeFigureOut">
              <a:rPr lang="en-US" smtClean="0"/>
              <a:t>4/11/26</a:t>
            </a:fld>
            <a:endParaRPr lang="en-US"/>
          </a:p>
        </p:txBody>
      </p:sp>
      <p:sp>
        <p:nvSpPr>
          <p:cNvPr id="5" name="Chỗ dành sẵn cho Chân trang 4">
            <a:extLst>
              <a:ext uri="{FF2B5EF4-FFF2-40B4-BE49-F238E27FC236}">
                <a16:creationId xmlns:a16="http://schemas.microsoft.com/office/drawing/2014/main" id="{F2AEDAB8-2A4E-E958-8D5E-4D9DB05934D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2231D82-0BD1-C1DD-E15E-AD8D8E3A87FE}"/>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748500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6A8B235-9C22-2FAF-D921-FF1B9C052BC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34B3BB1-37A2-A652-651D-83477CDC0D38}"/>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3CA9530D-905B-D54E-8F07-1AADCFC4742C}"/>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BED90886-681D-DE7F-F809-46C17CC0D00C}"/>
              </a:ext>
            </a:extLst>
          </p:cNvPr>
          <p:cNvSpPr>
            <a:spLocks noGrp="1"/>
          </p:cNvSpPr>
          <p:nvPr>
            <p:ph type="dt" sz="half" idx="10"/>
          </p:nvPr>
        </p:nvSpPr>
        <p:spPr/>
        <p:txBody>
          <a:bodyPr/>
          <a:lstStyle/>
          <a:p>
            <a:fld id="{0B733563-CC41-4AB9-B8CE-77749C1F7302}" type="datetimeFigureOut">
              <a:rPr lang="en-US" smtClean="0"/>
              <a:t>4/11/26</a:t>
            </a:fld>
            <a:endParaRPr lang="en-US"/>
          </a:p>
        </p:txBody>
      </p:sp>
      <p:sp>
        <p:nvSpPr>
          <p:cNvPr id="6" name="Chỗ dành sẵn cho Chân trang 5">
            <a:extLst>
              <a:ext uri="{FF2B5EF4-FFF2-40B4-BE49-F238E27FC236}">
                <a16:creationId xmlns:a16="http://schemas.microsoft.com/office/drawing/2014/main" id="{7855BA63-3918-D07A-8173-E376718A89C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82BEE63-109A-7F21-2E83-44389A376EE2}"/>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3236828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E14649-3402-4FFE-EC2A-436552352322}"/>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7C50382-1CEB-BA39-FCA5-7EC4F60E67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7A187EB-D1B8-040A-B437-435931FA2AF7}"/>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BA695FB0-FC40-FD43-B26F-EFB525FA4A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A3B32F3-78B2-C1AF-F6AF-E36110CAFBBF}"/>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AAC09178-54E7-4107-5E71-F7EAA463D796}"/>
              </a:ext>
            </a:extLst>
          </p:cNvPr>
          <p:cNvSpPr>
            <a:spLocks noGrp="1"/>
          </p:cNvSpPr>
          <p:nvPr>
            <p:ph type="dt" sz="half" idx="10"/>
          </p:nvPr>
        </p:nvSpPr>
        <p:spPr/>
        <p:txBody>
          <a:bodyPr/>
          <a:lstStyle/>
          <a:p>
            <a:fld id="{0B733563-CC41-4AB9-B8CE-77749C1F7302}" type="datetimeFigureOut">
              <a:rPr lang="en-US" smtClean="0"/>
              <a:t>4/11/26</a:t>
            </a:fld>
            <a:endParaRPr lang="en-US"/>
          </a:p>
        </p:txBody>
      </p:sp>
      <p:sp>
        <p:nvSpPr>
          <p:cNvPr id="8" name="Chỗ dành sẵn cho Chân trang 7">
            <a:extLst>
              <a:ext uri="{FF2B5EF4-FFF2-40B4-BE49-F238E27FC236}">
                <a16:creationId xmlns:a16="http://schemas.microsoft.com/office/drawing/2014/main" id="{33A94F47-87D9-4122-B181-B7C7A116BDFE}"/>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65DAF193-2566-9B1D-6CE1-F81B55471FA1}"/>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986573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D5BFBD3-C08E-FCD7-F558-6ECE4B467DE2}"/>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835B5F1-CC1C-EA49-791C-6276EA763080}"/>
              </a:ext>
            </a:extLst>
          </p:cNvPr>
          <p:cNvSpPr>
            <a:spLocks noGrp="1"/>
          </p:cNvSpPr>
          <p:nvPr>
            <p:ph type="dt" sz="half" idx="10"/>
          </p:nvPr>
        </p:nvSpPr>
        <p:spPr/>
        <p:txBody>
          <a:bodyPr/>
          <a:lstStyle/>
          <a:p>
            <a:fld id="{0B733563-CC41-4AB9-B8CE-77749C1F7302}" type="datetimeFigureOut">
              <a:rPr lang="en-US" smtClean="0"/>
              <a:t>4/11/26</a:t>
            </a:fld>
            <a:endParaRPr lang="en-US"/>
          </a:p>
        </p:txBody>
      </p:sp>
      <p:sp>
        <p:nvSpPr>
          <p:cNvPr id="4" name="Chỗ dành sẵn cho Chân trang 3">
            <a:extLst>
              <a:ext uri="{FF2B5EF4-FFF2-40B4-BE49-F238E27FC236}">
                <a16:creationId xmlns:a16="http://schemas.microsoft.com/office/drawing/2014/main" id="{23EA85CE-A39F-B510-FC4B-D5325EBC9F76}"/>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F69F7A31-FC33-D368-D0FF-80396E3EAD0F}"/>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3809977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B0D4FA4-D8A6-C7B9-D30E-615BB7E8DB38}"/>
              </a:ext>
            </a:extLst>
          </p:cNvPr>
          <p:cNvSpPr>
            <a:spLocks noGrp="1"/>
          </p:cNvSpPr>
          <p:nvPr>
            <p:ph type="dt" sz="half" idx="10"/>
          </p:nvPr>
        </p:nvSpPr>
        <p:spPr/>
        <p:txBody>
          <a:bodyPr/>
          <a:lstStyle/>
          <a:p>
            <a:fld id="{0B733563-CC41-4AB9-B8CE-77749C1F7302}" type="datetimeFigureOut">
              <a:rPr lang="en-US" smtClean="0"/>
              <a:t>4/11/26</a:t>
            </a:fld>
            <a:endParaRPr lang="en-US"/>
          </a:p>
        </p:txBody>
      </p:sp>
      <p:sp>
        <p:nvSpPr>
          <p:cNvPr id="3" name="Chỗ dành sẵn cho Chân trang 2">
            <a:extLst>
              <a:ext uri="{FF2B5EF4-FFF2-40B4-BE49-F238E27FC236}">
                <a16:creationId xmlns:a16="http://schemas.microsoft.com/office/drawing/2014/main" id="{D866A330-DCA4-3211-469F-6F13449B20D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03C66C43-DCED-C25F-9B0D-9F068B1EF7E6}"/>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3846787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3C3AEBE-00F9-BDCA-3EF9-E0B60205ABA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07DB722-2B71-752D-AC61-C6F250554C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8A0EF4BF-CE8A-1F74-7E94-6A6E2C9FC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AD82B99-4AB4-89E5-1FBD-D438757EE33B}"/>
              </a:ext>
            </a:extLst>
          </p:cNvPr>
          <p:cNvSpPr>
            <a:spLocks noGrp="1"/>
          </p:cNvSpPr>
          <p:nvPr>
            <p:ph type="dt" sz="half" idx="10"/>
          </p:nvPr>
        </p:nvSpPr>
        <p:spPr/>
        <p:txBody>
          <a:bodyPr/>
          <a:lstStyle/>
          <a:p>
            <a:fld id="{0B733563-CC41-4AB9-B8CE-77749C1F7302}" type="datetimeFigureOut">
              <a:rPr lang="en-US" smtClean="0"/>
              <a:t>4/11/26</a:t>
            </a:fld>
            <a:endParaRPr lang="en-US"/>
          </a:p>
        </p:txBody>
      </p:sp>
      <p:sp>
        <p:nvSpPr>
          <p:cNvPr id="6" name="Chỗ dành sẵn cho Chân trang 5">
            <a:extLst>
              <a:ext uri="{FF2B5EF4-FFF2-40B4-BE49-F238E27FC236}">
                <a16:creationId xmlns:a16="http://schemas.microsoft.com/office/drawing/2014/main" id="{25553A8E-DF63-2F41-6EAA-1882F019B02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A377671-86B3-A9D4-E0B3-ED066A25BBDB}"/>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2111621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75776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F5EB80-71F3-F806-66EC-5F30443AB49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39EC66B3-D7D1-5DF7-668B-4D8C84F67B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45829915-6D89-DA85-9D56-B6753F594D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F81C94A-A829-893C-29D1-EE3BD4EF4A05}"/>
              </a:ext>
            </a:extLst>
          </p:cNvPr>
          <p:cNvSpPr>
            <a:spLocks noGrp="1"/>
          </p:cNvSpPr>
          <p:nvPr>
            <p:ph type="dt" sz="half" idx="10"/>
          </p:nvPr>
        </p:nvSpPr>
        <p:spPr/>
        <p:txBody>
          <a:bodyPr/>
          <a:lstStyle/>
          <a:p>
            <a:fld id="{0B733563-CC41-4AB9-B8CE-77749C1F7302}" type="datetimeFigureOut">
              <a:rPr lang="en-US" smtClean="0"/>
              <a:t>4/11/26</a:t>
            </a:fld>
            <a:endParaRPr lang="en-US"/>
          </a:p>
        </p:txBody>
      </p:sp>
      <p:sp>
        <p:nvSpPr>
          <p:cNvPr id="6" name="Chỗ dành sẵn cho Chân trang 5">
            <a:extLst>
              <a:ext uri="{FF2B5EF4-FFF2-40B4-BE49-F238E27FC236}">
                <a16:creationId xmlns:a16="http://schemas.microsoft.com/office/drawing/2014/main" id="{A29759FB-841C-366D-8937-A7A06E0DB01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E595C7B-284E-D3B6-8497-7021760E3468}"/>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4181638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B3C54E0-1B20-B83B-30FB-98F74590AB9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56A3457-213E-4046-40B7-9946623F3AF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2A3C669-0B54-B66F-1F4B-159084EAB0C5}"/>
              </a:ext>
            </a:extLst>
          </p:cNvPr>
          <p:cNvSpPr>
            <a:spLocks noGrp="1"/>
          </p:cNvSpPr>
          <p:nvPr>
            <p:ph type="dt" sz="half" idx="10"/>
          </p:nvPr>
        </p:nvSpPr>
        <p:spPr/>
        <p:txBody>
          <a:bodyPr/>
          <a:lstStyle/>
          <a:p>
            <a:fld id="{0B733563-CC41-4AB9-B8CE-77749C1F7302}" type="datetimeFigureOut">
              <a:rPr lang="en-US" smtClean="0"/>
              <a:t>4/11/26</a:t>
            </a:fld>
            <a:endParaRPr lang="en-US"/>
          </a:p>
        </p:txBody>
      </p:sp>
      <p:sp>
        <p:nvSpPr>
          <p:cNvPr id="5" name="Chỗ dành sẵn cho Chân trang 4">
            <a:extLst>
              <a:ext uri="{FF2B5EF4-FFF2-40B4-BE49-F238E27FC236}">
                <a16:creationId xmlns:a16="http://schemas.microsoft.com/office/drawing/2014/main" id="{0AE721C4-DFE0-8AE6-3377-DBEE3D57F6B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588D1A5-8408-CD54-E846-262489459CE5}"/>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5529635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B36265A-AB72-DC42-A5BE-748730FAF786}"/>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0E84B95-4649-53E6-627A-C680E6DE6D1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A02CE99-5D51-3241-DCCA-3F09842B0F24}"/>
              </a:ext>
            </a:extLst>
          </p:cNvPr>
          <p:cNvSpPr>
            <a:spLocks noGrp="1"/>
          </p:cNvSpPr>
          <p:nvPr>
            <p:ph type="dt" sz="half" idx="10"/>
          </p:nvPr>
        </p:nvSpPr>
        <p:spPr/>
        <p:txBody>
          <a:bodyPr/>
          <a:lstStyle/>
          <a:p>
            <a:fld id="{0B733563-CC41-4AB9-B8CE-77749C1F7302}" type="datetimeFigureOut">
              <a:rPr lang="en-US" smtClean="0"/>
              <a:t>4/11/26</a:t>
            </a:fld>
            <a:endParaRPr lang="en-US"/>
          </a:p>
        </p:txBody>
      </p:sp>
      <p:sp>
        <p:nvSpPr>
          <p:cNvPr id="5" name="Chỗ dành sẵn cho Chân trang 4">
            <a:extLst>
              <a:ext uri="{FF2B5EF4-FFF2-40B4-BE49-F238E27FC236}">
                <a16:creationId xmlns:a16="http://schemas.microsoft.com/office/drawing/2014/main" id="{F1EFE725-161B-8FBE-19E5-50472AB25E1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96E5A6E-F287-D5A8-4ACC-BDDC55D71823}"/>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3217845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0234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5305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1437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008613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2705963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2121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3411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4/11/26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9" name="Picture 8" descr="A white circle with leaves and blue text&#10;&#10;Description automatically generated">
            <a:extLst>
              <a:ext uri="{FF2B5EF4-FFF2-40B4-BE49-F238E27FC236}">
                <a16:creationId xmlns:a16="http://schemas.microsoft.com/office/drawing/2014/main" id="{1795BDEB-67BA-F8B7-05DB-889E418DD59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682505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A0538A6-3357-04EE-EB80-E5468005FB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ACBCAC2-3EB2-52EE-9DC5-C59B2BD984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7B02BED-2D5D-0B6C-67EC-1A327D42DA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33563-CC41-4AB9-B8CE-77749C1F7302}" type="datetimeFigureOut">
              <a:rPr lang="en-US" smtClean="0"/>
              <a:t>4/11/26</a:t>
            </a:fld>
            <a:endParaRPr lang="en-US"/>
          </a:p>
        </p:txBody>
      </p:sp>
      <p:sp>
        <p:nvSpPr>
          <p:cNvPr id="5" name="Chỗ dành sẵn cho Chân trang 4">
            <a:extLst>
              <a:ext uri="{FF2B5EF4-FFF2-40B4-BE49-F238E27FC236}">
                <a16:creationId xmlns:a16="http://schemas.microsoft.com/office/drawing/2014/main" id="{03D17CB2-8D4C-0DED-360E-F45825BB5D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AEEFC01-E010-0812-25C1-DC53E78A84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1024F-E8A7-4B04-9136-CC77ABC444B8}" type="slidenum">
              <a:rPr lang="en-US" smtClean="0"/>
              <a:t>‹#›</a:t>
            </a:fld>
            <a:endParaRPr lang="en-US"/>
          </a:p>
        </p:txBody>
      </p:sp>
    </p:spTree>
    <p:extLst>
      <p:ext uri="{BB962C8B-B14F-4D97-AF65-F5344CB8AC3E}">
        <p14:creationId xmlns:p14="http://schemas.microsoft.com/office/powerpoint/2010/main" val="1451157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sv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slideLayout" Target="../slideLayouts/slideLayout6.xml"/><Relationship Id="rId5" Type="http://schemas.openxmlformats.org/officeDocument/2006/relationships/image" Target="../media/image2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slideLayout" Target="../slideLayouts/slideLayout6.xml"/><Relationship Id="rId5" Type="http://schemas.openxmlformats.org/officeDocument/2006/relationships/image" Target="../media/image1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4.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sv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6FBEC4-DBAB-7B26-E9A3-7379A8FFF1CE}"/>
              </a:ext>
            </a:extLst>
          </p:cNvPr>
          <p:cNvPicPr>
            <a:picLocks noChangeAspect="1"/>
          </p:cNvPicPr>
          <p:nvPr/>
        </p:nvPicPr>
        <p:blipFill>
          <a:blip r:embed="rId2"/>
          <a:stretch>
            <a:fillRect/>
          </a:stretch>
        </p:blipFill>
        <p:spPr>
          <a:xfrm>
            <a:off x="502599" y="3370786"/>
            <a:ext cx="7401185" cy="3487214"/>
          </a:xfrm>
          <a:prstGeom prst="rect">
            <a:avLst/>
          </a:prstGeom>
        </p:spPr>
      </p:pic>
      <p:pic>
        <p:nvPicPr>
          <p:cNvPr id="3" name="Picture 20">
            <a:extLst>
              <a:ext uri="{FF2B5EF4-FFF2-40B4-BE49-F238E27FC236}">
                <a16:creationId xmlns:a16="http://schemas.microsoft.com/office/drawing/2014/main" id="{16EF788C-CC0A-ED86-6A71-24359362F674}"/>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3269" y="0"/>
            <a:ext cx="1187268" cy="1216152"/>
          </a:xfrm>
          <a:prstGeom prst="rect">
            <a:avLst/>
          </a:prstGeom>
        </p:spPr>
      </p:pic>
      <p:sp>
        <p:nvSpPr>
          <p:cNvPr id="4" name="Cloud 3">
            <a:extLst>
              <a:ext uri="{FF2B5EF4-FFF2-40B4-BE49-F238E27FC236}">
                <a16:creationId xmlns:a16="http://schemas.microsoft.com/office/drawing/2014/main" id="{12CC79EF-0C17-98E0-A8A6-A5F9108E9B22}"/>
              </a:ext>
            </a:extLst>
          </p:cNvPr>
          <p:cNvSpPr/>
          <p:nvPr/>
        </p:nvSpPr>
        <p:spPr>
          <a:xfrm>
            <a:off x="733425" y="431264"/>
            <a:ext cx="10953750" cy="5840944"/>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AD10232-E489-A1D8-5E96-ADA9232C03DA}"/>
              </a:ext>
            </a:extLst>
          </p:cNvPr>
          <p:cNvPicPr>
            <a:picLocks noChangeAspect="1"/>
          </p:cNvPicPr>
          <p:nvPr/>
        </p:nvPicPr>
        <p:blipFill>
          <a:blip r:embed="rId4"/>
          <a:stretch>
            <a:fillRect/>
          </a:stretch>
        </p:blipFill>
        <p:spPr>
          <a:xfrm>
            <a:off x="0" y="417987"/>
            <a:ext cx="4076572" cy="1364567"/>
          </a:xfrm>
          <a:prstGeom prst="rect">
            <a:avLst/>
          </a:prstGeom>
        </p:spPr>
      </p:pic>
      <p:sp>
        <p:nvSpPr>
          <p:cNvPr id="7" name="Freeform 94">
            <a:extLst>
              <a:ext uri="{FF2B5EF4-FFF2-40B4-BE49-F238E27FC236}">
                <a16:creationId xmlns:a16="http://schemas.microsoft.com/office/drawing/2014/main" id="{EFD72EF6-B23B-FD2D-D758-9D6FB0C1F917}"/>
              </a:ext>
            </a:extLst>
          </p:cNvPr>
          <p:cNvSpPr/>
          <p:nvPr/>
        </p:nvSpPr>
        <p:spPr>
          <a:xfrm>
            <a:off x="9560360" y="3087817"/>
            <a:ext cx="2631639" cy="3606771"/>
          </a:xfrm>
          <a:custGeom>
            <a:avLst/>
            <a:gdLst/>
            <a:ahLst/>
            <a:cxnLst/>
            <a:rect l="l" t="t" r="r" b="b"/>
            <a:pathLst>
              <a:path w="3875025" h="5410157">
                <a:moveTo>
                  <a:pt x="3875025" y="0"/>
                </a:moveTo>
                <a:lnTo>
                  <a:pt x="0" y="0"/>
                </a:lnTo>
                <a:lnTo>
                  <a:pt x="0" y="5410157"/>
                </a:lnTo>
                <a:lnTo>
                  <a:pt x="3875025" y="5410157"/>
                </a:lnTo>
                <a:lnTo>
                  <a:pt x="3875025" y="0"/>
                </a:lnTo>
                <a:close/>
              </a:path>
            </a:pathLst>
          </a:custGeom>
          <a:blipFill>
            <a:blip r:embed="rId5"/>
            <a:stretch>
              <a:fillRect/>
            </a:stretch>
          </a:blipFill>
        </p:spPr>
        <p:txBody>
          <a:bodyPr/>
          <a:lstStyle/>
          <a:p>
            <a:endParaRPr lang="en-US"/>
          </a:p>
        </p:txBody>
      </p:sp>
      <p:pic>
        <p:nvPicPr>
          <p:cNvPr id="10" name="Picture 9">
            <a:extLst>
              <a:ext uri="{FF2B5EF4-FFF2-40B4-BE49-F238E27FC236}">
                <a16:creationId xmlns:a16="http://schemas.microsoft.com/office/drawing/2014/main" id="{8145D425-71AC-B0B4-258D-E9E2565E8D56}"/>
              </a:ext>
            </a:extLst>
          </p:cNvPr>
          <p:cNvPicPr>
            <a:picLocks noChangeAspect="1"/>
          </p:cNvPicPr>
          <p:nvPr/>
        </p:nvPicPr>
        <p:blipFill>
          <a:blip r:embed="rId6"/>
          <a:stretch>
            <a:fillRect/>
          </a:stretch>
        </p:blipFill>
        <p:spPr>
          <a:xfrm>
            <a:off x="2054410" y="2892173"/>
            <a:ext cx="8401016" cy="2676376"/>
          </a:xfrm>
          <a:prstGeom prst="rect">
            <a:avLst/>
          </a:prstGeom>
        </p:spPr>
      </p:pic>
      <p:sp>
        <p:nvSpPr>
          <p:cNvPr id="8" name="TextBox 7">
            <a:extLst>
              <a:ext uri="{FF2B5EF4-FFF2-40B4-BE49-F238E27FC236}">
                <a16:creationId xmlns:a16="http://schemas.microsoft.com/office/drawing/2014/main" id="{93792181-4F28-232A-D21F-B08640EAF1F3}"/>
              </a:ext>
            </a:extLst>
          </p:cNvPr>
          <p:cNvSpPr txBox="1"/>
          <p:nvPr/>
        </p:nvSpPr>
        <p:spPr>
          <a:xfrm>
            <a:off x="3971925" y="1485900"/>
            <a:ext cx="5357813" cy="1014413"/>
          </a:xfrm>
          <a:prstGeom prst="rect">
            <a:avLst/>
          </a:prstGeom>
          <a:noFill/>
        </p:spPr>
        <p:txBody>
          <a:bodyPr wrap="square" rtlCol="0">
            <a:spAutoFit/>
          </a:bodyPr>
          <a:lstStyle/>
          <a:p>
            <a:endParaRPr lang="en-VN" dirty="0"/>
          </a:p>
        </p:txBody>
      </p:sp>
      <p:sp>
        <p:nvSpPr>
          <p:cNvPr id="9" name="Rectangle 8">
            <a:extLst>
              <a:ext uri="{FF2B5EF4-FFF2-40B4-BE49-F238E27FC236}">
                <a16:creationId xmlns:a16="http://schemas.microsoft.com/office/drawing/2014/main" id="{B24A2C46-53B7-9A87-0C36-FBABBF141B69}"/>
              </a:ext>
            </a:extLst>
          </p:cNvPr>
          <p:cNvSpPr/>
          <p:nvPr/>
        </p:nvSpPr>
        <p:spPr>
          <a:xfrm>
            <a:off x="4454363" y="1700436"/>
            <a:ext cx="3661067"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Nói </a:t>
            </a:r>
            <a:r>
              <a:rPr lang="en-US" sz="5400" b="1" cap="none" spc="0" dirty="0" err="1">
                <a:ln w="22225">
                  <a:solidFill>
                    <a:schemeClr val="accent2"/>
                  </a:solidFill>
                  <a:prstDash val="solid"/>
                </a:ln>
                <a:solidFill>
                  <a:schemeClr val="accent2">
                    <a:lumMod val="40000"/>
                    <a:lumOff val="60000"/>
                  </a:schemeClr>
                </a:solidFill>
                <a:effectLst/>
              </a:rPr>
              <a:t>và</a:t>
            </a:r>
            <a:r>
              <a:rPr lang="en-US" sz="5400" b="1" cap="none" spc="0" dirty="0">
                <a:ln w="22225">
                  <a:solidFill>
                    <a:schemeClr val="accent2"/>
                  </a:solidFill>
                  <a:prstDash val="solid"/>
                </a:ln>
                <a:solidFill>
                  <a:schemeClr val="accent2">
                    <a:lumMod val="40000"/>
                    <a:lumOff val="60000"/>
                  </a:schemeClr>
                </a:solidFill>
                <a:effectLst/>
              </a:rPr>
              <a:t> Nghe</a:t>
            </a:r>
          </a:p>
        </p:txBody>
      </p:sp>
    </p:spTree>
    <p:extLst>
      <p:ext uri="{BB962C8B-B14F-4D97-AF65-F5344CB8AC3E}">
        <p14:creationId xmlns:p14="http://schemas.microsoft.com/office/powerpoint/2010/main" val="2325842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par>
                                <p:cTn id="12" presetID="3"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3"/>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516744" y="2260475"/>
            <a:ext cx="7305472" cy="3262432"/>
          </a:xfrm>
          <a:prstGeom prst="rect">
            <a:avLst/>
          </a:prstGeom>
          <a:noFill/>
        </p:spPr>
        <p:txBody>
          <a:bodyPr wrap="square" rtlCol="0">
            <a:spAutoFit/>
          </a:bodyPr>
          <a:lstStyle/>
          <a:p>
            <a:pPr lvl="0" algn="ctr">
              <a:defRPr/>
            </a:pPr>
            <a:r>
              <a:rPr lang="en-US" sz="10300" b="1">
                <a:solidFill>
                  <a:prstClr val="white"/>
                </a:solidFill>
                <a:effectLst>
                  <a:glow rad="63500">
                    <a:srgbClr val="C0504D">
                      <a:lumMod val="20000"/>
                      <a:lumOff val="80000"/>
                      <a:alpha val="40000"/>
                    </a:srgbClr>
                  </a:glow>
                </a:effectLst>
              </a:rPr>
              <a:t>2. Trao đổi, góp ý.</a:t>
            </a:r>
            <a:endParaRPr kumimoji="0" lang="en-US" sz="10300" b="1"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799350" y="373380"/>
            <a:ext cx="10685514" cy="6054852"/>
          </a:xfrm>
          <a:custGeom>
            <a:avLst/>
            <a:gdLst>
              <a:gd name="csX0" fmla="*/ 0 w 10685514"/>
              <a:gd name="csY0" fmla="*/ 1009162 h 6054852"/>
              <a:gd name="csX1" fmla="*/ 1009162 w 10685514"/>
              <a:gd name="csY1" fmla="*/ 0 h 6054852"/>
              <a:gd name="csX2" fmla="*/ 9676352 w 10685514"/>
              <a:gd name="csY2" fmla="*/ 0 h 6054852"/>
              <a:gd name="csX3" fmla="*/ 10685514 w 10685514"/>
              <a:gd name="csY3" fmla="*/ 1009162 h 6054852"/>
              <a:gd name="csX4" fmla="*/ 10685514 w 10685514"/>
              <a:gd name="csY4" fmla="*/ 5045690 h 6054852"/>
              <a:gd name="csX5" fmla="*/ 9676352 w 10685514"/>
              <a:gd name="csY5" fmla="*/ 6054852 h 6054852"/>
              <a:gd name="csX6" fmla="*/ 1009162 w 10685514"/>
              <a:gd name="csY6" fmla="*/ 6054852 h 6054852"/>
              <a:gd name="csX7" fmla="*/ 0 w 10685514"/>
              <a:gd name="csY7" fmla="*/ 5045690 h 6054852"/>
              <a:gd name="csX8" fmla="*/ 0 w 10685514"/>
              <a:gd name="csY8" fmla="*/ 1009162 h 60548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7" name="Picture 9">
            <a:extLst>
              <a:ext uri="{FF2B5EF4-FFF2-40B4-BE49-F238E27FC236}">
                <a16:creationId xmlns:a16="http://schemas.microsoft.com/office/drawing/2014/main" id="{8289E146-1562-D098-D6EE-19DFBEB91A57}"/>
              </a:ext>
            </a:extLst>
          </p:cNvPr>
          <p:cNvPicPr>
            <a:picLocks noChangeAspect="1"/>
          </p:cNvPicPr>
          <p:nvPr/>
        </p:nvPicPr>
        <p:blipFill>
          <a:blip r:embed="rId2"/>
          <a:srcRect/>
          <a:stretch>
            <a:fillRect/>
          </a:stretch>
        </p:blipFill>
        <p:spPr>
          <a:xfrm>
            <a:off x="760228" y="2819560"/>
            <a:ext cx="2603970" cy="2190590"/>
          </a:xfrm>
          <a:prstGeom prst="rect">
            <a:avLst/>
          </a:prstGeom>
        </p:spPr>
      </p:pic>
      <p:sp>
        <p:nvSpPr>
          <p:cNvPr id="10" name="Rectangle: Rounded Corners 9">
            <a:extLst>
              <a:ext uri="{FF2B5EF4-FFF2-40B4-BE49-F238E27FC236}">
                <a16:creationId xmlns:a16="http://schemas.microsoft.com/office/drawing/2014/main" id="{E31F8604-AE3B-7FFE-5256-F85B30B2A397}"/>
              </a:ext>
            </a:extLst>
          </p:cNvPr>
          <p:cNvSpPr/>
          <p:nvPr/>
        </p:nvSpPr>
        <p:spPr>
          <a:xfrm>
            <a:off x="3514725" y="600076"/>
            <a:ext cx="7143750" cy="1219199"/>
          </a:xfrm>
          <a:custGeom>
            <a:avLst/>
            <a:gdLst>
              <a:gd name="csX0" fmla="*/ 0 w 7143750"/>
              <a:gd name="csY0" fmla="*/ 203204 h 1219199"/>
              <a:gd name="csX1" fmla="*/ 203204 w 7143750"/>
              <a:gd name="csY1" fmla="*/ 0 h 1219199"/>
              <a:gd name="csX2" fmla="*/ 6940546 w 7143750"/>
              <a:gd name="csY2" fmla="*/ 0 h 1219199"/>
              <a:gd name="csX3" fmla="*/ 7143750 w 7143750"/>
              <a:gd name="csY3" fmla="*/ 203204 h 1219199"/>
              <a:gd name="csX4" fmla="*/ 7143750 w 7143750"/>
              <a:gd name="csY4" fmla="*/ 1015995 h 1219199"/>
              <a:gd name="csX5" fmla="*/ 6940546 w 7143750"/>
              <a:gd name="csY5" fmla="*/ 1219199 h 1219199"/>
              <a:gd name="csX6" fmla="*/ 203204 w 7143750"/>
              <a:gd name="csY6" fmla="*/ 1219199 h 1219199"/>
              <a:gd name="csX7" fmla="*/ 0 w 7143750"/>
              <a:gd name="csY7" fmla="*/ 1015995 h 1219199"/>
              <a:gd name="csX8" fmla="*/ 0 w 7143750"/>
              <a:gd name="csY8" fmla="*/ 203204 h 12191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143750" h="1219199" fill="none" extrusionOk="0">
                <a:moveTo>
                  <a:pt x="0" y="203204"/>
                </a:moveTo>
                <a:cubicBezTo>
                  <a:pt x="15910" y="84987"/>
                  <a:pt x="95865" y="-187"/>
                  <a:pt x="203204" y="0"/>
                </a:cubicBezTo>
                <a:cubicBezTo>
                  <a:pt x="978326" y="-71608"/>
                  <a:pt x="5883348" y="25947"/>
                  <a:pt x="6940546" y="0"/>
                </a:cubicBezTo>
                <a:cubicBezTo>
                  <a:pt x="7049826" y="-177"/>
                  <a:pt x="7141164" y="90558"/>
                  <a:pt x="7143750" y="203204"/>
                </a:cubicBezTo>
                <a:cubicBezTo>
                  <a:pt x="7180255" y="392168"/>
                  <a:pt x="7152902" y="724551"/>
                  <a:pt x="7143750" y="1015995"/>
                </a:cubicBezTo>
                <a:cubicBezTo>
                  <a:pt x="7139107" y="1134396"/>
                  <a:pt x="7043851" y="1214706"/>
                  <a:pt x="6940546" y="1219199"/>
                </a:cubicBezTo>
                <a:cubicBezTo>
                  <a:pt x="5603500" y="1372430"/>
                  <a:pt x="1719991" y="1327237"/>
                  <a:pt x="203204" y="1219199"/>
                </a:cubicBezTo>
                <a:cubicBezTo>
                  <a:pt x="96019" y="1230278"/>
                  <a:pt x="11266" y="1110772"/>
                  <a:pt x="0" y="1015995"/>
                </a:cubicBezTo>
                <a:cubicBezTo>
                  <a:pt x="61005" y="738722"/>
                  <a:pt x="-61525" y="374289"/>
                  <a:pt x="0" y="203204"/>
                </a:cubicBezTo>
                <a:close/>
              </a:path>
              <a:path w="7143750" h="1219199" stroke="0" extrusionOk="0">
                <a:moveTo>
                  <a:pt x="0" y="203204"/>
                </a:moveTo>
                <a:cubicBezTo>
                  <a:pt x="-7099" y="74977"/>
                  <a:pt x="91877" y="-9323"/>
                  <a:pt x="203204" y="0"/>
                </a:cubicBezTo>
                <a:cubicBezTo>
                  <a:pt x="2427630" y="-99551"/>
                  <a:pt x="6141888" y="67137"/>
                  <a:pt x="6940546" y="0"/>
                </a:cubicBezTo>
                <a:cubicBezTo>
                  <a:pt x="7049606" y="3114"/>
                  <a:pt x="7141501" y="81757"/>
                  <a:pt x="7143750" y="203204"/>
                </a:cubicBezTo>
                <a:cubicBezTo>
                  <a:pt x="7123838" y="570577"/>
                  <a:pt x="7148443" y="758829"/>
                  <a:pt x="7143750" y="1015995"/>
                </a:cubicBezTo>
                <a:cubicBezTo>
                  <a:pt x="7138126" y="1124224"/>
                  <a:pt x="7070512" y="1214555"/>
                  <a:pt x="6940546" y="1219199"/>
                </a:cubicBezTo>
                <a:cubicBezTo>
                  <a:pt x="4982155" y="1178258"/>
                  <a:pt x="3057029" y="1189398"/>
                  <a:pt x="203204" y="1219199"/>
                </a:cubicBezTo>
                <a:cubicBezTo>
                  <a:pt x="85152" y="1209994"/>
                  <a:pt x="-12016" y="1146797"/>
                  <a:pt x="0" y="1015995"/>
                </a:cubicBezTo>
                <a:cubicBezTo>
                  <a:pt x="9887" y="619470"/>
                  <a:pt x="-52428" y="453428"/>
                  <a:pt x="0" y="203204"/>
                </a:cubicBezTo>
                <a:close/>
              </a:path>
            </a:pathLst>
          </a:custGeom>
          <a:solidFill>
            <a:schemeClr val="accent5">
              <a:lumMod val="20000"/>
              <a:lumOff val="8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a:rPr>
              <a:t>Nội dung sự việc có thể hiện rõ truyền thống Uống nước nhớ nguồn không?</a:t>
            </a:r>
            <a:endParaRPr kumimoji="0" lang="en-US" sz="3200" b="1" i="0" u="none" strike="noStrike" kern="1200" cap="none" spc="0" normalizeH="0" baseline="0" noProof="0" dirty="0">
              <a:ln>
                <a:noFill/>
              </a:ln>
              <a:solidFill>
                <a:srgbClr val="1F497D">
                  <a:lumMod val="50000"/>
                </a:srgbClr>
              </a:solidFill>
              <a:effectLst/>
              <a:uLnTx/>
              <a:uFillTx/>
              <a:latin typeface="Calibri"/>
              <a:ea typeface="+mn-ea"/>
              <a:cs typeface="+mn-cs"/>
            </a:endParaRPr>
          </a:p>
        </p:txBody>
      </p:sp>
      <p:pic>
        <p:nvPicPr>
          <p:cNvPr id="16" name="Picture 17">
            <a:extLst>
              <a:ext uri="{FF2B5EF4-FFF2-40B4-BE49-F238E27FC236}">
                <a16:creationId xmlns:a16="http://schemas.microsoft.com/office/drawing/2014/main" id="{B7A9CCE2-4573-E62D-B246-C26183D777F3}"/>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64763" y="573504"/>
            <a:ext cx="954901" cy="956096"/>
          </a:xfrm>
          <a:prstGeom prst="rect">
            <a:avLst/>
          </a:prstGeom>
        </p:spPr>
      </p:pic>
      <p:sp>
        <p:nvSpPr>
          <p:cNvPr id="4" name="Rectangle: Rounded Corners 3">
            <a:extLst>
              <a:ext uri="{FF2B5EF4-FFF2-40B4-BE49-F238E27FC236}">
                <a16:creationId xmlns:a16="http://schemas.microsoft.com/office/drawing/2014/main" id="{8FAD0B7F-AD41-7E96-C55B-4ECFE7C7399B}"/>
              </a:ext>
            </a:extLst>
          </p:cNvPr>
          <p:cNvSpPr/>
          <p:nvPr/>
        </p:nvSpPr>
        <p:spPr>
          <a:xfrm>
            <a:off x="3571875" y="2105026"/>
            <a:ext cx="7391400" cy="971549"/>
          </a:xfrm>
          <a:custGeom>
            <a:avLst/>
            <a:gdLst>
              <a:gd name="csX0" fmla="*/ 0 w 7391400"/>
              <a:gd name="csY0" fmla="*/ 161928 h 971549"/>
              <a:gd name="csX1" fmla="*/ 161928 w 7391400"/>
              <a:gd name="csY1" fmla="*/ 0 h 971549"/>
              <a:gd name="csX2" fmla="*/ 7229472 w 7391400"/>
              <a:gd name="csY2" fmla="*/ 0 h 971549"/>
              <a:gd name="csX3" fmla="*/ 7391400 w 7391400"/>
              <a:gd name="csY3" fmla="*/ 161928 h 971549"/>
              <a:gd name="csX4" fmla="*/ 7391400 w 7391400"/>
              <a:gd name="csY4" fmla="*/ 809621 h 971549"/>
              <a:gd name="csX5" fmla="*/ 7229472 w 7391400"/>
              <a:gd name="csY5" fmla="*/ 971549 h 971549"/>
              <a:gd name="csX6" fmla="*/ 161928 w 7391400"/>
              <a:gd name="csY6" fmla="*/ 971549 h 971549"/>
              <a:gd name="csX7" fmla="*/ 0 w 7391400"/>
              <a:gd name="csY7" fmla="*/ 809621 h 971549"/>
              <a:gd name="csX8" fmla="*/ 0 w 7391400"/>
              <a:gd name="csY8" fmla="*/ 161928 h 9715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391400" h="971549" fill="none" extrusionOk="0">
                <a:moveTo>
                  <a:pt x="0" y="161928"/>
                </a:moveTo>
                <a:cubicBezTo>
                  <a:pt x="7612" y="69632"/>
                  <a:pt x="79524" y="-269"/>
                  <a:pt x="161928" y="0"/>
                </a:cubicBezTo>
                <a:cubicBezTo>
                  <a:pt x="2584408" y="-71608"/>
                  <a:pt x="5480334" y="25947"/>
                  <a:pt x="7229472" y="0"/>
                </a:cubicBezTo>
                <a:cubicBezTo>
                  <a:pt x="7315417" y="-209"/>
                  <a:pt x="7375435" y="69907"/>
                  <a:pt x="7391400" y="161928"/>
                </a:cubicBezTo>
                <a:cubicBezTo>
                  <a:pt x="7419950" y="233504"/>
                  <a:pt x="7433894" y="691480"/>
                  <a:pt x="7391400" y="809621"/>
                </a:cubicBezTo>
                <a:cubicBezTo>
                  <a:pt x="7389558" y="901501"/>
                  <a:pt x="7308749" y="966435"/>
                  <a:pt x="7229472" y="971549"/>
                </a:cubicBezTo>
                <a:cubicBezTo>
                  <a:pt x="4212288" y="1124780"/>
                  <a:pt x="1570828" y="1079587"/>
                  <a:pt x="161928" y="971549"/>
                </a:cubicBezTo>
                <a:cubicBezTo>
                  <a:pt x="73011" y="972677"/>
                  <a:pt x="2584" y="895049"/>
                  <a:pt x="0" y="809621"/>
                </a:cubicBezTo>
                <a:cubicBezTo>
                  <a:pt x="-15979" y="568444"/>
                  <a:pt x="16836" y="269997"/>
                  <a:pt x="0" y="161928"/>
                </a:cubicBezTo>
                <a:close/>
              </a:path>
              <a:path w="7391400" h="971549" stroke="0" extrusionOk="0">
                <a:moveTo>
                  <a:pt x="0" y="161928"/>
                </a:moveTo>
                <a:cubicBezTo>
                  <a:pt x="-1899" y="68217"/>
                  <a:pt x="73468" y="-10061"/>
                  <a:pt x="161928" y="0"/>
                </a:cubicBezTo>
                <a:cubicBezTo>
                  <a:pt x="988512" y="-99551"/>
                  <a:pt x="5965361" y="67137"/>
                  <a:pt x="7229472" y="0"/>
                </a:cubicBezTo>
                <a:cubicBezTo>
                  <a:pt x="7316703" y="2163"/>
                  <a:pt x="7390853" y="70256"/>
                  <a:pt x="7391400" y="161928"/>
                </a:cubicBezTo>
                <a:cubicBezTo>
                  <a:pt x="7439889" y="250094"/>
                  <a:pt x="7363910" y="614080"/>
                  <a:pt x="7391400" y="809621"/>
                </a:cubicBezTo>
                <a:cubicBezTo>
                  <a:pt x="7383223" y="893239"/>
                  <a:pt x="7335093" y="967311"/>
                  <a:pt x="7229472" y="971549"/>
                </a:cubicBezTo>
                <a:cubicBezTo>
                  <a:pt x="4476871" y="930608"/>
                  <a:pt x="3212149" y="941748"/>
                  <a:pt x="161928" y="971549"/>
                </a:cubicBezTo>
                <a:cubicBezTo>
                  <a:pt x="71671" y="970242"/>
                  <a:pt x="-5268" y="907194"/>
                  <a:pt x="0" y="809621"/>
                </a:cubicBezTo>
                <a:cubicBezTo>
                  <a:pt x="54089" y="671258"/>
                  <a:pt x="-27221" y="284278"/>
                  <a:pt x="0" y="161928"/>
                </a:cubicBezTo>
                <a:close/>
              </a:path>
            </a:pathLst>
          </a:custGeom>
          <a:solidFill>
            <a:schemeClr val="accent5">
              <a:lumMod val="20000"/>
              <a:lumOff val="8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dirty="0">
                <a:solidFill>
                  <a:srgbClr val="FF0000"/>
                </a:solidFill>
                <a:latin typeface="Calibri"/>
              </a:rPr>
              <a:t>D</a:t>
            </a:r>
            <a:r>
              <a:rPr lang="vi-VN" sz="3200" b="1" dirty="0">
                <a:solidFill>
                  <a:srgbClr val="FF0000"/>
                </a:solidFill>
                <a:latin typeface="Calibri"/>
              </a:rPr>
              <a:t>iễn biến sự việc có đúng thực tế không?</a:t>
            </a:r>
            <a:endParaRPr kumimoji="0" lang="en-US" sz="3200" b="1" i="0" u="none" strike="noStrike" kern="1200" cap="none" spc="0" normalizeH="0" baseline="0" noProof="0" dirty="0">
              <a:ln>
                <a:noFill/>
              </a:ln>
              <a:solidFill>
                <a:srgbClr val="1F497D">
                  <a:lumMod val="50000"/>
                </a:srgbClr>
              </a:solidFill>
              <a:effectLst/>
              <a:uLnTx/>
              <a:uFillTx/>
              <a:latin typeface="Calibri"/>
              <a:ea typeface="+mn-ea"/>
              <a:cs typeface="+mn-cs"/>
            </a:endParaRPr>
          </a:p>
        </p:txBody>
      </p:sp>
      <p:pic>
        <p:nvPicPr>
          <p:cNvPr id="20" name="Picture 17">
            <a:extLst>
              <a:ext uri="{FF2B5EF4-FFF2-40B4-BE49-F238E27FC236}">
                <a16:creationId xmlns:a16="http://schemas.microsoft.com/office/drawing/2014/main" id="{563BE3A8-0ACF-4639-CA49-7582CD093595}"/>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88588" y="1954629"/>
            <a:ext cx="954901" cy="956096"/>
          </a:xfrm>
          <a:prstGeom prst="rect">
            <a:avLst/>
          </a:prstGeom>
        </p:spPr>
      </p:pic>
      <p:sp>
        <p:nvSpPr>
          <p:cNvPr id="5" name="Rectangle: Rounded Corners 3">
            <a:extLst>
              <a:ext uri="{FF2B5EF4-FFF2-40B4-BE49-F238E27FC236}">
                <a16:creationId xmlns:a16="http://schemas.microsoft.com/office/drawing/2014/main" id="{43098697-951B-2BB4-1B61-667FB1AE79FD}"/>
              </a:ext>
            </a:extLst>
          </p:cNvPr>
          <p:cNvSpPr/>
          <p:nvPr/>
        </p:nvSpPr>
        <p:spPr>
          <a:xfrm>
            <a:off x="3733800" y="3448051"/>
            <a:ext cx="7391400" cy="971549"/>
          </a:xfrm>
          <a:custGeom>
            <a:avLst/>
            <a:gdLst>
              <a:gd name="csX0" fmla="*/ 0 w 7391400"/>
              <a:gd name="csY0" fmla="*/ 161928 h 971549"/>
              <a:gd name="csX1" fmla="*/ 161928 w 7391400"/>
              <a:gd name="csY1" fmla="*/ 0 h 971549"/>
              <a:gd name="csX2" fmla="*/ 7229472 w 7391400"/>
              <a:gd name="csY2" fmla="*/ 0 h 971549"/>
              <a:gd name="csX3" fmla="*/ 7391400 w 7391400"/>
              <a:gd name="csY3" fmla="*/ 161928 h 971549"/>
              <a:gd name="csX4" fmla="*/ 7391400 w 7391400"/>
              <a:gd name="csY4" fmla="*/ 809621 h 971549"/>
              <a:gd name="csX5" fmla="*/ 7229472 w 7391400"/>
              <a:gd name="csY5" fmla="*/ 971549 h 971549"/>
              <a:gd name="csX6" fmla="*/ 161928 w 7391400"/>
              <a:gd name="csY6" fmla="*/ 971549 h 971549"/>
              <a:gd name="csX7" fmla="*/ 0 w 7391400"/>
              <a:gd name="csY7" fmla="*/ 809621 h 971549"/>
              <a:gd name="csX8" fmla="*/ 0 w 7391400"/>
              <a:gd name="csY8" fmla="*/ 161928 h 9715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391400" h="971549" fill="none" extrusionOk="0">
                <a:moveTo>
                  <a:pt x="0" y="161928"/>
                </a:moveTo>
                <a:cubicBezTo>
                  <a:pt x="7612" y="69632"/>
                  <a:pt x="79524" y="-269"/>
                  <a:pt x="161928" y="0"/>
                </a:cubicBezTo>
                <a:cubicBezTo>
                  <a:pt x="2584408" y="-71608"/>
                  <a:pt x="5480334" y="25947"/>
                  <a:pt x="7229472" y="0"/>
                </a:cubicBezTo>
                <a:cubicBezTo>
                  <a:pt x="7315417" y="-209"/>
                  <a:pt x="7375435" y="69907"/>
                  <a:pt x="7391400" y="161928"/>
                </a:cubicBezTo>
                <a:cubicBezTo>
                  <a:pt x="7419950" y="233504"/>
                  <a:pt x="7433894" y="691480"/>
                  <a:pt x="7391400" y="809621"/>
                </a:cubicBezTo>
                <a:cubicBezTo>
                  <a:pt x="7389558" y="901501"/>
                  <a:pt x="7308749" y="966435"/>
                  <a:pt x="7229472" y="971549"/>
                </a:cubicBezTo>
                <a:cubicBezTo>
                  <a:pt x="4212288" y="1124780"/>
                  <a:pt x="1570828" y="1079587"/>
                  <a:pt x="161928" y="971549"/>
                </a:cubicBezTo>
                <a:cubicBezTo>
                  <a:pt x="73011" y="972677"/>
                  <a:pt x="2584" y="895049"/>
                  <a:pt x="0" y="809621"/>
                </a:cubicBezTo>
                <a:cubicBezTo>
                  <a:pt x="-15979" y="568444"/>
                  <a:pt x="16836" y="269997"/>
                  <a:pt x="0" y="161928"/>
                </a:cubicBezTo>
                <a:close/>
              </a:path>
              <a:path w="7391400" h="971549" stroke="0" extrusionOk="0">
                <a:moveTo>
                  <a:pt x="0" y="161928"/>
                </a:moveTo>
                <a:cubicBezTo>
                  <a:pt x="-1899" y="68217"/>
                  <a:pt x="73468" y="-10061"/>
                  <a:pt x="161928" y="0"/>
                </a:cubicBezTo>
                <a:cubicBezTo>
                  <a:pt x="988512" y="-99551"/>
                  <a:pt x="5965361" y="67137"/>
                  <a:pt x="7229472" y="0"/>
                </a:cubicBezTo>
                <a:cubicBezTo>
                  <a:pt x="7316703" y="2163"/>
                  <a:pt x="7390853" y="70256"/>
                  <a:pt x="7391400" y="161928"/>
                </a:cubicBezTo>
                <a:cubicBezTo>
                  <a:pt x="7439889" y="250094"/>
                  <a:pt x="7363910" y="614080"/>
                  <a:pt x="7391400" y="809621"/>
                </a:cubicBezTo>
                <a:cubicBezTo>
                  <a:pt x="7383223" y="893239"/>
                  <a:pt x="7335093" y="967311"/>
                  <a:pt x="7229472" y="971549"/>
                </a:cubicBezTo>
                <a:cubicBezTo>
                  <a:pt x="4476871" y="930608"/>
                  <a:pt x="3212149" y="941748"/>
                  <a:pt x="161928" y="971549"/>
                </a:cubicBezTo>
                <a:cubicBezTo>
                  <a:pt x="71671" y="970242"/>
                  <a:pt x="-5268" y="907194"/>
                  <a:pt x="0" y="809621"/>
                </a:cubicBezTo>
                <a:cubicBezTo>
                  <a:pt x="54089" y="671258"/>
                  <a:pt x="-27221" y="284278"/>
                  <a:pt x="0" y="161928"/>
                </a:cubicBezTo>
                <a:close/>
              </a:path>
            </a:pathLst>
          </a:custGeom>
          <a:solidFill>
            <a:schemeClr val="accent5">
              <a:lumMod val="20000"/>
              <a:lumOff val="8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FF0000"/>
                </a:solidFill>
              </a:rPr>
              <a:t>Các</a:t>
            </a:r>
            <a:r>
              <a:rPr lang="en-US" sz="3200" b="1" dirty="0">
                <a:solidFill>
                  <a:srgbClr val="FF0000"/>
                </a:solidFill>
              </a:rPr>
              <a:t> </a:t>
            </a:r>
            <a:r>
              <a:rPr lang="en-US" sz="3200" b="1" dirty="0" err="1">
                <a:solidFill>
                  <a:srgbClr val="FF0000"/>
                </a:solidFill>
              </a:rPr>
              <a:t>sự</a:t>
            </a:r>
            <a:r>
              <a:rPr lang="en-US" sz="3200" b="1" dirty="0">
                <a:solidFill>
                  <a:srgbClr val="FF0000"/>
                </a:solidFill>
              </a:rPr>
              <a:t> </a:t>
            </a:r>
            <a:r>
              <a:rPr lang="en-US" sz="3200" b="1" dirty="0" err="1">
                <a:solidFill>
                  <a:srgbClr val="FF0000"/>
                </a:solidFill>
              </a:rPr>
              <a:t>việc</a:t>
            </a:r>
            <a:r>
              <a:rPr lang="en-US" sz="3200" b="1" dirty="0">
                <a:solidFill>
                  <a:srgbClr val="FF0000"/>
                </a:solidFill>
              </a:rPr>
              <a:t> </a:t>
            </a:r>
            <a:r>
              <a:rPr lang="en-US" sz="3200" b="1" dirty="0" err="1">
                <a:solidFill>
                  <a:srgbClr val="FF0000"/>
                </a:solidFill>
              </a:rPr>
              <a:t>có</a:t>
            </a:r>
            <a:r>
              <a:rPr lang="en-US" sz="3200" b="1" dirty="0">
                <a:solidFill>
                  <a:srgbClr val="FF0000"/>
                </a:solidFill>
              </a:rPr>
              <a:t> </a:t>
            </a:r>
            <a:r>
              <a:rPr lang="en-US" sz="3200" b="1" dirty="0" err="1">
                <a:solidFill>
                  <a:srgbClr val="FF0000"/>
                </a:solidFill>
              </a:rPr>
              <a:t>sắp</a:t>
            </a:r>
            <a:r>
              <a:rPr lang="en-US" sz="3200" b="1" dirty="0">
                <a:solidFill>
                  <a:srgbClr val="FF0000"/>
                </a:solidFill>
              </a:rPr>
              <a:t> </a:t>
            </a:r>
            <a:r>
              <a:rPr lang="en-US" sz="3200" b="1" dirty="0" err="1">
                <a:solidFill>
                  <a:srgbClr val="FF0000"/>
                </a:solidFill>
              </a:rPr>
              <a:t>xếp</a:t>
            </a:r>
            <a:r>
              <a:rPr lang="en-US" sz="3200" b="1" dirty="0">
                <a:solidFill>
                  <a:srgbClr val="FF0000"/>
                </a:solidFill>
              </a:rPr>
              <a:t> </a:t>
            </a:r>
            <a:r>
              <a:rPr lang="en-US" sz="3200" b="1" dirty="0" err="1">
                <a:solidFill>
                  <a:srgbClr val="FF0000"/>
                </a:solidFill>
              </a:rPr>
              <a:t>hợp</a:t>
            </a:r>
            <a:r>
              <a:rPr lang="en-US" sz="3200" b="1" dirty="0">
                <a:solidFill>
                  <a:srgbClr val="FF0000"/>
                </a:solidFill>
              </a:rPr>
              <a:t> </a:t>
            </a:r>
            <a:r>
              <a:rPr lang="en-US" sz="3200" b="1" dirty="0" err="1">
                <a:solidFill>
                  <a:srgbClr val="FF0000"/>
                </a:solidFill>
              </a:rPr>
              <a:t>lý</a:t>
            </a:r>
            <a:r>
              <a:rPr lang="en-US" sz="3200" b="1" dirty="0">
                <a:solidFill>
                  <a:srgbClr val="FF0000"/>
                </a:solidFill>
              </a:rPr>
              <a:t> </a:t>
            </a:r>
            <a:r>
              <a:rPr lang="en-US" sz="3200" b="1" dirty="0" err="1">
                <a:solidFill>
                  <a:srgbClr val="FF0000"/>
                </a:solidFill>
              </a:rPr>
              <a:t>không</a:t>
            </a:r>
            <a:r>
              <a:rPr lang="en-US" sz="3200" b="1" dirty="0">
                <a:solidFill>
                  <a:srgbClr val="FF0000"/>
                </a:solidFill>
              </a:rPr>
              <a:t>?</a:t>
            </a:r>
            <a:endParaRPr kumimoji="0" lang="en-US" sz="3200" b="1" i="0" u="none" strike="noStrike" kern="1200" cap="none" spc="0" normalizeH="0" baseline="0" noProof="0" dirty="0">
              <a:ln>
                <a:noFill/>
              </a:ln>
              <a:solidFill>
                <a:srgbClr val="1F497D">
                  <a:lumMod val="50000"/>
                </a:srgbClr>
              </a:solidFill>
              <a:effectLst/>
              <a:uLnTx/>
              <a:uFillTx/>
              <a:latin typeface="Calibri"/>
              <a:ea typeface="+mn-ea"/>
              <a:cs typeface="+mn-cs"/>
            </a:endParaRPr>
          </a:p>
        </p:txBody>
      </p:sp>
      <p:pic>
        <p:nvPicPr>
          <p:cNvPr id="6" name="Picture 17">
            <a:extLst>
              <a:ext uri="{FF2B5EF4-FFF2-40B4-BE49-F238E27FC236}">
                <a16:creationId xmlns:a16="http://schemas.microsoft.com/office/drawing/2014/main" id="{435AE679-4E57-40B9-BB58-D88E9491CA48}"/>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55263" y="3135729"/>
            <a:ext cx="954901" cy="956096"/>
          </a:xfrm>
          <a:prstGeom prst="rect">
            <a:avLst/>
          </a:prstGeom>
        </p:spPr>
      </p:pic>
      <p:sp>
        <p:nvSpPr>
          <p:cNvPr id="8" name="Rectangle: Rounded Corners 3">
            <a:extLst>
              <a:ext uri="{FF2B5EF4-FFF2-40B4-BE49-F238E27FC236}">
                <a16:creationId xmlns:a16="http://schemas.microsoft.com/office/drawing/2014/main" id="{C0728D79-3BDA-768E-5EA7-8E26118DE049}"/>
              </a:ext>
            </a:extLst>
          </p:cNvPr>
          <p:cNvSpPr/>
          <p:nvPr/>
        </p:nvSpPr>
        <p:spPr>
          <a:xfrm>
            <a:off x="3762375" y="4695825"/>
            <a:ext cx="7391400" cy="1743075"/>
          </a:xfrm>
          <a:custGeom>
            <a:avLst/>
            <a:gdLst>
              <a:gd name="csX0" fmla="*/ 0 w 7391400"/>
              <a:gd name="csY0" fmla="*/ 290518 h 1743075"/>
              <a:gd name="csX1" fmla="*/ 290518 w 7391400"/>
              <a:gd name="csY1" fmla="*/ 0 h 1743075"/>
              <a:gd name="csX2" fmla="*/ 7100882 w 7391400"/>
              <a:gd name="csY2" fmla="*/ 0 h 1743075"/>
              <a:gd name="csX3" fmla="*/ 7391400 w 7391400"/>
              <a:gd name="csY3" fmla="*/ 290518 h 1743075"/>
              <a:gd name="csX4" fmla="*/ 7391400 w 7391400"/>
              <a:gd name="csY4" fmla="*/ 1452557 h 1743075"/>
              <a:gd name="csX5" fmla="*/ 7100882 w 7391400"/>
              <a:gd name="csY5" fmla="*/ 1743075 h 1743075"/>
              <a:gd name="csX6" fmla="*/ 290518 w 7391400"/>
              <a:gd name="csY6" fmla="*/ 1743075 h 1743075"/>
              <a:gd name="csX7" fmla="*/ 0 w 7391400"/>
              <a:gd name="csY7" fmla="*/ 1452557 h 1743075"/>
              <a:gd name="csX8" fmla="*/ 0 w 7391400"/>
              <a:gd name="csY8" fmla="*/ 290518 h 17430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391400" h="1743075" fill="none" extrusionOk="0">
                <a:moveTo>
                  <a:pt x="0" y="290518"/>
                </a:moveTo>
                <a:cubicBezTo>
                  <a:pt x="24493" y="120846"/>
                  <a:pt x="147653" y="-673"/>
                  <a:pt x="290518" y="0"/>
                </a:cubicBezTo>
                <a:cubicBezTo>
                  <a:pt x="2057401" y="-71608"/>
                  <a:pt x="5669507" y="25947"/>
                  <a:pt x="7100882" y="0"/>
                </a:cubicBezTo>
                <a:cubicBezTo>
                  <a:pt x="7245714" y="-936"/>
                  <a:pt x="7386725" y="129310"/>
                  <a:pt x="7391400" y="290518"/>
                </a:cubicBezTo>
                <a:cubicBezTo>
                  <a:pt x="7445895" y="613171"/>
                  <a:pt x="7337153" y="940324"/>
                  <a:pt x="7391400" y="1452557"/>
                </a:cubicBezTo>
                <a:cubicBezTo>
                  <a:pt x="7377221" y="1631863"/>
                  <a:pt x="7241926" y="1733301"/>
                  <a:pt x="7100882" y="1743075"/>
                </a:cubicBezTo>
                <a:cubicBezTo>
                  <a:pt x="4719681" y="1896306"/>
                  <a:pt x="3209814" y="1851113"/>
                  <a:pt x="290518" y="1743075"/>
                </a:cubicBezTo>
                <a:cubicBezTo>
                  <a:pt x="136417" y="1757025"/>
                  <a:pt x="11716" y="1594861"/>
                  <a:pt x="0" y="1452557"/>
                </a:cubicBezTo>
                <a:cubicBezTo>
                  <a:pt x="72848" y="1310824"/>
                  <a:pt x="-14865" y="814277"/>
                  <a:pt x="0" y="290518"/>
                </a:cubicBezTo>
                <a:close/>
              </a:path>
              <a:path w="7391400" h="1743075" stroke="0" extrusionOk="0">
                <a:moveTo>
                  <a:pt x="0" y="290518"/>
                </a:moveTo>
                <a:cubicBezTo>
                  <a:pt x="-4525" y="119869"/>
                  <a:pt x="131785" y="-17794"/>
                  <a:pt x="290518" y="0"/>
                </a:cubicBezTo>
                <a:cubicBezTo>
                  <a:pt x="1314341" y="-99551"/>
                  <a:pt x="4012315" y="67137"/>
                  <a:pt x="7100882" y="0"/>
                </a:cubicBezTo>
                <a:cubicBezTo>
                  <a:pt x="7249870" y="11270"/>
                  <a:pt x="7387220" y="112933"/>
                  <a:pt x="7391400" y="290518"/>
                </a:cubicBezTo>
                <a:cubicBezTo>
                  <a:pt x="7487627" y="599023"/>
                  <a:pt x="7425359" y="1175313"/>
                  <a:pt x="7391400" y="1452557"/>
                </a:cubicBezTo>
                <a:cubicBezTo>
                  <a:pt x="7366318" y="1595180"/>
                  <a:pt x="7268476" y="1741205"/>
                  <a:pt x="7100882" y="1743075"/>
                </a:cubicBezTo>
                <a:cubicBezTo>
                  <a:pt x="5233159" y="1702134"/>
                  <a:pt x="3454077" y="1713274"/>
                  <a:pt x="290518" y="1743075"/>
                </a:cubicBezTo>
                <a:cubicBezTo>
                  <a:pt x="123136" y="1732121"/>
                  <a:pt x="-4399" y="1619807"/>
                  <a:pt x="0" y="1452557"/>
                </a:cubicBezTo>
                <a:cubicBezTo>
                  <a:pt x="-79818" y="1132208"/>
                  <a:pt x="-96126" y="730862"/>
                  <a:pt x="0" y="290518"/>
                </a:cubicBezTo>
                <a:close/>
              </a:path>
            </a:pathLst>
          </a:custGeom>
          <a:solidFill>
            <a:schemeClr val="accent5">
              <a:lumMod val="20000"/>
              <a:lumOff val="8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FF0000"/>
                </a:solidFill>
              </a:rPr>
              <a:t>Có</a:t>
            </a:r>
            <a:r>
              <a:rPr lang="en-US" sz="3200" b="1" dirty="0">
                <a:solidFill>
                  <a:srgbClr val="FF0000"/>
                </a:solidFill>
              </a:rPr>
              <a:t> </a:t>
            </a:r>
            <a:r>
              <a:rPr lang="en-US" sz="3200" b="1" dirty="0" err="1">
                <a:solidFill>
                  <a:srgbClr val="FF0000"/>
                </a:solidFill>
              </a:rPr>
              <a:t>kết</a:t>
            </a:r>
            <a:r>
              <a:rPr lang="en-US" sz="3200" b="1" dirty="0">
                <a:solidFill>
                  <a:srgbClr val="FF0000"/>
                </a:solidFill>
              </a:rPr>
              <a:t> </a:t>
            </a:r>
            <a:r>
              <a:rPr lang="en-US" sz="3200" b="1" dirty="0" err="1">
                <a:solidFill>
                  <a:srgbClr val="FF0000"/>
                </a:solidFill>
              </a:rPr>
              <a:t>hợp</a:t>
            </a:r>
            <a:r>
              <a:rPr lang="en-US" sz="3200" b="1" dirty="0">
                <a:solidFill>
                  <a:srgbClr val="FF0000"/>
                </a:solidFill>
              </a:rPr>
              <a:t> </a:t>
            </a:r>
            <a:r>
              <a:rPr lang="en-US" sz="3200" b="1" dirty="0" err="1">
                <a:solidFill>
                  <a:srgbClr val="FF0000"/>
                </a:solidFill>
              </a:rPr>
              <a:t>cử</a:t>
            </a:r>
            <a:r>
              <a:rPr lang="en-US" sz="3200" b="1" dirty="0">
                <a:solidFill>
                  <a:srgbClr val="FF0000"/>
                </a:solidFill>
              </a:rPr>
              <a:t> </a:t>
            </a:r>
            <a:r>
              <a:rPr lang="en-US" sz="3200" b="1" dirty="0" err="1">
                <a:solidFill>
                  <a:srgbClr val="FF0000"/>
                </a:solidFill>
              </a:rPr>
              <a:t>chỉ</a:t>
            </a:r>
            <a:r>
              <a:rPr lang="en-US" sz="3200" b="1" dirty="0">
                <a:solidFill>
                  <a:srgbClr val="FF0000"/>
                </a:solidFill>
              </a:rPr>
              <a:t>, </a:t>
            </a:r>
            <a:r>
              <a:rPr lang="en-US" sz="3200" b="1" dirty="0" err="1">
                <a:solidFill>
                  <a:srgbClr val="FF0000"/>
                </a:solidFill>
              </a:rPr>
              <a:t>điệu</a:t>
            </a:r>
            <a:r>
              <a:rPr lang="en-US" sz="3200" b="1" dirty="0">
                <a:solidFill>
                  <a:srgbClr val="FF0000"/>
                </a:solidFill>
              </a:rPr>
              <a:t> </a:t>
            </a:r>
            <a:r>
              <a:rPr lang="en-US" sz="3200" b="1" dirty="0" err="1">
                <a:solidFill>
                  <a:srgbClr val="FF0000"/>
                </a:solidFill>
              </a:rPr>
              <a:t>bộ</a:t>
            </a:r>
            <a:r>
              <a:rPr lang="en-US" sz="3200" b="1" dirty="0">
                <a:solidFill>
                  <a:srgbClr val="FF0000"/>
                </a:solidFill>
              </a:rPr>
              <a:t>,..</a:t>
            </a:r>
            <a:r>
              <a:rPr lang="en-US" sz="3200" b="1" dirty="0" err="1">
                <a:solidFill>
                  <a:srgbClr val="FF0000"/>
                </a:solidFill>
              </a:rPr>
              <a:t>để</a:t>
            </a:r>
            <a:r>
              <a:rPr lang="en-US" sz="3200" b="1" dirty="0">
                <a:solidFill>
                  <a:srgbClr val="FF0000"/>
                </a:solidFill>
              </a:rPr>
              <a:t> </a:t>
            </a:r>
            <a:r>
              <a:rPr lang="en-US" sz="3200" b="1" dirty="0" err="1">
                <a:solidFill>
                  <a:srgbClr val="FF0000"/>
                </a:solidFill>
              </a:rPr>
              <a:t>thể</a:t>
            </a:r>
            <a:r>
              <a:rPr lang="en-US" sz="3200" b="1" dirty="0">
                <a:solidFill>
                  <a:srgbClr val="FF0000"/>
                </a:solidFill>
              </a:rPr>
              <a:t> </a:t>
            </a:r>
            <a:r>
              <a:rPr lang="en-US" sz="3200" b="1" dirty="0" err="1">
                <a:solidFill>
                  <a:srgbClr val="FF0000"/>
                </a:solidFill>
              </a:rPr>
              <a:t>hiện</a:t>
            </a:r>
            <a:r>
              <a:rPr lang="en-US" sz="3200" b="1" dirty="0">
                <a:solidFill>
                  <a:srgbClr val="FF0000"/>
                </a:solidFill>
              </a:rPr>
              <a:t> </a:t>
            </a:r>
            <a:r>
              <a:rPr lang="en-US" sz="3200" b="1" dirty="0" err="1">
                <a:solidFill>
                  <a:srgbClr val="FF0000"/>
                </a:solidFill>
              </a:rPr>
              <a:t>tình</a:t>
            </a:r>
            <a:r>
              <a:rPr lang="en-US" sz="3200" b="1" dirty="0">
                <a:solidFill>
                  <a:srgbClr val="FF0000"/>
                </a:solidFill>
              </a:rPr>
              <a:t> </a:t>
            </a:r>
            <a:r>
              <a:rPr lang="en-US" sz="3200" b="1" dirty="0" err="1">
                <a:solidFill>
                  <a:srgbClr val="FF0000"/>
                </a:solidFill>
              </a:rPr>
              <a:t>cảm</a:t>
            </a:r>
            <a:r>
              <a:rPr lang="en-US" sz="3200" b="1" dirty="0">
                <a:solidFill>
                  <a:srgbClr val="FF0000"/>
                </a:solidFill>
              </a:rPr>
              <a:t>, </a:t>
            </a:r>
            <a:r>
              <a:rPr lang="en-US" sz="3200" b="1" dirty="0" err="1">
                <a:solidFill>
                  <a:srgbClr val="FF0000"/>
                </a:solidFill>
              </a:rPr>
              <a:t>cảm</a:t>
            </a:r>
            <a:r>
              <a:rPr lang="en-US" sz="3200" b="1" dirty="0">
                <a:solidFill>
                  <a:srgbClr val="FF0000"/>
                </a:solidFill>
              </a:rPr>
              <a:t> </a:t>
            </a:r>
            <a:r>
              <a:rPr lang="en-US" sz="3200" b="1" dirty="0" err="1">
                <a:solidFill>
                  <a:srgbClr val="FF0000"/>
                </a:solidFill>
              </a:rPr>
              <a:t>xúc</a:t>
            </a:r>
            <a:r>
              <a:rPr lang="en-US" sz="3200" b="1" dirty="0">
                <a:solidFill>
                  <a:srgbClr val="FF0000"/>
                </a:solidFill>
              </a:rPr>
              <a:t> hay </a:t>
            </a:r>
            <a:r>
              <a:rPr lang="en-US" sz="3200" b="1" dirty="0" err="1">
                <a:solidFill>
                  <a:srgbClr val="FF0000"/>
                </a:solidFill>
              </a:rPr>
              <a:t>không</a:t>
            </a:r>
            <a:r>
              <a:rPr lang="en-US" sz="3200" b="1" dirty="0">
                <a:solidFill>
                  <a:srgbClr val="FF0000"/>
                </a:solidFill>
              </a:rPr>
              <a:t>? </a:t>
            </a:r>
            <a:r>
              <a:rPr lang="en-US" sz="3200" b="1" dirty="0" err="1">
                <a:solidFill>
                  <a:srgbClr val="FF0000"/>
                </a:solidFill>
              </a:rPr>
              <a:t>có</a:t>
            </a:r>
            <a:r>
              <a:rPr lang="en-US" sz="3200" b="1" dirty="0">
                <a:solidFill>
                  <a:srgbClr val="FF0000"/>
                </a:solidFill>
              </a:rPr>
              <a:t> </a:t>
            </a:r>
            <a:r>
              <a:rPr lang="en-US" sz="3200" b="1" dirty="0" err="1">
                <a:solidFill>
                  <a:srgbClr val="FF0000"/>
                </a:solidFill>
              </a:rPr>
              <a:t>sử</a:t>
            </a:r>
            <a:r>
              <a:rPr lang="en-US" sz="3200" b="1" dirty="0">
                <a:solidFill>
                  <a:srgbClr val="FF0000"/>
                </a:solidFill>
              </a:rPr>
              <a:t> </a:t>
            </a:r>
            <a:r>
              <a:rPr lang="en-US" sz="3200" b="1" dirty="0" err="1">
                <a:solidFill>
                  <a:srgbClr val="FF0000"/>
                </a:solidFill>
              </a:rPr>
              <a:t>dụng</a:t>
            </a:r>
            <a:r>
              <a:rPr lang="en-US" sz="3200" b="1" dirty="0">
                <a:solidFill>
                  <a:srgbClr val="FF0000"/>
                </a:solidFill>
              </a:rPr>
              <a:t> </a:t>
            </a:r>
            <a:r>
              <a:rPr lang="en-US" sz="3200" b="1" dirty="0" err="1">
                <a:solidFill>
                  <a:srgbClr val="FF0000"/>
                </a:solidFill>
              </a:rPr>
              <a:t>tranh</a:t>
            </a:r>
            <a:r>
              <a:rPr lang="en-US" sz="3200" b="1" dirty="0">
                <a:solidFill>
                  <a:srgbClr val="FF0000"/>
                </a:solidFill>
              </a:rPr>
              <a:t> </a:t>
            </a:r>
            <a:r>
              <a:rPr lang="en-US" sz="3200" b="1" dirty="0" err="1">
                <a:solidFill>
                  <a:srgbClr val="FF0000"/>
                </a:solidFill>
              </a:rPr>
              <a:t>ảnh</a:t>
            </a:r>
            <a:r>
              <a:rPr lang="en-US" sz="3200" b="1" dirty="0">
                <a:solidFill>
                  <a:srgbClr val="FF0000"/>
                </a:solidFill>
              </a:rPr>
              <a:t> </a:t>
            </a:r>
            <a:r>
              <a:rPr lang="en-US" sz="3200" b="1" dirty="0" err="1">
                <a:solidFill>
                  <a:srgbClr val="FF0000"/>
                </a:solidFill>
              </a:rPr>
              <a:t>minh</a:t>
            </a:r>
            <a:r>
              <a:rPr lang="en-US" sz="3200" b="1" dirty="0">
                <a:solidFill>
                  <a:srgbClr val="FF0000"/>
                </a:solidFill>
              </a:rPr>
              <a:t> </a:t>
            </a:r>
            <a:r>
              <a:rPr lang="en-US" sz="3200" b="1" dirty="0" err="1">
                <a:solidFill>
                  <a:srgbClr val="FF0000"/>
                </a:solidFill>
              </a:rPr>
              <a:t>họa</a:t>
            </a:r>
            <a:r>
              <a:rPr lang="en-US" sz="3200" b="1" dirty="0">
                <a:solidFill>
                  <a:srgbClr val="FF0000"/>
                </a:solidFill>
              </a:rPr>
              <a:t> hay </a:t>
            </a:r>
            <a:r>
              <a:rPr lang="en-US" sz="3200" b="1" dirty="0" err="1">
                <a:solidFill>
                  <a:srgbClr val="FF0000"/>
                </a:solidFill>
              </a:rPr>
              <a:t>không</a:t>
            </a:r>
            <a:r>
              <a:rPr lang="en-US" sz="3200" b="1" dirty="0">
                <a:solidFill>
                  <a:srgbClr val="FF0000"/>
                </a:solidFill>
              </a:rPr>
              <a:t>?)</a:t>
            </a:r>
            <a:endParaRPr kumimoji="0" lang="en-US" sz="3200" b="1" i="0" u="none" strike="noStrike" kern="1200" cap="none" spc="0" normalizeH="0" baseline="0" noProof="0" dirty="0">
              <a:ln>
                <a:noFill/>
              </a:ln>
              <a:solidFill>
                <a:srgbClr val="1F497D">
                  <a:lumMod val="50000"/>
                </a:srgbClr>
              </a:solidFill>
              <a:effectLst/>
              <a:uLnTx/>
              <a:uFillTx/>
              <a:latin typeface="Calibri"/>
              <a:ea typeface="+mn-ea"/>
              <a:cs typeface="+mn-cs"/>
            </a:endParaRPr>
          </a:p>
        </p:txBody>
      </p:sp>
      <p:pic>
        <p:nvPicPr>
          <p:cNvPr id="9" name="Picture 17">
            <a:extLst>
              <a:ext uri="{FF2B5EF4-FFF2-40B4-BE49-F238E27FC236}">
                <a16:creationId xmlns:a16="http://schemas.microsoft.com/office/drawing/2014/main" id="{974438F4-C33E-9617-6995-349E28751463}"/>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050538" y="4859754"/>
            <a:ext cx="954901" cy="956096"/>
          </a:xfrm>
          <a:prstGeom prst="rect">
            <a:avLst/>
          </a:prstGeom>
        </p:spPr>
      </p:pic>
    </p:spTree>
    <p:extLst>
      <p:ext uri="{BB962C8B-B14F-4D97-AF65-F5344CB8AC3E}">
        <p14:creationId xmlns:p14="http://schemas.microsoft.com/office/powerpoint/2010/main" val="17257180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par>
                                <p:cTn id="34" presetID="53" presetClass="entr" presetSubtype="16"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par>
                                <p:cTn id="46" presetID="53" presetClass="entr" presetSubtype="16"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031968" y="896113"/>
            <a:ext cx="10073901" cy="5868046"/>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BACD73B5-3B1A-F519-E072-8F82DA05578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543" b="90902" l="9994" r="89942">
                        <a14:foregroundMark x1="47995" y1="90902" x2="46572" y2="82208"/>
                        <a14:foregroundMark x1="44437" y1="10635" x2="51035" y2="9543"/>
                      </a14:backgroundRemoval>
                    </a14:imgEffect>
                  </a14:imgLayer>
                </a14:imgProps>
              </a:ext>
              <a:ext uri="{28A0092B-C50C-407E-A947-70E740481C1C}">
                <a14:useLocalDpi xmlns:a14="http://schemas.microsoft.com/office/drawing/2010/main" val="0"/>
              </a:ext>
            </a:extLst>
          </a:blip>
          <a:stretch>
            <a:fillRect/>
          </a:stretch>
        </p:blipFill>
        <p:spPr>
          <a:xfrm>
            <a:off x="-466344" y="2444928"/>
            <a:ext cx="5950348" cy="4760050"/>
          </a:xfrm>
          <a:prstGeom prst="rect">
            <a:avLst/>
          </a:prstGeom>
        </p:spPr>
      </p:pic>
      <p:pic>
        <p:nvPicPr>
          <p:cNvPr id="2" name="Picture 1">
            <a:extLst>
              <a:ext uri="{FF2B5EF4-FFF2-40B4-BE49-F238E27FC236}">
                <a16:creationId xmlns:a16="http://schemas.microsoft.com/office/drawing/2014/main" id="{ECE07DFC-1A25-817A-4B25-843E58DA7DB0}"/>
              </a:ext>
            </a:extLst>
          </p:cNvPr>
          <p:cNvPicPr>
            <a:picLocks noChangeAspect="1"/>
          </p:cNvPicPr>
          <p:nvPr/>
        </p:nvPicPr>
        <p:blipFill>
          <a:blip r:embed="rId5"/>
          <a:stretch>
            <a:fillRect/>
          </a:stretch>
        </p:blipFill>
        <p:spPr>
          <a:xfrm>
            <a:off x="3399301" y="2310647"/>
            <a:ext cx="8346147" cy="2712955"/>
          </a:xfrm>
          <a:prstGeom prst="rect">
            <a:avLst/>
          </a:prstGeom>
        </p:spPr>
      </p:pic>
    </p:spTree>
    <p:extLst>
      <p:ext uri="{BB962C8B-B14F-4D97-AF65-F5344CB8AC3E}">
        <p14:creationId xmlns:p14="http://schemas.microsoft.com/office/powerpoint/2010/main" val="2964870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031968" y="896113"/>
            <a:ext cx="10073901" cy="5868046"/>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BACD73B5-3B1A-F519-E072-8F82DA05578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543" b="90902" l="9994" r="89942">
                        <a14:foregroundMark x1="47995" y1="90902" x2="46572" y2="82208"/>
                        <a14:foregroundMark x1="44437" y1="10635" x2="51035" y2="9543"/>
                      </a14:backgroundRemoval>
                    </a14:imgEffect>
                  </a14:imgLayer>
                </a14:imgProps>
              </a:ext>
              <a:ext uri="{28A0092B-C50C-407E-A947-70E740481C1C}">
                <a14:useLocalDpi xmlns:a14="http://schemas.microsoft.com/office/drawing/2010/main" val="0"/>
              </a:ext>
            </a:extLst>
          </a:blip>
          <a:stretch>
            <a:fillRect/>
          </a:stretch>
        </p:blipFill>
        <p:spPr>
          <a:xfrm>
            <a:off x="-466344" y="2444928"/>
            <a:ext cx="5950348" cy="4760050"/>
          </a:xfrm>
          <a:prstGeom prst="rect">
            <a:avLst/>
          </a:prstGeom>
        </p:spPr>
      </p:pic>
      <p:pic>
        <p:nvPicPr>
          <p:cNvPr id="6" name="Picture 5">
            <a:extLst>
              <a:ext uri="{FF2B5EF4-FFF2-40B4-BE49-F238E27FC236}">
                <a16:creationId xmlns:a16="http://schemas.microsoft.com/office/drawing/2014/main" id="{0E7DC973-503B-C203-12BF-6789A1DC6BB6}"/>
              </a:ext>
            </a:extLst>
          </p:cNvPr>
          <p:cNvPicPr>
            <a:picLocks noChangeAspect="1"/>
          </p:cNvPicPr>
          <p:nvPr/>
        </p:nvPicPr>
        <p:blipFill>
          <a:blip r:embed="rId5"/>
          <a:stretch>
            <a:fillRect/>
          </a:stretch>
        </p:blipFill>
        <p:spPr>
          <a:xfrm>
            <a:off x="3350155" y="2719095"/>
            <a:ext cx="8272989" cy="2353260"/>
          </a:xfrm>
          <a:prstGeom prst="rect">
            <a:avLst/>
          </a:prstGeom>
        </p:spPr>
      </p:pic>
    </p:spTree>
    <p:extLst>
      <p:ext uri="{BB962C8B-B14F-4D97-AF65-F5344CB8AC3E}">
        <p14:creationId xmlns:p14="http://schemas.microsoft.com/office/powerpoint/2010/main" val="32250684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1)">
            <a:hlinkClick r:id="" action="ppaction://media"/>
            <a:extLst>
              <a:ext uri="{FF2B5EF4-FFF2-40B4-BE49-F238E27FC236}">
                <a16:creationId xmlns:a16="http://schemas.microsoft.com/office/drawing/2014/main" id="{73787798-CE99-7C91-BE8C-540CC696ED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67259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37EBE06-A5F8-9262-1A4A-933F555C433F}"/>
              </a:ext>
            </a:extLst>
          </p:cNvPr>
          <p:cNvSpPr/>
          <p:nvPr/>
        </p:nvSpPr>
        <p:spPr>
          <a:xfrm>
            <a:off x="799350" y="373380"/>
            <a:ext cx="10685514" cy="6054852"/>
          </a:xfrm>
          <a:custGeom>
            <a:avLst/>
            <a:gdLst>
              <a:gd name="csX0" fmla="*/ 0 w 10685514"/>
              <a:gd name="csY0" fmla="*/ 1009162 h 6054852"/>
              <a:gd name="csX1" fmla="*/ 1009162 w 10685514"/>
              <a:gd name="csY1" fmla="*/ 0 h 6054852"/>
              <a:gd name="csX2" fmla="*/ 9676352 w 10685514"/>
              <a:gd name="csY2" fmla="*/ 0 h 6054852"/>
              <a:gd name="csX3" fmla="*/ 10685514 w 10685514"/>
              <a:gd name="csY3" fmla="*/ 1009162 h 6054852"/>
              <a:gd name="csX4" fmla="*/ 10685514 w 10685514"/>
              <a:gd name="csY4" fmla="*/ 5045690 h 6054852"/>
              <a:gd name="csX5" fmla="*/ 9676352 w 10685514"/>
              <a:gd name="csY5" fmla="*/ 6054852 h 6054852"/>
              <a:gd name="csX6" fmla="*/ 1009162 w 10685514"/>
              <a:gd name="csY6" fmla="*/ 6054852 h 6054852"/>
              <a:gd name="csX7" fmla="*/ 0 w 10685514"/>
              <a:gd name="csY7" fmla="*/ 5045690 h 6054852"/>
              <a:gd name="csX8" fmla="*/ 0 w 10685514"/>
              <a:gd name="csY8" fmla="*/ 1009162 h 60548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4" name="Picture 13" descr="A picture containing text, vector graphics, clipart&#10;&#10;Description automatically generated">
            <a:extLst>
              <a:ext uri="{FF2B5EF4-FFF2-40B4-BE49-F238E27FC236}">
                <a16:creationId xmlns:a16="http://schemas.microsoft.com/office/drawing/2014/main" id="{D6CA7A0B-DE07-A74C-95B9-CE837ED74A5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76" b="92932" l="9976" r="89984">
                        <a14:foregroundMark x1="49596" y1="40994" x2="53110" y2="43861"/>
                        <a14:foregroundMark x1="52181" y1="34410" x2="51010" y2="42892"/>
                        <a14:foregroundMark x1="51010" y1="43134" x2="52181" y2="65792"/>
                        <a14:foregroundMark x1="37318" y1="54927" x2="50283" y2="53029"/>
                        <a14:foregroundMark x1="38974" y1="50687" x2="41074" y2="56583"/>
                        <a14:foregroundMark x1="41801" y1="49960" x2="46769" y2="57068"/>
                        <a14:foregroundMark x1="51696" y1="57754" x2="52908" y2="61309"/>
                        <a14:foregroundMark x1="45355" y1="51373" x2="47698" y2="57512"/>
                        <a14:foregroundMark x1="47213" y1="52100" x2="50525" y2="56826"/>
                        <a14:foregroundMark x1="41074" y1="52100" x2="41074" y2="52100"/>
                        <a14:foregroundMark x1="42730" y1="55856" x2="42730" y2="55856"/>
                        <a14:foregroundMark x1="42730" y1="55856" x2="42730" y2="56826"/>
                        <a14:foregroundMark x1="46769" y1="46688" x2="47011" y2="54443"/>
                        <a14:foregroundMark x1="53110" y1="49515" x2="54079" y2="53998"/>
                        <a14:foregroundMark x1="56422" y1="49758" x2="60218" y2="58481"/>
                        <a14:foregroundMark x1="52908" y1="92932" x2="50767" y2="89378"/>
                        <a14:foregroundMark x1="44871" y1="29685" x2="43700" y2="40065"/>
                      </a14:backgroundRemoval>
                    </a14:imgEffect>
                  </a14:imgLayer>
                </a14:imgProps>
              </a:ext>
              <a:ext uri="{28A0092B-C50C-407E-A947-70E740481C1C}">
                <a14:useLocalDpi xmlns:a14="http://schemas.microsoft.com/office/drawing/2010/main" val="0"/>
              </a:ext>
            </a:extLst>
          </a:blip>
          <a:stretch>
            <a:fillRect/>
          </a:stretch>
        </p:blipFill>
        <p:spPr>
          <a:xfrm>
            <a:off x="8794248" y="2199901"/>
            <a:ext cx="4957566" cy="4957566"/>
          </a:xfrm>
          <a:prstGeom prst="rect">
            <a:avLst/>
          </a:prstGeom>
        </p:spPr>
      </p:pic>
      <p:sp>
        <p:nvSpPr>
          <p:cNvPr id="2" name="Google Shape;648;p46">
            <a:extLst>
              <a:ext uri="{FF2B5EF4-FFF2-40B4-BE49-F238E27FC236}">
                <a16:creationId xmlns:a16="http://schemas.microsoft.com/office/drawing/2014/main" id="{E7AD03F8-5A40-B460-2D4D-8955D2F468B3}"/>
              </a:ext>
            </a:extLst>
          </p:cNvPr>
          <p:cNvSpPr/>
          <p:nvPr/>
        </p:nvSpPr>
        <p:spPr>
          <a:xfrm>
            <a:off x="974652" y="1977692"/>
            <a:ext cx="939721" cy="856009"/>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2"/>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267" b="0" i="0" u="none" strike="noStrike" kern="0" cap="none" spc="0" normalizeH="0" baseline="0" noProof="0" dirty="0">
                <a:ln>
                  <a:noFill/>
                </a:ln>
                <a:solidFill>
                  <a:srgbClr val="000000"/>
                </a:solidFill>
                <a:effectLst/>
                <a:uLnTx/>
                <a:uFillTx/>
                <a:latin typeface="iCiel Crocante" panose="02000000000000000000" pitchFamily="50" charset="0"/>
                <a:ea typeface="+mn-ea"/>
                <a:cs typeface="Arial"/>
                <a:sym typeface="Arial"/>
              </a:rPr>
              <a:t>01</a:t>
            </a:r>
            <a:endParaRPr kumimoji="0" sz="4267" b="0" i="0" u="none" strike="noStrike" kern="0" cap="none" spc="0" normalizeH="0" baseline="0" noProof="0" dirty="0">
              <a:ln>
                <a:noFill/>
              </a:ln>
              <a:solidFill>
                <a:srgbClr val="000000"/>
              </a:solidFill>
              <a:effectLst/>
              <a:uLnTx/>
              <a:uFillTx/>
              <a:latin typeface="iCiel Crocante" panose="02000000000000000000" pitchFamily="50" charset="0"/>
              <a:ea typeface="+mn-ea"/>
              <a:cs typeface="Arial"/>
              <a:sym typeface="Arial"/>
            </a:endParaRPr>
          </a:p>
        </p:txBody>
      </p:sp>
      <p:sp>
        <p:nvSpPr>
          <p:cNvPr id="3" name="Google Shape;259;p33">
            <a:extLst>
              <a:ext uri="{FF2B5EF4-FFF2-40B4-BE49-F238E27FC236}">
                <a16:creationId xmlns:a16="http://schemas.microsoft.com/office/drawing/2014/main" id="{E36444D1-E445-D80F-7CE9-E2A2B8DE9D80}"/>
              </a:ext>
            </a:extLst>
          </p:cNvPr>
          <p:cNvSpPr txBox="1">
            <a:spLocks/>
          </p:cNvSpPr>
          <p:nvPr/>
        </p:nvSpPr>
        <p:spPr>
          <a:xfrm>
            <a:off x="1961998" y="1936066"/>
            <a:ext cx="8686952" cy="1912529"/>
          </a:xfrm>
          <a:prstGeom prst="rect">
            <a:avLst/>
          </a:prstGeom>
        </p:spPr>
        <p:txBody>
          <a:bodyPr spcFirstLastPara="1" wrap="square" lIns="121900" tIns="121900" rIns="121900" bIns="121900" anchor="ctr" anchorCtr="0">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lvl="0" indent="0" algn="just">
              <a:buNone/>
            </a:pPr>
            <a:r>
              <a:rPr lang="vi-VN" sz="3467" b="1">
                <a:solidFill>
                  <a:srgbClr val="002060"/>
                </a:solidFill>
                <a:latin typeface="Calibri" panose="020F0502020204030204" pitchFamily="34" charset="0"/>
                <a:cs typeface="Calibri" panose="020F0502020204030204" pitchFamily="34" charset="0"/>
              </a:rPr>
              <a:t>Biết nói trước nhóm, trước lớp về một sự việc thể hiện truyền thống Uống nước nhớ nguồn, biết chia sẻ suy nghĩ, cảm xúc của bản thân về sự việc đó.</a:t>
            </a:r>
            <a:endParaRPr kumimoji="0" lang="en-US" sz="3467"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C8724753-3BBE-433D-D149-D4B2D2BE3B55}"/>
              </a:ext>
            </a:extLst>
          </p:cNvPr>
          <p:cNvPicPr>
            <a:picLocks noChangeAspect="1"/>
          </p:cNvPicPr>
          <p:nvPr/>
        </p:nvPicPr>
        <p:blipFill>
          <a:blip r:embed="rId5"/>
          <a:stretch>
            <a:fillRect/>
          </a:stretch>
        </p:blipFill>
        <p:spPr>
          <a:xfrm>
            <a:off x="1093201" y="273967"/>
            <a:ext cx="10400677" cy="2036240"/>
          </a:xfrm>
          <a:prstGeom prst="rect">
            <a:avLst/>
          </a:prstGeom>
        </p:spPr>
      </p:pic>
    </p:spTree>
    <p:extLst>
      <p:ext uri="{BB962C8B-B14F-4D97-AF65-F5344CB8AC3E}">
        <p14:creationId xmlns:p14="http://schemas.microsoft.com/office/powerpoint/2010/main" val="451869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75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par>
                                <p:cTn id="14" presetID="16" presetClass="entr" presetSubtype="21"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3"/>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2698243" y="1896387"/>
            <a:ext cx="8865107" cy="3416320"/>
          </a:xfrm>
          <a:prstGeom prst="rect">
            <a:avLst/>
          </a:prstGeom>
          <a:noFill/>
        </p:spPr>
        <p:txBody>
          <a:bodyPr wrap="square" rtlCol="0">
            <a:spAutoFit/>
          </a:bodyPr>
          <a:lstStyle/>
          <a:p>
            <a:pPr lvl="0" algn="ctr">
              <a:defRPr/>
            </a:pPr>
            <a:r>
              <a:rPr lang="vi-VN" sz="5400" b="1" dirty="0">
                <a:solidFill>
                  <a:prstClr val="white"/>
                </a:solidFill>
                <a:effectLst>
                  <a:glow rad="63500">
                    <a:srgbClr val="C0504D">
                      <a:lumMod val="20000"/>
                      <a:lumOff val="80000"/>
                      <a:alpha val="40000"/>
                    </a:srgbClr>
                  </a:glow>
                </a:effectLst>
                <a:latin typeface="Calibri"/>
              </a:rPr>
              <a:t>Thuật lại một sự việc thể hiện truyền thống Uống nước nhớ nguồn và chia sẻ suy nghĩ, cảm xúc của em về sự việc đó.</a:t>
            </a:r>
            <a:endParaRPr kumimoji="0" lang="en-US" sz="5400" b="1"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6303979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0" y="157163"/>
            <a:ext cx="12192000" cy="6700837"/>
          </a:xfrm>
          <a:custGeom>
            <a:avLst/>
            <a:gdLst>
              <a:gd name="csX0" fmla="*/ 0 w 12192000"/>
              <a:gd name="csY0" fmla="*/ 1116829 h 6700837"/>
              <a:gd name="csX1" fmla="*/ 1116829 w 12192000"/>
              <a:gd name="csY1" fmla="*/ 0 h 6700837"/>
              <a:gd name="csX2" fmla="*/ 11075171 w 12192000"/>
              <a:gd name="csY2" fmla="*/ 0 h 6700837"/>
              <a:gd name="csX3" fmla="*/ 12192000 w 12192000"/>
              <a:gd name="csY3" fmla="*/ 1116829 h 6700837"/>
              <a:gd name="csX4" fmla="*/ 12192000 w 12192000"/>
              <a:gd name="csY4" fmla="*/ 5584008 h 6700837"/>
              <a:gd name="csX5" fmla="*/ 11075171 w 12192000"/>
              <a:gd name="csY5" fmla="*/ 6700837 h 6700837"/>
              <a:gd name="csX6" fmla="*/ 1116829 w 12192000"/>
              <a:gd name="csY6" fmla="*/ 6700837 h 6700837"/>
              <a:gd name="csX7" fmla="*/ 0 w 12192000"/>
              <a:gd name="csY7" fmla="*/ 5584008 h 6700837"/>
              <a:gd name="csX8" fmla="*/ 0 w 12192000"/>
              <a:gd name="csY8" fmla="*/ 1116829 h 67008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2192000" h="6700837" fill="none" extrusionOk="0">
                <a:moveTo>
                  <a:pt x="0" y="1116829"/>
                </a:moveTo>
                <a:cubicBezTo>
                  <a:pt x="69729" y="563213"/>
                  <a:pt x="551040" y="1692"/>
                  <a:pt x="1116829" y="0"/>
                </a:cubicBezTo>
                <a:cubicBezTo>
                  <a:pt x="2765575" y="57678"/>
                  <a:pt x="7229687" y="-117734"/>
                  <a:pt x="11075171" y="0"/>
                </a:cubicBezTo>
                <a:cubicBezTo>
                  <a:pt x="11709350" y="35331"/>
                  <a:pt x="12237393" y="406383"/>
                  <a:pt x="12192000" y="1116829"/>
                </a:cubicBezTo>
                <a:cubicBezTo>
                  <a:pt x="12065288" y="2499120"/>
                  <a:pt x="12064232" y="4372244"/>
                  <a:pt x="12192000" y="5584008"/>
                </a:cubicBezTo>
                <a:cubicBezTo>
                  <a:pt x="12189701" y="6229534"/>
                  <a:pt x="11749254" y="6730364"/>
                  <a:pt x="11075171" y="6700837"/>
                </a:cubicBezTo>
                <a:cubicBezTo>
                  <a:pt x="8829019" y="6707663"/>
                  <a:pt x="3642315" y="6722965"/>
                  <a:pt x="1116829" y="6700837"/>
                </a:cubicBezTo>
                <a:cubicBezTo>
                  <a:pt x="483650" y="6719580"/>
                  <a:pt x="-15326" y="6300441"/>
                  <a:pt x="0" y="5584008"/>
                </a:cubicBezTo>
                <a:cubicBezTo>
                  <a:pt x="-169495" y="3736296"/>
                  <a:pt x="-134306" y="2720621"/>
                  <a:pt x="0" y="1116829"/>
                </a:cubicBezTo>
                <a:close/>
              </a:path>
              <a:path w="12192000" h="6700837" stroke="0" extrusionOk="0">
                <a:moveTo>
                  <a:pt x="0" y="1116829"/>
                </a:moveTo>
                <a:cubicBezTo>
                  <a:pt x="12717" y="490359"/>
                  <a:pt x="490631" y="-36126"/>
                  <a:pt x="1116829" y="0"/>
                </a:cubicBezTo>
                <a:cubicBezTo>
                  <a:pt x="3926439" y="-119478"/>
                  <a:pt x="8830887" y="22869"/>
                  <a:pt x="11075171" y="0"/>
                </a:cubicBezTo>
                <a:cubicBezTo>
                  <a:pt x="11690672" y="-13718"/>
                  <a:pt x="12258195" y="420221"/>
                  <a:pt x="12192000" y="1116829"/>
                </a:cubicBezTo>
                <a:cubicBezTo>
                  <a:pt x="12059223" y="2207058"/>
                  <a:pt x="12141479" y="4666425"/>
                  <a:pt x="12192000" y="5584008"/>
                </a:cubicBezTo>
                <a:cubicBezTo>
                  <a:pt x="12305008" y="6241009"/>
                  <a:pt x="11674736" y="6735486"/>
                  <a:pt x="11075171" y="6700837"/>
                </a:cubicBezTo>
                <a:cubicBezTo>
                  <a:pt x="7458789" y="6714279"/>
                  <a:pt x="5368064" y="6594688"/>
                  <a:pt x="1116829" y="6700837"/>
                </a:cubicBezTo>
                <a:cubicBezTo>
                  <a:pt x="509174" y="6712219"/>
                  <a:pt x="5042" y="6253630"/>
                  <a:pt x="0" y="5584008"/>
                </a:cubicBezTo>
                <a:cubicBezTo>
                  <a:pt x="65430" y="3461708"/>
                  <a:pt x="152388" y="3000561"/>
                  <a:pt x="0" y="1116829"/>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id="{10D0BB0D-E354-B320-67B0-B378100F35DA}"/>
              </a:ext>
            </a:extLst>
          </p:cNvPr>
          <p:cNvGrpSpPr/>
          <p:nvPr/>
        </p:nvGrpSpPr>
        <p:grpSpPr>
          <a:xfrm>
            <a:off x="1328615" y="1930656"/>
            <a:ext cx="10156249" cy="3838195"/>
            <a:chOff x="929303" y="1922130"/>
            <a:chExt cx="10156249" cy="3838195"/>
          </a:xfrm>
        </p:grpSpPr>
        <p:sp>
          <p:nvSpPr>
            <p:cNvPr id="11" name="TextBox 89">
              <a:extLst>
                <a:ext uri="{FF2B5EF4-FFF2-40B4-BE49-F238E27FC236}">
                  <a16:creationId xmlns:a16="http://schemas.microsoft.com/office/drawing/2014/main" id="{B7C25AB1-F705-4CB6-8DCD-4040E0252A84}"/>
                </a:ext>
              </a:extLst>
            </p:cNvPr>
            <p:cNvSpPr txBox="1"/>
            <p:nvPr/>
          </p:nvSpPr>
          <p:spPr>
            <a:xfrm>
              <a:off x="1115096" y="1922130"/>
              <a:ext cx="9637898" cy="383819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sp>
          <p:nvSpPr>
            <p:cNvPr id="7" name="TextBox 90">
              <a:extLst>
                <a:ext uri="{FF2B5EF4-FFF2-40B4-BE49-F238E27FC236}">
                  <a16:creationId xmlns:a16="http://schemas.microsoft.com/office/drawing/2014/main" id="{8FE0EC5D-2CE3-0F39-4D0C-F004ED5075E2}"/>
                </a:ext>
              </a:extLst>
            </p:cNvPr>
            <p:cNvSpPr txBox="1"/>
            <p:nvPr/>
          </p:nvSpPr>
          <p:spPr>
            <a:xfrm>
              <a:off x="929303" y="2027842"/>
              <a:ext cx="10156249" cy="2708434"/>
            </a:xfrm>
            <a:prstGeom prst="rect">
              <a:avLst/>
            </a:prstGeom>
            <a:noFill/>
            <a:ln>
              <a:noFill/>
            </a:ln>
          </p:spPr>
          <p:txBody>
            <a:bodyPr wrap="square" lIns="0" tIns="0" rIns="0" bIns="0" rtlCol="0" anchor="t">
              <a:spAutoFit/>
            </a:bodyPr>
            <a:lstStyle/>
            <a:p>
              <a:pPr marL="315368" lvl="1" algn="just" defTabSz="609630"/>
              <a:r>
                <a:rPr lang="en-US" sz="4400" b="1" dirty="0">
                  <a:solidFill>
                    <a:srgbClr val="000000"/>
                  </a:solidFill>
                  <a:latin typeface="Cambria Bold"/>
                </a:rPr>
                <a:t>- </a:t>
              </a:r>
              <a:r>
                <a:rPr lang="en-US" sz="4400" b="1" dirty="0" err="1">
                  <a:solidFill>
                    <a:srgbClr val="000000"/>
                  </a:solidFill>
                  <a:latin typeface="Cambria Bold"/>
                </a:rPr>
                <a:t>Dựa</a:t>
              </a:r>
              <a:r>
                <a:rPr lang="en-US" sz="4400" b="1" dirty="0">
                  <a:solidFill>
                    <a:srgbClr val="000000"/>
                  </a:solidFill>
                  <a:latin typeface="Cambria Bold"/>
                </a:rPr>
                <a:t> </a:t>
              </a:r>
              <a:r>
                <a:rPr lang="en-US" sz="4400" b="1" dirty="0" err="1">
                  <a:solidFill>
                    <a:srgbClr val="000000"/>
                  </a:solidFill>
                  <a:latin typeface="Cambria Bold"/>
                </a:rPr>
                <a:t>vào</a:t>
              </a:r>
              <a:r>
                <a:rPr lang="en-US" sz="4400" b="1" dirty="0">
                  <a:solidFill>
                    <a:srgbClr val="000000"/>
                  </a:solidFill>
                  <a:latin typeface="Cambria Bold"/>
                </a:rPr>
                <a:t> </a:t>
              </a:r>
              <a:r>
                <a:rPr lang="en-US" sz="4400" b="1" dirty="0" err="1">
                  <a:solidFill>
                    <a:srgbClr val="000000"/>
                  </a:solidFill>
                  <a:latin typeface="Cambria Bold"/>
                </a:rPr>
                <a:t>dàn</a:t>
              </a:r>
              <a:r>
                <a:rPr lang="en-US" sz="4400" b="1" dirty="0">
                  <a:solidFill>
                    <a:srgbClr val="000000"/>
                  </a:solidFill>
                  <a:latin typeface="Cambria Bold"/>
                </a:rPr>
                <a:t> ý </a:t>
              </a:r>
              <a:r>
                <a:rPr lang="en-US" sz="4400" b="1" dirty="0" err="1">
                  <a:solidFill>
                    <a:srgbClr val="000000"/>
                  </a:solidFill>
                  <a:latin typeface="Cambria Bold"/>
                </a:rPr>
                <a:t>đã</a:t>
              </a:r>
              <a:r>
                <a:rPr lang="en-US" sz="4400" b="1" dirty="0">
                  <a:solidFill>
                    <a:srgbClr val="000000"/>
                  </a:solidFill>
                  <a:latin typeface="Cambria Bold"/>
                </a:rPr>
                <a:t> </a:t>
              </a:r>
              <a:r>
                <a:rPr lang="en-US" sz="4400" b="1" dirty="0" err="1">
                  <a:solidFill>
                    <a:srgbClr val="000000"/>
                  </a:solidFill>
                  <a:latin typeface="Cambria Bold"/>
                </a:rPr>
                <a:t>lập</a:t>
              </a:r>
              <a:r>
                <a:rPr lang="en-US" sz="4400" b="1" dirty="0">
                  <a:solidFill>
                    <a:srgbClr val="000000"/>
                  </a:solidFill>
                  <a:latin typeface="Cambria Bold"/>
                </a:rPr>
                <a:t> </a:t>
              </a:r>
            </a:p>
            <a:p>
              <a:pPr marL="315368" lvl="1" algn="just" defTabSz="609630"/>
              <a:r>
                <a:rPr lang="en-US" sz="4400" b="1" dirty="0">
                  <a:solidFill>
                    <a:srgbClr val="000000"/>
                  </a:solidFill>
                  <a:latin typeface="Cambria Bold"/>
                </a:rPr>
                <a:t>- </a:t>
              </a:r>
              <a:r>
                <a:rPr lang="en-US" sz="4400" b="1" dirty="0" err="1">
                  <a:solidFill>
                    <a:srgbClr val="000000"/>
                  </a:solidFill>
                  <a:latin typeface="Cambria Bold"/>
                </a:rPr>
                <a:t>Kết</a:t>
              </a:r>
              <a:r>
                <a:rPr lang="en-US" sz="4400" b="1" dirty="0">
                  <a:solidFill>
                    <a:srgbClr val="000000"/>
                  </a:solidFill>
                  <a:latin typeface="Cambria Bold"/>
                </a:rPr>
                <a:t> </a:t>
              </a:r>
              <a:r>
                <a:rPr lang="en-US" sz="4400" b="1" dirty="0" err="1">
                  <a:solidFill>
                    <a:srgbClr val="000000"/>
                  </a:solidFill>
                  <a:latin typeface="Cambria Bold"/>
                </a:rPr>
                <a:t>hợp</a:t>
              </a:r>
              <a:r>
                <a:rPr lang="en-US" sz="4400" b="1" dirty="0">
                  <a:solidFill>
                    <a:srgbClr val="000000"/>
                  </a:solidFill>
                  <a:latin typeface="Cambria Bold"/>
                </a:rPr>
                <a:t> </a:t>
              </a:r>
              <a:r>
                <a:rPr lang="en-US" sz="4400" b="1" dirty="0" err="1">
                  <a:solidFill>
                    <a:srgbClr val="000000"/>
                  </a:solidFill>
                  <a:latin typeface="Cambria Bold"/>
                </a:rPr>
                <a:t>thể</a:t>
              </a:r>
              <a:r>
                <a:rPr lang="en-US" sz="4400" b="1" dirty="0">
                  <a:solidFill>
                    <a:srgbClr val="000000"/>
                  </a:solidFill>
                  <a:latin typeface="Cambria Bold"/>
                </a:rPr>
                <a:t> </a:t>
              </a:r>
              <a:r>
                <a:rPr lang="en-US" sz="4400" b="1" dirty="0" err="1">
                  <a:solidFill>
                    <a:srgbClr val="000000"/>
                  </a:solidFill>
                  <a:latin typeface="Cambria Bold"/>
                </a:rPr>
                <a:t>hiện</a:t>
              </a:r>
              <a:r>
                <a:rPr lang="en-US" sz="4400" b="1" dirty="0">
                  <a:solidFill>
                    <a:srgbClr val="000000"/>
                  </a:solidFill>
                  <a:latin typeface="Cambria Bold"/>
                </a:rPr>
                <a:t> </a:t>
              </a:r>
              <a:r>
                <a:rPr lang="en-US" sz="4400" b="1" dirty="0" err="1">
                  <a:solidFill>
                    <a:srgbClr val="000000"/>
                  </a:solidFill>
                  <a:latin typeface="Cambria Bold"/>
                </a:rPr>
                <a:t>suy</a:t>
              </a:r>
              <a:r>
                <a:rPr lang="en-US" sz="4400" b="1" dirty="0">
                  <a:solidFill>
                    <a:srgbClr val="000000"/>
                  </a:solidFill>
                  <a:latin typeface="Cambria Bold"/>
                </a:rPr>
                <a:t> </a:t>
              </a:r>
              <a:r>
                <a:rPr lang="en-US" sz="4400" b="1" dirty="0" err="1">
                  <a:solidFill>
                    <a:srgbClr val="000000"/>
                  </a:solidFill>
                  <a:latin typeface="Cambria Bold"/>
                </a:rPr>
                <a:t>nghĩ</a:t>
              </a:r>
              <a:r>
                <a:rPr lang="en-US" sz="4400" b="1" dirty="0">
                  <a:solidFill>
                    <a:srgbClr val="000000"/>
                  </a:solidFill>
                  <a:latin typeface="Cambria Bold"/>
                </a:rPr>
                <a:t>, </a:t>
              </a:r>
              <a:r>
                <a:rPr lang="en-US" sz="4400" b="1" dirty="0" err="1">
                  <a:solidFill>
                    <a:srgbClr val="000000"/>
                  </a:solidFill>
                  <a:latin typeface="Cambria Bold"/>
                </a:rPr>
                <a:t>cảm</a:t>
              </a:r>
              <a:r>
                <a:rPr lang="en-US" sz="4400" b="1" dirty="0">
                  <a:solidFill>
                    <a:srgbClr val="000000"/>
                  </a:solidFill>
                  <a:latin typeface="Cambria Bold"/>
                </a:rPr>
                <a:t> </a:t>
              </a:r>
              <a:r>
                <a:rPr lang="en-US" sz="4400" b="1" dirty="0" err="1">
                  <a:solidFill>
                    <a:srgbClr val="000000"/>
                  </a:solidFill>
                  <a:latin typeface="Cambria Bold"/>
                </a:rPr>
                <a:t>xúc</a:t>
              </a:r>
              <a:r>
                <a:rPr lang="en-US" sz="4400" b="1" dirty="0">
                  <a:solidFill>
                    <a:srgbClr val="000000"/>
                  </a:solidFill>
                  <a:latin typeface="Cambria Bold"/>
                </a:rPr>
                <a:t> qua </a:t>
              </a:r>
              <a:r>
                <a:rPr lang="en-US" sz="4400" b="1" dirty="0" err="1">
                  <a:solidFill>
                    <a:srgbClr val="000000"/>
                  </a:solidFill>
                  <a:latin typeface="Cambria Bold"/>
                </a:rPr>
                <a:t>giọng</a:t>
              </a:r>
              <a:r>
                <a:rPr lang="en-US" sz="4400" b="1" dirty="0">
                  <a:solidFill>
                    <a:srgbClr val="000000"/>
                  </a:solidFill>
                  <a:latin typeface="Cambria Bold"/>
                </a:rPr>
                <a:t> </a:t>
              </a:r>
              <a:r>
                <a:rPr lang="en-US" sz="4400" b="1" dirty="0" err="1">
                  <a:solidFill>
                    <a:srgbClr val="000000"/>
                  </a:solidFill>
                  <a:latin typeface="Cambria Bold"/>
                </a:rPr>
                <a:t>nói</a:t>
              </a:r>
              <a:r>
                <a:rPr lang="en-US" sz="4400" b="1" dirty="0">
                  <a:solidFill>
                    <a:srgbClr val="000000"/>
                  </a:solidFill>
                  <a:latin typeface="Cambria Bold"/>
                </a:rPr>
                <a:t>, </a:t>
              </a:r>
              <a:r>
                <a:rPr lang="en-US" sz="4400" b="1" dirty="0" err="1">
                  <a:solidFill>
                    <a:srgbClr val="000000"/>
                  </a:solidFill>
                  <a:latin typeface="Cambria Bold"/>
                </a:rPr>
                <a:t>cử</a:t>
              </a:r>
              <a:r>
                <a:rPr lang="en-US" sz="4400" b="1" dirty="0">
                  <a:solidFill>
                    <a:srgbClr val="000000"/>
                  </a:solidFill>
                  <a:latin typeface="Cambria Bold"/>
                </a:rPr>
                <a:t> </a:t>
              </a:r>
              <a:r>
                <a:rPr lang="en-US" sz="4400" b="1" dirty="0" err="1">
                  <a:solidFill>
                    <a:srgbClr val="000000"/>
                  </a:solidFill>
                  <a:latin typeface="Cambria Bold"/>
                </a:rPr>
                <a:t>chỉ</a:t>
              </a:r>
              <a:r>
                <a:rPr lang="en-US" sz="4400" b="1" dirty="0">
                  <a:solidFill>
                    <a:srgbClr val="000000"/>
                  </a:solidFill>
                  <a:latin typeface="Cambria Bold"/>
                </a:rPr>
                <a:t>, </a:t>
              </a:r>
              <a:r>
                <a:rPr lang="en-US" sz="4400" b="1" dirty="0" err="1">
                  <a:solidFill>
                    <a:srgbClr val="000000"/>
                  </a:solidFill>
                  <a:latin typeface="Cambria Bold"/>
                </a:rPr>
                <a:t>điệu</a:t>
              </a:r>
              <a:r>
                <a:rPr lang="en-US" sz="4400" b="1" dirty="0">
                  <a:solidFill>
                    <a:srgbClr val="000000"/>
                  </a:solidFill>
                  <a:latin typeface="Cambria Bold"/>
                </a:rPr>
                <a:t> </a:t>
              </a:r>
              <a:r>
                <a:rPr lang="en-US" sz="4400" b="1" dirty="0" err="1">
                  <a:solidFill>
                    <a:srgbClr val="000000"/>
                  </a:solidFill>
                  <a:latin typeface="Cambria Bold"/>
                </a:rPr>
                <a:t>bộ</a:t>
              </a:r>
              <a:r>
                <a:rPr lang="en-US" sz="4400" b="1" dirty="0">
                  <a:solidFill>
                    <a:srgbClr val="000000"/>
                  </a:solidFill>
                  <a:latin typeface="Cambria Bold"/>
                </a:rPr>
                <a:t>,..</a:t>
              </a:r>
            </a:p>
            <a:p>
              <a:pPr marL="315368" lvl="1" algn="just" defTabSz="609630"/>
              <a:r>
                <a:rPr lang="en-US" sz="4400" b="1" dirty="0">
                  <a:solidFill>
                    <a:srgbClr val="000000"/>
                  </a:solidFill>
                  <a:latin typeface="Cambria Bold"/>
                </a:rPr>
                <a:t>- </a:t>
              </a:r>
              <a:r>
                <a:rPr lang="en-US" sz="4400" b="1" dirty="0" err="1">
                  <a:solidFill>
                    <a:srgbClr val="000000"/>
                  </a:solidFill>
                  <a:latin typeface="Cambria Bold"/>
                </a:rPr>
                <a:t>Kết</a:t>
              </a:r>
              <a:r>
                <a:rPr lang="en-US" sz="4400" b="1" dirty="0">
                  <a:solidFill>
                    <a:srgbClr val="000000"/>
                  </a:solidFill>
                  <a:latin typeface="Cambria Bold"/>
                </a:rPr>
                <a:t> </a:t>
              </a:r>
              <a:r>
                <a:rPr lang="en-US" sz="4400" b="1" dirty="0" err="1">
                  <a:solidFill>
                    <a:srgbClr val="000000"/>
                  </a:solidFill>
                  <a:latin typeface="Cambria Bold"/>
                </a:rPr>
                <a:t>hợp</a:t>
              </a:r>
              <a:r>
                <a:rPr lang="en-US" sz="4400" b="1" dirty="0">
                  <a:solidFill>
                    <a:srgbClr val="000000"/>
                  </a:solidFill>
                  <a:latin typeface="Cambria Bold"/>
                </a:rPr>
                <a:t> </a:t>
              </a:r>
              <a:r>
                <a:rPr lang="en-US" sz="4400" b="1" dirty="0" err="1">
                  <a:solidFill>
                    <a:srgbClr val="000000"/>
                  </a:solidFill>
                  <a:latin typeface="Cambria Bold"/>
                </a:rPr>
                <a:t>giới</a:t>
              </a:r>
              <a:r>
                <a:rPr lang="en-US" sz="4400" b="1" dirty="0">
                  <a:solidFill>
                    <a:srgbClr val="000000"/>
                  </a:solidFill>
                  <a:latin typeface="Cambria Bold"/>
                </a:rPr>
                <a:t> </a:t>
              </a:r>
              <a:r>
                <a:rPr lang="en-US" sz="4400" b="1" dirty="0" err="1">
                  <a:solidFill>
                    <a:srgbClr val="000000"/>
                  </a:solidFill>
                  <a:latin typeface="Cambria Bold"/>
                </a:rPr>
                <a:t>thiệu</a:t>
              </a:r>
              <a:r>
                <a:rPr lang="en-US" sz="4400" b="1" dirty="0">
                  <a:solidFill>
                    <a:srgbClr val="000000"/>
                  </a:solidFill>
                  <a:latin typeface="Cambria Bold"/>
                </a:rPr>
                <a:t> </a:t>
              </a:r>
              <a:r>
                <a:rPr lang="en-US" sz="4400" b="1" dirty="0" err="1">
                  <a:solidFill>
                    <a:srgbClr val="000000"/>
                  </a:solidFill>
                  <a:latin typeface="Cambria Bold"/>
                </a:rPr>
                <a:t>tranh</a:t>
              </a:r>
              <a:r>
                <a:rPr lang="en-US" sz="4400" b="1" dirty="0">
                  <a:solidFill>
                    <a:srgbClr val="000000"/>
                  </a:solidFill>
                  <a:latin typeface="Cambria Bold"/>
                </a:rPr>
                <a:t> </a:t>
              </a:r>
              <a:r>
                <a:rPr lang="en-US" sz="4400" b="1" dirty="0" err="1">
                  <a:solidFill>
                    <a:srgbClr val="000000"/>
                  </a:solidFill>
                  <a:latin typeface="Cambria Bold"/>
                </a:rPr>
                <a:t>ảnh</a:t>
              </a:r>
              <a:r>
                <a:rPr lang="en-US" sz="4400" b="1" dirty="0">
                  <a:solidFill>
                    <a:srgbClr val="000000"/>
                  </a:solidFill>
                  <a:latin typeface="Cambria Bold"/>
                </a:rPr>
                <a:t>, video,... </a:t>
              </a:r>
            </a:p>
          </p:txBody>
        </p:sp>
      </p:grpSp>
      <p:sp>
        <p:nvSpPr>
          <p:cNvPr id="13" name="TextBox 92">
            <a:extLst>
              <a:ext uri="{FF2B5EF4-FFF2-40B4-BE49-F238E27FC236}">
                <a16:creationId xmlns:a16="http://schemas.microsoft.com/office/drawing/2014/main" id="{9E940254-780F-D7A4-6839-FDCD46DF21E2}"/>
              </a:ext>
            </a:extLst>
          </p:cNvPr>
          <p:cNvSpPr txBox="1"/>
          <p:nvPr/>
        </p:nvSpPr>
        <p:spPr>
          <a:xfrm>
            <a:off x="1596328" y="749087"/>
            <a:ext cx="1389209" cy="805862"/>
          </a:xfrm>
          <a:prstGeom prst="rect">
            <a:avLst/>
          </a:prstGeom>
        </p:spPr>
        <p:txBody>
          <a:bodyPr wrap="square" lIns="0" tIns="0" rIns="0" bIns="0" rtlCol="0" anchor="t">
            <a:spAutoFit/>
          </a:bodyPr>
          <a:lstStyle/>
          <a:p>
            <a:pPr algn="just" defTabSz="609630">
              <a:lnSpc>
                <a:spcPts val="6768"/>
              </a:lnSpc>
            </a:pPr>
            <a:r>
              <a:rPr lang="en-US" sz="5206" b="1" dirty="0" err="1">
                <a:solidFill>
                  <a:srgbClr val="FF0000"/>
                </a:solidFill>
                <a:latin typeface="Cambria Bold"/>
              </a:rPr>
              <a:t>Nói</a:t>
            </a:r>
            <a:r>
              <a:rPr lang="en-US" sz="5206" dirty="0">
                <a:solidFill>
                  <a:srgbClr val="C66400"/>
                </a:solidFill>
                <a:latin typeface="Cambria Bold"/>
              </a:rPr>
              <a:t>.</a:t>
            </a:r>
          </a:p>
        </p:txBody>
      </p:sp>
    </p:spTree>
    <p:extLst>
      <p:ext uri="{BB962C8B-B14F-4D97-AF65-F5344CB8AC3E}">
        <p14:creationId xmlns:p14="http://schemas.microsoft.com/office/powerpoint/2010/main" val="1380495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552449" y="373380"/>
            <a:ext cx="11172825" cy="6275070"/>
          </a:xfrm>
          <a:custGeom>
            <a:avLst/>
            <a:gdLst>
              <a:gd name="csX0" fmla="*/ 0 w 11172825"/>
              <a:gd name="csY0" fmla="*/ 1045866 h 6275070"/>
              <a:gd name="csX1" fmla="*/ 1045866 w 11172825"/>
              <a:gd name="csY1" fmla="*/ 0 h 6275070"/>
              <a:gd name="csX2" fmla="*/ 10126959 w 11172825"/>
              <a:gd name="csY2" fmla="*/ 0 h 6275070"/>
              <a:gd name="csX3" fmla="*/ 11172825 w 11172825"/>
              <a:gd name="csY3" fmla="*/ 1045866 h 6275070"/>
              <a:gd name="csX4" fmla="*/ 11172825 w 11172825"/>
              <a:gd name="csY4" fmla="*/ 5229204 h 6275070"/>
              <a:gd name="csX5" fmla="*/ 10126959 w 11172825"/>
              <a:gd name="csY5" fmla="*/ 6275070 h 6275070"/>
              <a:gd name="csX6" fmla="*/ 1045866 w 11172825"/>
              <a:gd name="csY6" fmla="*/ 6275070 h 6275070"/>
              <a:gd name="csX7" fmla="*/ 0 w 11172825"/>
              <a:gd name="csY7" fmla="*/ 5229204 h 6275070"/>
              <a:gd name="csX8" fmla="*/ 0 w 11172825"/>
              <a:gd name="csY8" fmla="*/ 1045866 h 62750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172825" h="6275070" fill="none" extrusionOk="0">
                <a:moveTo>
                  <a:pt x="0" y="1045866"/>
                </a:moveTo>
                <a:cubicBezTo>
                  <a:pt x="36799" y="501599"/>
                  <a:pt x="527014" y="1949"/>
                  <a:pt x="1045866" y="0"/>
                </a:cubicBezTo>
                <a:cubicBezTo>
                  <a:pt x="3088109" y="57678"/>
                  <a:pt x="9113663" y="-117734"/>
                  <a:pt x="10126959" y="0"/>
                </a:cubicBezTo>
                <a:cubicBezTo>
                  <a:pt x="10733572" y="58978"/>
                  <a:pt x="11187411" y="438161"/>
                  <a:pt x="11172825" y="1045866"/>
                </a:cubicBezTo>
                <a:cubicBezTo>
                  <a:pt x="11046113" y="1812987"/>
                  <a:pt x="11045057" y="4504113"/>
                  <a:pt x="11172825" y="5229204"/>
                </a:cubicBezTo>
                <a:cubicBezTo>
                  <a:pt x="11170196" y="5839656"/>
                  <a:pt x="10781728" y="6314845"/>
                  <a:pt x="10126959" y="6275070"/>
                </a:cubicBezTo>
                <a:cubicBezTo>
                  <a:pt x="7667820" y="6281896"/>
                  <a:pt x="4787664" y="6297198"/>
                  <a:pt x="1045866" y="6275070"/>
                </a:cubicBezTo>
                <a:cubicBezTo>
                  <a:pt x="447201" y="6299169"/>
                  <a:pt x="-9815" y="5870619"/>
                  <a:pt x="0" y="5229204"/>
                </a:cubicBezTo>
                <a:cubicBezTo>
                  <a:pt x="-169495" y="3547890"/>
                  <a:pt x="-134306" y="1576128"/>
                  <a:pt x="0" y="1045866"/>
                </a:cubicBezTo>
                <a:close/>
              </a:path>
              <a:path w="11172825" h="6275070" stroke="0" extrusionOk="0">
                <a:moveTo>
                  <a:pt x="0" y="1045866"/>
                </a:moveTo>
                <a:cubicBezTo>
                  <a:pt x="52456" y="428394"/>
                  <a:pt x="444329" y="-92028"/>
                  <a:pt x="1045866" y="0"/>
                </a:cubicBezTo>
                <a:cubicBezTo>
                  <a:pt x="5445754" y="-119478"/>
                  <a:pt x="8771761" y="22869"/>
                  <a:pt x="10126959" y="0"/>
                </a:cubicBezTo>
                <a:cubicBezTo>
                  <a:pt x="10699603" y="-52188"/>
                  <a:pt x="11217648" y="414214"/>
                  <a:pt x="11172825" y="1045866"/>
                </a:cubicBezTo>
                <a:cubicBezTo>
                  <a:pt x="11040048" y="1929381"/>
                  <a:pt x="11122304" y="4166979"/>
                  <a:pt x="11172825" y="5229204"/>
                </a:cubicBezTo>
                <a:cubicBezTo>
                  <a:pt x="11218516" y="5823071"/>
                  <a:pt x="10669133" y="6346291"/>
                  <a:pt x="10126959" y="6275070"/>
                </a:cubicBezTo>
                <a:cubicBezTo>
                  <a:pt x="7642907" y="6288512"/>
                  <a:pt x="2634090" y="6168921"/>
                  <a:pt x="1045866" y="6275070"/>
                </a:cubicBezTo>
                <a:cubicBezTo>
                  <a:pt x="494188" y="6307323"/>
                  <a:pt x="6039" y="5870081"/>
                  <a:pt x="0" y="5229204"/>
                </a:cubicBezTo>
                <a:cubicBezTo>
                  <a:pt x="65430" y="4325928"/>
                  <a:pt x="152388" y="1567469"/>
                  <a:pt x="0" y="1045866"/>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sp>
        <p:nvSpPr>
          <p:cNvPr id="2" name="Freeform 87">
            <a:extLst>
              <a:ext uri="{FF2B5EF4-FFF2-40B4-BE49-F238E27FC236}">
                <a16:creationId xmlns:a16="http://schemas.microsoft.com/office/drawing/2014/main" id="{0D66D3EE-81C5-F846-5C94-A5D1B48118ED}"/>
              </a:ext>
            </a:extLst>
          </p:cNvPr>
          <p:cNvSpPr/>
          <p:nvPr/>
        </p:nvSpPr>
        <p:spPr>
          <a:xfrm>
            <a:off x="920213" y="1668403"/>
            <a:ext cx="9877225" cy="3659055"/>
          </a:xfrm>
          <a:custGeom>
            <a:avLst/>
            <a:gdLst/>
            <a:ahLst/>
            <a:cxnLst/>
            <a:rect l="l" t="t" r="r" b="b"/>
            <a:pathLst>
              <a:path w="14815837" h="5488582">
                <a:moveTo>
                  <a:pt x="0" y="0"/>
                </a:moveTo>
                <a:lnTo>
                  <a:pt x="14815837" y="0"/>
                </a:lnTo>
                <a:lnTo>
                  <a:pt x="14815837" y="5488582"/>
                </a:lnTo>
                <a:lnTo>
                  <a:pt x="0" y="5488582"/>
                </a:lnTo>
                <a:lnTo>
                  <a:pt x="0" y="0"/>
                </a:lnTo>
                <a:close/>
              </a:path>
            </a:pathLst>
          </a:custGeom>
          <a:blipFill>
            <a:blip r:embed="rId2"/>
            <a:stretch>
              <a:fillRect t="-4306" r="-2247" b="-12434"/>
            </a:stretch>
          </a:blipFill>
        </p:spPr>
        <p:txBody>
          <a:bodyPr/>
          <a:lstStyle/>
          <a:p>
            <a:endParaRPr lang="en-US"/>
          </a:p>
        </p:txBody>
      </p:sp>
      <p:sp>
        <p:nvSpPr>
          <p:cNvPr id="4" name="Freeform 88">
            <a:extLst>
              <a:ext uri="{FF2B5EF4-FFF2-40B4-BE49-F238E27FC236}">
                <a16:creationId xmlns:a16="http://schemas.microsoft.com/office/drawing/2014/main" id="{730E0260-C127-4864-4DDD-D0A4F1BC1197}"/>
              </a:ext>
            </a:extLst>
          </p:cNvPr>
          <p:cNvSpPr/>
          <p:nvPr/>
        </p:nvSpPr>
        <p:spPr>
          <a:xfrm>
            <a:off x="1448477" y="630116"/>
            <a:ext cx="468164" cy="731506"/>
          </a:xfrm>
          <a:custGeom>
            <a:avLst/>
            <a:gdLst/>
            <a:ahLst/>
            <a:cxnLst/>
            <a:rect l="l" t="t" r="r" b="b"/>
            <a:pathLst>
              <a:path w="702246" h="1097259">
                <a:moveTo>
                  <a:pt x="0" y="0"/>
                </a:moveTo>
                <a:lnTo>
                  <a:pt x="702246" y="0"/>
                </a:lnTo>
                <a:lnTo>
                  <a:pt x="702246" y="1097258"/>
                </a:lnTo>
                <a:lnTo>
                  <a:pt x="0" y="109725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89">
            <a:extLst>
              <a:ext uri="{FF2B5EF4-FFF2-40B4-BE49-F238E27FC236}">
                <a16:creationId xmlns:a16="http://schemas.microsoft.com/office/drawing/2014/main" id="{40064AB6-F29E-1F4E-D12C-CBEA5DAEBA10}"/>
              </a:ext>
            </a:extLst>
          </p:cNvPr>
          <p:cNvSpPr txBox="1"/>
          <p:nvPr/>
        </p:nvSpPr>
        <p:spPr>
          <a:xfrm>
            <a:off x="2129815" y="635000"/>
            <a:ext cx="1518890" cy="805862"/>
          </a:xfrm>
          <a:prstGeom prst="rect">
            <a:avLst/>
          </a:prstGeom>
        </p:spPr>
        <p:txBody>
          <a:bodyPr wrap="square" lIns="0" tIns="0" rIns="0" bIns="0" rtlCol="0" anchor="t">
            <a:spAutoFit/>
          </a:bodyPr>
          <a:lstStyle/>
          <a:p>
            <a:pPr algn="just" defTabSz="609630">
              <a:lnSpc>
                <a:spcPts val="6768"/>
              </a:lnSpc>
            </a:pPr>
            <a:r>
              <a:rPr lang="en-US" sz="5206" dirty="0" err="1">
                <a:solidFill>
                  <a:srgbClr val="C66400"/>
                </a:solidFill>
                <a:latin typeface="Cambria Bold"/>
              </a:rPr>
              <a:t>Nói</a:t>
            </a:r>
            <a:r>
              <a:rPr lang="en-US" sz="5206" dirty="0">
                <a:solidFill>
                  <a:srgbClr val="C66400"/>
                </a:solidFill>
                <a:latin typeface="Cambria Bold"/>
              </a:rPr>
              <a:t>.</a:t>
            </a:r>
          </a:p>
        </p:txBody>
      </p:sp>
    </p:spTree>
    <p:extLst>
      <p:ext uri="{BB962C8B-B14F-4D97-AF65-F5344CB8AC3E}">
        <p14:creationId xmlns:p14="http://schemas.microsoft.com/office/powerpoint/2010/main" val="21122682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Speech Bubble: Rectangle with Corners Rounded 5">
            <a:extLst>
              <a:ext uri="{FF2B5EF4-FFF2-40B4-BE49-F238E27FC236}">
                <a16:creationId xmlns:a16="http://schemas.microsoft.com/office/drawing/2014/main" id="{7CF54D88-449E-20E1-CA16-4029D438B7E7}"/>
              </a:ext>
            </a:extLst>
          </p:cNvPr>
          <p:cNvSpPr/>
          <p:nvPr/>
        </p:nvSpPr>
        <p:spPr>
          <a:xfrm flipH="1">
            <a:off x="2808512" y="904461"/>
            <a:ext cx="7969279" cy="1561006"/>
          </a:xfrm>
          <a:prstGeom prst="wedgeRoundRectCallout">
            <a:avLst>
              <a:gd name="adj1" fmla="val -12205"/>
              <a:gd name="adj2" fmla="val 72267"/>
              <a:gd name="adj3" fmla="val 16667"/>
            </a:avLst>
          </a:prstGeom>
          <a:solidFill>
            <a:srgbClr val="FFFF66"/>
          </a:solidFill>
          <a:ln w="38100" cap="flat" cmpd="sng" algn="ctr">
            <a:solidFill>
              <a:srgbClr val="FFC000"/>
            </a:solidFill>
            <a:prstDash val="sysDash"/>
            <a:miter lim="800000"/>
            <a:extLst>
              <a:ext uri="{C807C97D-BFC1-408E-A445-0C87EB9F89A2}">
                <ask:lineSketchStyleProps xmlns:ask="http://schemas.microsoft.com/office/drawing/2018/sketchyshapes" sd="3244475365">
                  <a:custGeom>
                    <a:avLst/>
                    <a:gdLst>
                      <a:gd name="connsiteX0" fmla="*/ 0 w 5435635"/>
                      <a:gd name="connsiteY0" fmla="*/ 380793 h 2284710"/>
                      <a:gd name="connsiteX1" fmla="*/ 380793 w 5435635"/>
                      <a:gd name="connsiteY1" fmla="*/ 0 h 2284710"/>
                      <a:gd name="connsiteX2" fmla="*/ 994592 w 5435635"/>
                      <a:gd name="connsiteY2" fmla="*/ 0 h 2284710"/>
                      <a:gd name="connsiteX3" fmla="*/ 1719990 w 5435635"/>
                      <a:gd name="connsiteY3" fmla="*/ 0 h 2284710"/>
                      <a:gd name="connsiteX4" fmla="*/ 2445389 w 5435635"/>
                      <a:gd name="connsiteY4" fmla="*/ 0 h 2284710"/>
                      <a:gd name="connsiteX5" fmla="*/ 3170787 w 5435635"/>
                      <a:gd name="connsiteY5" fmla="*/ 0 h 2284710"/>
                      <a:gd name="connsiteX6" fmla="*/ 3170787 w 5435635"/>
                      <a:gd name="connsiteY6" fmla="*/ 0 h 2284710"/>
                      <a:gd name="connsiteX7" fmla="*/ 3823063 w 5435635"/>
                      <a:gd name="connsiteY7" fmla="*/ 0 h 2284710"/>
                      <a:gd name="connsiteX8" fmla="*/ 4529696 w 5435635"/>
                      <a:gd name="connsiteY8" fmla="*/ 0 h 2284710"/>
                      <a:gd name="connsiteX9" fmla="*/ 5054842 w 5435635"/>
                      <a:gd name="connsiteY9" fmla="*/ 0 h 2284710"/>
                      <a:gd name="connsiteX10" fmla="*/ 5435635 w 5435635"/>
                      <a:gd name="connsiteY10" fmla="*/ 380793 h 2284710"/>
                      <a:gd name="connsiteX11" fmla="*/ 5435635 w 5435635"/>
                      <a:gd name="connsiteY11" fmla="*/ 847251 h 2284710"/>
                      <a:gd name="connsiteX12" fmla="*/ 5435635 w 5435635"/>
                      <a:gd name="connsiteY12" fmla="*/ 1332748 h 2284710"/>
                      <a:gd name="connsiteX13" fmla="*/ 5435635 w 5435635"/>
                      <a:gd name="connsiteY13" fmla="*/ 1704965 h 2284710"/>
                      <a:gd name="connsiteX14" fmla="*/ 5435635 w 5435635"/>
                      <a:gd name="connsiteY14" fmla="*/ 1903925 h 2284710"/>
                      <a:gd name="connsiteX15" fmla="*/ 5435635 w 5435635"/>
                      <a:gd name="connsiteY15" fmla="*/ 1903917 h 2284710"/>
                      <a:gd name="connsiteX16" fmla="*/ 5054842 w 5435635"/>
                      <a:gd name="connsiteY16" fmla="*/ 2284710 h 2284710"/>
                      <a:gd name="connsiteX17" fmla="*/ 4529696 w 5435635"/>
                      <a:gd name="connsiteY17" fmla="*/ 2284710 h 2284710"/>
                      <a:gd name="connsiteX18" fmla="*/ 3877420 w 5435635"/>
                      <a:gd name="connsiteY18" fmla="*/ 2284710 h 2284710"/>
                      <a:gd name="connsiteX19" fmla="*/ 3170787 w 5435635"/>
                      <a:gd name="connsiteY19" fmla="*/ 2284710 h 2284710"/>
                      <a:gd name="connsiteX20" fmla="*/ 3170787 w 5435635"/>
                      <a:gd name="connsiteY20" fmla="*/ 2284710 h 2284710"/>
                      <a:gd name="connsiteX21" fmla="*/ 2556988 w 5435635"/>
                      <a:gd name="connsiteY21" fmla="*/ 2284710 h 2284710"/>
                      <a:gd name="connsiteX22" fmla="*/ 1887390 w 5435635"/>
                      <a:gd name="connsiteY22" fmla="*/ 2284710 h 2284710"/>
                      <a:gd name="connsiteX23" fmla="*/ 1161991 w 5435635"/>
                      <a:gd name="connsiteY23" fmla="*/ 2284710 h 2284710"/>
                      <a:gd name="connsiteX24" fmla="*/ 380793 w 5435635"/>
                      <a:gd name="connsiteY24" fmla="*/ 2284710 h 2284710"/>
                      <a:gd name="connsiteX25" fmla="*/ 0 w 5435635"/>
                      <a:gd name="connsiteY25" fmla="*/ 1903917 h 2284710"/>
                      <a:gd name="connsiteX26" fmla="*/ 0 w 5435635"/>
                      <a:gd name="connsiteY26" fmla="*/ 1903925 h 2284710"/>
                      <a:gd name="connsiteX27" fmla="*/ 0 w 5435635"/>
                      <a:gd name="connsiteY27" fmla="*/ 1332748 h 2284710"/>
                      <a:gd name="connsiteX28" fmla="*/ 0 w 5435635"/>
                      <a:gd name="connsiteY28" fmla="*/ 1332748 h 2284710"/>
                      <a:gd name="connsiteX29" fmla="*/ 0 w 5435635"/>
                      <a:gd name="connsiteY29" fmla="*/ 875810 h 2284710"/>
                      <a:gd name="connsiteX30" fmla="*/ 0 w 5435635"/>
                      <a:gd name="connsiteY3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35635" h="2284710" fill="none" extrusionOk="0">
                        <a:moveTo>
                          <a:pt x="0" y="380793"/>
                        </a:moveTo>
                        <a:cubicBezTo>
                          <a:pt x="21678" y="183546"/>
                          <a:pt x="139342" y="40722"/>
                          <a:pt x="380793" y="0"/>
                        </a:cubicBezTo>
                        <a:cubicBezTo>
                          <a:pt x="588214" y="-1125"/>
                          <a:pt x="717900" y="-4875"/>
                          <a:pt x="994592" y="0"/>
                        </a:cubicBezTo>
                        <a:cubicBezTo>
                          <a:pt x="1271284" y="4875"/>
                          <a:pt x="1358274" y="8400"/>
                          <a:pt x="1719990" y="0"/>
                        </a:cubicBezTo>
                        <a:cubicBezTo>
                          <a:pt x="2081706" y="-8400"/>
                          <a:pt x="2196850" y="-2482"/>
                          <a:pt x="2445389" y="0"/>
                        </a:cubicBezTo>
                        <a:cubicBezTo>
                          <a:pt x="2693928" y="2482"/>
                          <a:pt x="3011459" y="7479"/>
                          <a:pt x="3170787" y="0"/>
                        </a:cubicBezTo>
                        <a:lnTo>
                          <a:pt x="3170787" y="0"/>
                        </a:lnTo>
                        <a:cubicBezTo>
                          <a:pt x="3458303" y="-15442"/>
                          <a:pt x="3524897" y="-30246"/>
                          <a:pt x="3823063" y="0"/>
                        </a:cubicBezTo>
                        <a:cubicBezTo>
                          <a:pt x="4121229" y="30246"/>
                          <a:pt x="4248222" y="-34154"/>
                          <a:pt x="4529696" y="0"/>
                        </a:cubicBezTo>
                        <a:cubicBezTo>
                          <a:pt x="4717708" y="12584"/>
                          <a:pt x="4830404" y="-20773"/>
                          <a:pt x="5054842" y="0"/>
                        </a:cubicBezTo>
                        <a:cubicBezTo>
                          <a:pt x="5269750" y="-28959"/>
                          <a:pt x="5471355" y="135189"/>
                          <a:pt x="5435635" y="380793"/>
                        </a:cubicBezTo>
                        <a:cubicBezTo>
                          <a:pt x="5431989" y="579607"/>
                          <a:pt x="5437709" y="618664"/>
                          <a:pt x="5435635" y="847251"/>
                        </a:cubicBezTo>
                        <a:cubicBezTo>
                          <a:pt x="5433561" y="1075838"/>
                          <a:pt x="5446736" y="1156681"/>
                          <a:pt x="5435635" y="1332748"/>
                        </a:cubicBezTo>
                        <a:cubicBezTo>
                          <a:pt x="5424323" y="1504527"/>
                          <a:pt x="5429364" y="1584223"/>
                          <a:pt x="5435635" y="1704965"/>
                        </a:cubicBezTo>
                        <a:cubicBezTo>
                          <a:pt x="5443478" y="1774320"/>
                          <a:pt x="5442747" y="1818697"/>
                          <a:pt x="5435635" y="1903925"/>
                        </a:cubicBezTo>
                        <a:lnTo>
                          <a:pt x="5435635" y="1903917"/>
                        </a:lnTo>
                        <a:cubicBezTo>
                          <a:pt x="5467053" y="2132696"/>
                          <a:pt x="5281975" y="2272888"/>
                          <a:pt x="5054842" y="2284710"/>
                        </a:cubicBezTo>
                        <a:cubicBezTo>
                          <a:pt x="4859727" y="2299018"/>
                          <a:pt x="4713476" y="2290016"/>
                          <a:pt x="4529696" y="2284710"/>
                        </a:cubicBezTo>
                        <a:cubicBezTo>
                          <a:pt x="4322161" y="2266598"/>
                          <a:pt x="4177644" y="2309857"/>
                          <a:pt x="3877420" y="2284710"/>
                        </a:cubicBezTo>
                        <a:cubicBezTo>
                          <a:pt x="3577196" y="2259563"/>
                          <a:pt x="3346808" y="2306339"/>
                          <a:pt x="3170787" y="2284710"/>
                        </a:cubicBezTo>
                        <a:lnTo>
                          <a:pt x="3170787" y="2284710"/>
                        </a:lnTo>
                        <a:cubicBezTo>
                          <a:pt x="2912752" y="2286758"/>
                          <a:pt x="2806599" y="2295468"/>
                          <a:pt x="2556988" y="2284710"/>
                        </a:cubicBezTo>
                        <a:cubicBezTo>
                          <a:pt x="2307377" y="2273952"/>
                          <a:pt x="2187680" y="2261299"/>
                          <a:pt x="1887390" y="2284710"/>
                        </a:cubicBezTo>
                        <a:cubicBezTo>
                          <a:pt x="1587100" y="2308121"/>
                          <a:pt x="1378373" y="2273963"/>
                          <a:pt x="1161991" y="2284710"/>
                        </a:cubicBezTo>
                        <a:cubicBezTo>
                          <a:pt x="945609" y="2295457"/>
                          <a:pt x="761952" y="2286196"/>
                          <a:pt x="380793" y="2284710"/>
                        </a:cubicBezTo>
                        <a:cubicBezTo>
                          <a:pt x="145015" y="2305125"/>
                          <a:pt x="-3244" y="2105653"/>
                          <a:pt x="0" y="1903917"/>
                        </a:cubicBezTo>
                        <a:lnTo>
                          <a:pt x="0" y="1903925"/>
                        </a:lnTo>
                        <a:cubicBezTo>
                          <a:pt x="4907" y="1739752"/>
                          <a:pt x="-8197" y="1530428"/>
                          <a:pt x="0" y="1332748"/>
                        </a:cubicBezTo>
                        <a:lnTo>
                          <a:pt x="0" y="1332748"/>
                        </a:lnTo>
                        <a:cubicBezTo>
                          <a:pt x="-14766" y="1236146"/>
                          <a:pt x="542" y="999609"/>
                          <a:pt x="0" y="875810"/>
                        </a:cubicBezTo>
                        <a:cubicBezTo>
                          <a:pt x="-542" y="752011"/>
                          <a:pt x="-15257" y="605374"/>
                          <a:pt x="0" y="380793"/>
                        </a:cubicBezTo>
                        <a:close/>
                      </a:path>
                      <a:path w="5435635" h="2284710" stroke="0" extrusionOk="0">
                        <a:moveTo>
                          <a:pt x="0" y="380793"/>
                        </a:moveTo>
                        <a:cubicBezTo>
                          <a:pt x="13444" y="126733"/>
                          <a:pt x="146084" y="25162"/>
                          <a:pt x="380793" y="0"/>
                        </a:cubicBezTo>
                        <a:cubicBezTo>
                          <a:pt x="656321" y="-19354"/>
                          <a:pt x="788982" y="35362"/>
                          <a:pt x="1134091" y="0"/>
                        </a:cubicBezTo>
                        <a:cubicBezTo>
                          <a:pt x="1479200" y="-35362"/>
                          <a:pt x="1469094" y="25455"/>
                          <a:pt x="1747890" y="0"/>
                        </a:cubicBezTo>
                        <a:cubicBezTo>
                          <a:pt x="2026686" y="-25455"/>
                          <a:pt x="2257338" y="-30159"/>
                          <a:pt x="2501188" y="0"/>
                        </a:cubicBezTo>
                        <a:cubicBezTo>
                          <a:pt x="2745038" y="30159"/>
                          <a:pt x="2849265" y="-9109"/>
                          <a:pt x="3170787" y="0"/>
                        </a:cubicBezTo>
                        <a:lnTo>
                          <a:pt x="3170787" y="0"/>
                        </a:lnTo>
                        <a:cubicBezTo>
                          <a:pt x="3392939" y="9271"/>
                          <a:pt x="3661403" y="5931"/>
                          <a:pt x="3850242" y="0"/>
                        </a:cubicBezTo>
                        <a:cubicBezTo>
                          <a:pt x="4039082" y="-5931"/>
                          <a:pt x="4315463" y="20184"/>
                          <a:pt x="4529696" y="0"/>
                        </a:cubicBezTo>
                        <a:cubicBezTo>
                          <a:pt x="4762388" y="575"/>
                          <a:pt x="4894680" y="26122"/>
                          <a:pt x="5054842" y="0"/>
                        </a:cubicBezTo>
                        <a:cubicBezTo>
                          <a:pt x="5271321" y="46043"/>
                          <a:pt x="5394643" y="166268"/>
                          <a:pt x="5435635" y="380793"/>
                        </a:cubicBezTo>
                        <a:cubicBezTo>
                          <a:pt x="5440778" y="556489"/>
                          <a:pt x="5447375" y="709280"/>
                          <a:pt x="5435635" y="828212"/>
                        </a:cubicBezTo>
                        <a:cubicBezTo>
                          <a:pt x="5423895" y="947144"/>
                          <a:pt x="5454061" y="1099370"/>
                          <a:pt x="5435635" y="1332748"/>
                        </a:cubicBezTo>
                        <a:cubicBezTo>
                          <a:pt x="5428432" y="1452775"/>
                          <a:pt x="5442455" y="1580736"/>
                          <a:pt x="5435635" y="1704965"/>
                        </a:cubicBezTo>
                        <a:cubicBezTo>
                          <a:pt x="5431092" y="1795022"/>
                          <a:pt x="5442390" y="1808607"/>
                          <a:pt x="5435635" y="1903925"/>
                        </a:cubicBezTo>
                        <a:lnTo>
                          <a:pt x="5435635" y="1903917"/>
                        </a:lnTo>
                        <a:cubicBezTo>
                          <a:pt x="5434704" y="2123481"/>
                          <a:pt x="5273252" y="2303551"/>
                          <a:pt x="5054842" y="2284710"/>
                        </a:cubicBezTo>
                        <a:cubicBezTo>
                          <a:pt x="4827513" y="2305492"/>
                          <a:pt x="4788971" y="2270691"/>
                          <a:pt x="4529696" y="2284710"/>
                        </a:cubicBezTo>
                        <a:cubicBezTo>
                          <a:pt x="4228312" y="2256560"/>
                          <a:pt x="4044587" y="2257813"/>
                          <a:pt x="3891009" y="2284710"/>
                        </a:cubicBezTo>
                        <a:cubicBezTo>
                          <a:pt x="3737431" y="2311607"/>
                          <a:pt x="3494542" y="2265606"/>
                          <a:pt x="3170787" y="2284710"/>
                        </a:cubicBezTo>
                        <a:lnTo>
                          <a:pt x="3170787" y="2284710"/>
                        </a:lnTo>
                        <a:cubicBezTo>
                          <a:pt x="2946586" y="2264918"/>
                          <a:pt x="2746741" y="2265803"/>
                          <a:pt x="2473289" y="2284710"/>
                        </a:cubicBezTo>
                        <a:cubicBezTo>
                          <a:pt x="2199837" y="2303617"/>
                          <a:pt x="2069941" y="2258542"/>
                          <a:pt x="1719990" y="2284710"/>
                        </a:cubicBezTo>
                        <a:cubicBezTo>
                          <a:pt x="1370039" y="2310878"/>
                          <a:pt x="1237939" y="2276082"/>
                          <a:pt x="1078292" y="2284710"/>
                        </a:cubicBezTo>
                        <a:cubicBezTo>
                          <a:pt x="918645" y="2293338"/>
                          <a:pt x="556745" y="2269104"/>
                          <a:pt x="380793" y="2284710"/>
                        </a:cubicBezTo>
                        <a:cubicBezTo>
                          <a:pt x="210371" y="2294161"/>
                          <a:pt x="3891" y="2103270"/>
                          <a:pt x="0" y="1903917"/>
                        </a:cubicBezTo>
                        <a:lnTo>
                          <a:pt x="0" y="1903925"/>
                        </a:lnTo>
                        <a:cubicBezTo>
                          <a:pt x="-22081" y="1774370"/>
                          <a:pt x="22075" y="1483006"/>
                          <a:pt x="0" y="1332748"/>
                        </a:cubicBezTo>
                        <a:lnTo>
                          <a:pt x="0" y="1332748"/>
                        </a:lnTo>
                        <a:cubicBezTo>
                          <a:pt x="-638" y="1139727"/>
                          <a:pt x="-21913" y="1090075"/>
                          <a:pt x="0" y="885329"/>
                        </a:cubicBezTo>
                        <a:cubicBezTo>
                          <a:pt x="21913" y="680583"/>
                          <a:pt x="20358" y="627564"/>
                          <a:pt x="0" y="380793"/>
                        </a:cubicBezTo>
                        <a:close/>
                      </a:path>
                    </a:pathLst>
                  </a:custGeom>
                  <ask:type>
                    <ask:lineSketchNone/>
                  </ask:type>
                </ask:lineSketchStyleProps>
              </a:ext>
            </a:extLst>
          </a:ln>
          <a:effectLst>
            <a:outerShdw blurRad="225425" dist="50800" dir="5220000" algn="ctr">
              <a:srgbClr val="000000">
                <a:alpha val="3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Chia </a:t>
            </a:r>
            <a:r>
              <a:rPr kumimoji="0" lang="en-US" sz="66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sẻ</a:t>
            </a:r>
            <a:r>
              <a:rPr kumimoji="0" lang="en-US" sz="66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66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trước</a:t>
            </a:r>
            <a:r>
              <a:rPr kumimoji="0" lang="en-US" sz="66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66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lớp</a:t>
            </a:r>
            <a:endParaRPr kumimoji="0" lang="vi-VN" sz="66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Hình ảnh 12" descr="Ảnh có chứa văn bản&#10;&#10;Mô tả được tạo tự động">
            <a:extLst>
              <a:ext uri="{FF2B5EF4-FFF2-40B4-BE49-F238E27FC236}">
                <a16:creationId xmlns:a16="http://schemas.microsoft.com/office/drawing/2014/main" id="{666BD3F0-9103-0FC5-90D4-45C15F3C6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5220" y="2635485"/>
            <a:ext cx="5852792" cy="4137192"/>
          </a:xfrm>
          <a:prstGeom prst="rect">
            <a:avLst/>
          </a:prstGeom>
        </p:spPr>
      </p:pic>
    </p:spTree>
    <p:extLst>
      <p:ext uri="{BB962C8B-B14F-4D97-AF65-F5344CB8AC3E}">
        <p14:creationId xmlns:p14="http://schemas.microsoft.com/office/powerpoint/2010/main" val="3744236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78ED6-D911-FF34-8D0C-FCF0FE5CE80F}"/>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B9EA352-5EEE-089F-2CD4-344DF15F234F}"/>
              </a:ext>
            </a:extLst>
          </p:cNvPr>
          <p:cNvSpPr/>
          <p:nvPr/>
        </p:nvSpPr>
        <p:spPr>
          <a:xfrm>
            <a:off x="799350" y="373380"/>
            <a:ext cx="10685514" cy="6054852"/>
          </a:xfrm>
          <a:custGeom>
            <a:avLst/>
            <a:gdLst>
              <a:gd name="csX0" fmla="*/ 0 w 10685514"/>
              <a:gd name="csY0" fmla="*/ 1009162 h 6054852"/>
              <a:gd name="csX1" fmla="*/ 1009162 w 10685514"/>
              <a:gd name="csY1" fmla="*/ 0 h 6054852"/>
              <a:gd name="csX2" fmla="*/ 9676352 w 10685514"/>
              <a:gd name="csY2" fmla="*/ 0 h 6054852"/>
              <a:gd name="csX3" fmla="*/ 10685514 w 10685514"/>
              <a:gd name="csY3" fmla="*/ 1009162 h 6054852"/>
              <a:gd name="csX4" fmla="*/ 10685514 w 10685514"/>
              <a:gd name="csY4" fmla="*/ 5045690 h 6054852"/>
              <a:gd name="csX5" fmla="*/ 9676352 w 10685514"/>
              <a:gd name="csY5" fmla="*/ 6054852 h 6054852"/>
              <a:gd name="csX6" fmla="*/ 1009162 w 10685514"/>
              <a:gd name="csY6" fmla="*/ 6054852 h 6054852"/>
              <a:gd name="csX7" fmla="*/ 0 w 10685514"/>
              <a:gd name="csY7" fmla="*/ 5045690 h 6054852"/>
              <a:gd name="csX8" fmla="*/ 0 w 10685514"/>
              <a:gd name="csY8" fmla="*/ 1009162 h 60548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7" name="Picture 9">
            <a:extLst>
              <a:ext uri="{FF2B5EF4-FFF2-40B4-BE49-F238E27FC236}">
                <a16:creationId xmlns:a16="http://schemas.microsoft.com/office/drawing/2014/main" id="{E5DA3074-300B-4EC8-62A1-AB44C3CA6704}"/>
              </a:ext>
            </a:extLst>
          </p:cNvPr>
          <p:cNvPicPr>
            <a:picLocks noChangeAspect="1"/>
          </p:cNvPicPr>
          <p:nvPr/>
        </p:nvPicPr>
        <p:blipFill>
          <a:blip r:embed="rId2"/>
          <a:srcRect/>
          <a:stretch>
            <a:fillRect/>
          </a:stretch>
        </p:blipFill>
        <p:spPr>
          <a:xfrm>
            <a:off x="760228" y="2819560"/>
            <a:ext cx="2603970" cy="2190590"/>
          </a:xfrm>
          <a:prstGeom prst="rect">
            <a:avLst/>
          </a:prstGeom>
        </p:spPr>
      </p:pic>
      <p:sp>
        <p:nvSpPr>
          <p:cNvPr id="10" name="Rectangle: Rounded Corners 9">
            <a:extLst>
              <a:ext uri="{FF2B5EF4-FFF2-40B4-BE49-F238E27FC236}">
                <a16:creationId xmlns:a16="http://schemas.microsoft.com/office/drawing/2014/main" id="{9A7A533F-8D3E-2D17-5636-6A957D9479A3}"/>
              </a:ext>
            </a:extLst>
          </p:cNvPr>
          <p:cNvSpPr/>
          <p:nvPr/>
        </p:nvSpPr>
        <p:spPr>
          <a:xfrm>
            <a:off x="3514725" y="600076"/>
            <a:ext cx="7143750" cy="1219199"/>
          </a:xfrm>
          <a:custGeom>
            <a:avLst/>
            <a:gdLst>
              <a:gd name="csX0" fmla="*/ 0 w 7143750"/>
              <a:gd name="csY0" fmla="*/ 203204 h 1219199"/>
              <a:gd name="csX1" fmla="*/ 203204 w 7143750"/>
              <a:gd name="csY1" fmla="*/ 0 h 1219199"/>
              <a:gd name="csX2" fmla="*/ 6940546 w 7143750"/>
              <a:gd name="csY2" fmla="*/ 0 h 1219199"/>
              <a:gd name="csX3" fmla="*/ 7143750 w 7143750"/>
              <a:gd name="csY3" fmla="*/ 203204 h 1219199"/>
              <a:gd name="csX4" fmla="*/ 7143750 w 7143750"/>
              <a:gd name="csY4" fmla="*/ 1015995 h 1219199"/>
              <a:gd name="csX5" fmla="*/ 6940546 w 7143750"/>
              <a:gd name="csY5" fmla="*/ 1219199 h 1219199"/>
              <a:gd name="csX6" fmla="*/ 203204 w 7143750"/>
              <a:gd name="csY6" fmla="*/ 1219199 h 1219199"/>
              <a:gd name="csX7" fmla="*/ 0 w 7143750"/>
              <a:gd name="csY7" fmla="*/ 1015995 h 1219199"/>
              <a:gd name="csX8" fmla="*/ 0 w 7143750"/>
              <a:gd name="csY8" fmla="*/ 203204 h 12191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143750" h="1219199" fill="none" extrusionOk="0">
                <a:moveTo>
                  <a:pt x="0" y="203204"/>
                </a:moveTo>
                <a:cubicBezTo>
                  <a:pt x="15910" y="84987"/>
                  <a:pt x="95865" y="-187"/>
                  <a:pt x="203204" y="0"/>
                </a:cubicBezTo>
                <a:cubicBezTo>
                  <a:pt x="978326" y="-71608"/>
                  <a:pt x="5883348" y="25947"/>
                  <a:pt x="6940546" y="0"/>
                </a:cubicBezTo>
                <a:cubicBezTo>
                  <a:pt x="7049826" y="-177"/>
                  <a:pt x="7141164" y="90558"/>
                  <a:pt x="7143750" y="203204"/>
                </a:cubicBezTo>
                <a:cubicBezTo>
                  <a:pt x="7180255" y="392168"/>
                  <a:pt x="7152902" y="724551"/>
                  <a:pt x="7143750" y="1015995"/>
                </a:cubicBezTo>
                <a:cubicBezTo>
                  <a:pt x="7139107" y="1134396"/>
                  <a:pt x="7043851" y="1214706"/>
                  <a:pt x="6940546" y="1219199"/>
                </a:cubicBezTo>
                <a:cubicBezTo>
                  <a:pt x="5603500" y="1372430"/>
                  <a:pt x="1719991" y="1327237"/>
                  <a:pt x="203204" y="1219199"/>
                </a:cubicBezTo>
                <a:cubicBezTo>
                  <a:pt x="96019" y="1230278"/>
                  <a:pt x="11266" y="1110772"/>
                  <a:pt x="0" y="1015995"/>
                </a:cubicBezTo>
                <a:cubicBezTo>
                  <a:pt x="61005" y="738722"/>
                  <a:pt x="-61525" y="374289"/>
                  <a:pt x="0" y="203204"/>
                </a:cubicBezTo>
                <a:close/>
              </a:path>
              <a:path w="7143750" h="1219199" stroke="0" extrusionOk="0">
                <a:moveTo>
                  <a:pt x="0" y="203204"/>
                </a:moveTo>
                <a:cubicBezTo>
                  <a:pt x="-7099" y="74977"/>
                  <a:pt x="91877" y="-9323"/>
                  <a:pt x="203204" y="0"/>
                </a:cubicBezTo>
                <a:cubicBezTo>
                  <a:pt x="2427630" y="-99551"/>
                  <a:pt x="6141888" y="67137"/>
                  <a:pt x="6940546" y="0"/>
                </a:cubicBezTo>
                <a:cubicBezTo>
                  <a:pt x="7049606" y="3114"/>
                  <a:pt x="7141501" y="81757"/>
                  <a:pt x="7143750" y="203204"/>
                </a:cubicBezTo>
                <a:cubicBezTo>
                  <a:pt x="7123838" y="570577"/>
                  <a:pt x="7148443" y="758829"/>
                  <a:pt x="7143750" y="1015995"/>
                </a:cubicBezTo>
                <a:cubicBezTo>
                  <a:pt x="7138126" y="1124224"/>
                  <a:pt x="7070512" y="1214555"/>
                  <a:pt x="6940546" y="1219199"/>
                </a:cubicBezTo>
                <a:cubicBezTo>
                  <a:pt x="4982155" y="1178258"/>
                  <a:pt x="3057029" y="1189398"/>
                  <a:pt x="203204" y="1219199"/>
                </a:cubicBezTo>
                <a:cubicBezTo>
                  <a:pt x="85152" y="1209994"/>
                  <a:pt x="-12016" y="1146797"/>
                  <a:pt x="0" y="1015995"/>
                </a:cubicBezTo>
                <a:cubicBezTo>
                  <a:pt x="9887" y="619470"/>
                  <a:pt x="-52428" y="453428"/>
                  <a:pt x="0" y="203204"/>
                </a:cubicBezTo>
                <a:close/>
              </a:path>
            </a:pathLst>
          </a:custGeom>
          <a:solidFill>
            <a:schemeClr val="accent5">
              <a:lumMod val="20000"/>
              <a:lumOff val="8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a:rPr>
              <a:t>Nội dung sự việc có thể hiện rõ truyền thống Uống nước nhớ nguồn không?</a:t>
            </a:r>
            <a:endParaRPr kumimoji="0" lang="en-US" sz="3200" b="1" i="0" u="none" strike="noStrike" kern="1200" cap="none" spc="0" normalizeH="0" baseline="0" noProof="0" dirty="0">
              <a:ln>
                <a:noFill/>
              </a:ln>
              <a:solidFill>
                <a:srgbClr val="1F497D">
                  <a:lumMod val="50000"/>
                </a:srgbClr>
              </a:solidFill>
              <a:effectLst/>
              <a:uLnTx/>
              <a:uFillTx/>
              <a:latin typeface="Calibri"/>
              <a:ea typeface="+mn-ea"/>
              <a:cs typeface="+mn-cs"/>
            </a:endParaRPr>
          </a:p>
        </p:txBody>
      </p:sp>
      <p:pic>
        <p:nvPicPr>
          <p:cNvPr id="16" name="Picture 17">
            <a:extLst>
              <a:ext uri="{FF2B5EF4-FFF2-40B4-BE49-F238E27FC236}">
                <a16:creationId xmlns:a16="http://schemas.microsoft.com/office/drawing/2014/main" id="{A12C0504-DF98-479A-7C6E-7EF62AB6BC44}"/>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64763" y="573504"/>
            <a:ext cx="954901" cy="956096"/>
          </a:xfrm>
          <a:prstGeom prst="rect">
            <a:avLst/>
          </a:prstGeom>
        </p:spPr>
      </p:pic>
      <p:sp>
        <p:nvSpPr>
          <p:cNvPr id="4" name="Rectangle: Rounded Corners 3">
            <a:extLst>
              <a:ext uri="{FF2B5EF4-FFF2-40B4-BE49-F238E27FC236}">
                <a16:creationId xmlns:a16="http://schemas.microsoft.com/office/drawing/2014/main" id="{1383421F-036A-BA9D-8166-04C37DEC80F4}"/>
              </a:ext>
            </a:extLst>
          </p:cNvPr>
          <p:cNvSpPr/>
          <p:nvPr/>
        </p:nvSpPr>
        <p:spPr>
          <a:xfrm>
            <a:off x="3571875" y="2105026"/>
            <a:ext cx="7391400" cy="971549"/>
          </a:xfrm>
          <a:custGeom>
            <a:avLst/>
            <a:gdLst>
              <a:gd name="csX0" fmla="*/ 0 w 7391400"/>
              <a:gd name="csY0" fmla="*/ 161928 h 971549"/>
              <a:gd name="csX1" fmla="*/ 161928 w 7391400"/>
              <a:gd name="csY1" fmla="*/ 0 h 971549"/>
              <a:gd name="csX2" fmla="*/ 7229472 w 7391400"/>
              <a:gd name="csY2" fmla="*/ 0 h 971549"/>
              <a:gd name="csX3" fmla="*/ 7391400 w 7391400"/>
              <a:gd name="csY3" fmla="*/ 161928 h 971549"/>
              <a:gd name="csX4" fmla="*/ 7391400 w 7391400"/>
              <a:gd name="csY4" fmla="*/ 809621 h 971549"/>
              <a:gd name="csX5" fmla="*/ 7229472 w 7391400"/>
              <a:gd name="csY5" fmla="*/ 971549 h 971549"/>
              <a:gd name="csX6" fmla="*/ 161928 w 7391400"/>
              <a:gd name="csY6" fmla="*/ 971549 h 971549"/>
              <a:gd name="csX7" fmla="*/ 0 w 7391400"/>
              <a:gd name="csY7" fmla="*/ 809621 h 971549"/>
              <a:gd name="csX8" fmla="*/ 0 w 7391400"/>
              <a:gd name="csY8" fmla="*/ 161928 h 9715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391400" h="971549" fill="none" extrusionOk="0">
                <a:moveTo>
                  <a:pt x="0" y="161928"/>
                </a:moveTo>
                <a:cubicBezTo>
                  <a:pt x="7612" y="69632"/>
                  <a:pt x="79524" y="-269"/>
                  <a:pt x="161928" y="0"/>
                </a:cubicBezTo>
                <a:cubicBezTo>
                  <a:pt x="2584408" y="-71608"/>
                  <a:pt x="5480334" y="25947"/>
                  <a:pt x="7229472" y="0"/>
                </a:cubicBezTo>
                <a:cubicBezTo>
                  <a:pt x="7315417" y="-209"/>
                  <a:pt x="7375435" y="69907"/>
                  <a:pt x="7391400" y="161928"/>
                </a:cubicBezTo>
                <a:cubicBezTo>
                  <a:pt x="7419950" y="233504"/>
                  <a:pt x="7433894" y="691480"/>
                  <a:pt x="7391400" y="809621"/>
                </a:cubicBezTo>
                <a:cubicBezTo>
                  <a:pt x="7389558" y="901501"/>
                  <a:pt x="7308749" y="966435"/>
                  <a:pt x="7229472" y="971549"/>
                </a:cubicBezTo>
                <a:cubicBezTo>
                  <a:pt x="4212288" y="1124780"/>
                  <a:pt x="1570828" y="1079587"/>
                  <a:pt x="161928" y="971549"/>
                </a:cubicBezTo>
                <a:cubicBezTo>
                  <a:pt x="73011" y="972677"/>
                  <a:pt x="2584" y="895049"/>
                  <a:pt x="0" y="809621"/>
                </a:cubicBezTo>
                <a:cubicBezTo>
                  <a:pt x="-15979" y="568444"/>
                  <a:pt x="16836" y="269997"/>
                  <a:pt x="0" y="161928"/>
                </a:cubicBezTo>
                <a:close/>
              </a:path>
              <a:path w="7391400" h="971549" stroke="0" extrusionOk="0">
                <a:moveTo>
                  <a:pt x="0" y="161928"/>
                </a:moveTo>
                <a:cubicBezTo>
                  <a:pt x="-1899" y="68217"/>
                  <a:pt x="73468" y="-10061"/>
                  <a:pt x="161928" y="0"/>
                </a:cubicBezTo>
                <a:cubicBezTo>
                  <a:pt x="988512" y="-99551"/>
                  <a:pt x="5965361" y="67137"/>
                  <a:pt x="7229472" y="0"/>
                </a:cubicBezTo>
                <a:cubicBezTo>
                  <a:pt x="7316703" y="2163"/>
                  <a:pt x="7390853" y="70256"/>
                  <a:pt x="7391400" y="161928"/>
                </a:cubicBezTo>
                <a:cubicBezTo>
                  <a:pt x="7439889" y="250094"/>
                  <a:pt x="7363910" y="614080"/>
                  <a:pt x="7391400" y="809621"/>
                </a:cubicBezTo>
                <a:cubicBezTo>
                  <a:pt x="7383223" y="893239"/>
                  <a:pt x="7335093" y="967311"/>
                  <a:pt x="7229472" y="971549"/>
                </a:cubicBezTo>
                <a:cubicBezTo>
                  <a:pt x="4476871" y="930608"/>
                  <a:pt x="3212149" y="941748"/>
                  <a:pt x="161928" y="971549"/>
                </a:cubicBezTo>
                <a:cubicBezTo>
                  <a:pt x="71671" y="970242"/>
                  <a:pt x="-5268" y="907194"/>
                  <a:pt x="0" y="809621"/>
                </a:cubicBezTo>
                <a:cubicBezTo>
                  <a:pt x="54089" y="671258"/>
                  <a:pt x="-27221" y="284278"/>
                  <a:pt x="0" y="161928"/>
                </a:cubicBezTo>
                <a:close/>
              </a:path>
            </a:pathLst>
          </a:custGeom>
          <a:solidFill>
            <a:schemeClr val="accent5">
              <a:lumMod val="20000"/>
              <a:lumOff val="8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dirty="0">
                <a:solidFill>
                  <a:srgbClr val="FF0000"/>
                </a:solidFill>
                <a:latin typeface="Calibri"/>
              </a:rPr>
              <a:t>D</a:t>
            </a:r>
            <a:r>
              <a:rPr lang="vi-VN" sz="3200" b="1" dirty="0">
                <a:solidFill>
                  <a:srgbClr val="FF0000"/>
                </a:solidFill>
                <a:latin typeface="Calibri"/>
              </a:rPr>
              <a:t>iễn biến sự việc có đúng thực tế không?</a:t>
            </a:r>
            <a:endParaRPr kumimoji="0" lang="en-US" sz="3200" b="1" i="0" u="none" strike="noStrike" kern="1200" cap="none" spc="0" normalizeH="0" baseline="0" noProof="0" dirty="0">
              <a:ln>
                <a:noFill/>
              </a:ln>
              <a:solidFill>
                <a:srgbClr val="1F497D">
                  <a:lumMod val="50000"/>
                </a:srgbClr>
              </a:solidFill>
              <a:effectLst/>
              <a:uLnTx/>
              <a:uFillTx/>
              <a:latin typeface="Calibri"/>
              <a:ea typeface="+mn-ea"/>
              <a:cs typeface="+mn-cs"/>
            </a:endParaRPr>
          </a:p>
        </p:txBody>
      </p:sp>
      <p:pic>
        <p:nvPicPr>
          <p:cNvPr id="20" name="Picture 17">
            <a:extLst>
              <a:ext uri="{FF2B5EF4-FFF2-40B4-BE49-F238E27FC236}">
                <a16:creationId xmlns:a16="http://schemas.microsoft.com/office/drawing/2014/main" id="{7BAA04A6-B0F0-8D1C-8E6F-456FB8E94385}"/>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88588" y="1954629"/>
            <a:ext cx="954901" cy="956096"/>
          </a:xfrm>
          <a:prstGeom prst="rect">
            <a:avLst/>
          </a:prstGeom>
        </p:spPr>
      </p:pic>
      <p:sp>
        <p:nvSpPr>
          <p:cNvPr id="5" name="Rectangle: Rounded Corners 3">
            <a:extLst>
              <a:ext uri="{FF2B5EF4-FFF2-40B4-BE49-F238E27FC236}">
                <a16:creationId xmlns:a16="http://schemas.microsoft.com/office/drawing/2014/main" id="{AE07DE37-8793-895B-AC32-CF0DE82A3432}"/>
              </a:ext>
            </a:extLst>
          </p:cNvPr>
          <p:cNvSpPr/>
          <p:nvPr/>
        </p:nvSpPr>
        <p:spPr>
          <a:xfrm>
            <a:off x="3733800" y="3448051"/>
            <a:ext cx="7391400" cy="971549"/>
          </a:xfrm>
          <a:custGeom>
            <a:avLst/>
            <a:gdLst>
              <a:gd name="csX0" fmla="*/ 0 w 7391400"/>
              <a:gd name="csY0" fmla="*/ 161928 h 971549"/>
              <a:gd name="csX1" fmla="*/ 161928 w 7391400"/>
              <a:gd name="csY1" fmla="*/ 0 h 971549"/>
              <a:gd name="csX2" fmla="*/ 7229472 w 7391400"/>
              <a:gd name="csY2" fmla="*/ 0 h 971549"/>
              <a:gd name="csX3" fmla="*/ 7391400 w 7391400"/>
              <a:gd name="csY3" fmla="*/ 161928 h 971549"/>
              <a:gd name="csX4" fmla="*/ 7391400 w 7391400"/>
              <a:gd name="csY4" fmla="*/ 809621 h 971549"/>
              <a:gd name="csX5" fmla="*/ 7229472 w 7391400"/>
              <a:gd name="csY5" fmla="*/ 971549 h 971549"/>
              <a:gd name="csX6" fmla="*/ 161928 w 7391400"/>
              <a:gd name="csY6" fmla="*/ 971549 h 971549"/>
              <a:gd name="csX7" fmla="*/ 0 w 7391400"/>
              <a:gd name="csY7" fmla="*/ 809621 h 971549"/>
              <a:gd name="csX8" fmla="*/ 0 w 7391400"/>
              <a:gd name="csY8" fmla="*/ 161928 h 9715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391400" h="971549" fill="none" extrusionOk="0">
                <a:moveTo>
                  <a:pt x="0" y="161928"/>
                </a:moveTo>
                <a:cubicBezTo>
                  <a:pt x="7612" y="69632"/>
                  <a:pt x="79524" y="-269"/>
                  <a:pt x="161928" y="0"/>
                </a:cubicBezTo>
                <a:cubicBezTo>
                  <a:pt x="2584408" y="-71608"/>
                  <a:pt x="5480334" y="25947"/>
                  <a:pt x="7229472" y="0"/>
                </a:cubicBezTo>
                <a:cubicBezTo>
                  <a:pt x="7315417" y="-209"/>
                  <a:pt x="7375435" y="69907"/>
                  <a:pt x="7391400" y="161928"/>
                </a:cubicBezTo>
                <a:cubicBezTo>
                  <a:pt x="7419950" y="233504"/>
                  <a:pt x="7433894" y="691480"/>
                  <a:pt x="7391400" y="809621"/>
                </a:cubicBezTo>
                <a:cubicBezTo>
                  <a:pt x="7389558" y="901501"/>
                  <a:pt x="7308749" y="966435"/>
                  <a:pt x="7229472" y="971549"/>
                </a:cubicBezTo>
                <a:cubicBezTo>
                  <a:pt x="4212288" y="1124780"/>
                  <a:pt x="1570828" y="1079587"/>
                  <a:pt x="161928" y="971549"/>
                </a:cubicBezTo>
                <a:cubicBezTo>
                  <a:pt x="73011" y="972677"/>
                  <a:pt x="2584" y="895049"/>
                  <a:pt x="0" y="809621"/>
                </a:cubicBezTo>
                <a:cubicBezTo>
                  <a:pt x="-15979" y="568444"/>
                  <a:pt x="16836" y="269997"/>
                  <a:pt x="0" y="161928"/>
                </a:cubicBezTo>
                <a:close/>
              </a:path>
              <a:path w="7391400" h="971549" stroke="0" extrusionOk="0">
                <a:moveTo>
                  <a:pt x="0" y="161928"/>
                </a:moveTo>
                <a:cubicBezTo>
                  <a:pt x="-1899" y="68217"/>
                  <a:pt x="73468" y="-10061"/>
                  <a:pt x="161928" y="0"/>
                </a:cubicBezTo>
                <a:cubicBezTo>
                  <a:pt x="988512" y="-99551"/>
                  <a:pt x="5965361" y="67137"/>
                  <a:pt x="7229472" y="0"/>
                </a:cubicBezTo>
                <a:cubicBezTo>
                  <a:pt x="7316703" y="2163"/>
                  <a:pt x="7390853" y="70256"/>
                  <a:pt x="7391400" y="161928"/>
                </a:cubicBezTo>
                <a:cubicBezTo>
                  <a:pt x="7439889" y="250094"/>
                  <a:pt x="7363910" y="614080"/>
                  <a:pt x="7391400" y="809621"/>
                </a:cubicBezTo>
                <a:cubicBezTo>
                  <a:pt x="7383223" y="893239"/>
                  <a:pt x="7335093" y="967311"/>
                  <a:pt x="7229472" y="971549"/>
                </a:cubicBezTo>
                <a:cubicBezTo>
                  <a:pt x="4476871" y="930608"/>
                  <a:pt x="3212149" y="941748"/>
                  <a:pt x="161928" y="971549"/>
                </a:cubicBezTo>
                <a:cubicBezTo>
                  <a:pt x="71671" y="970242"/>
                  <a:pt x="-5268" y="907194"/>
                  <a:pt x="0" y="809621"/>
                </a:cubicBezTo>
                <a:cubicBezTo>
                  <a:pt x="54089" y="671258"/>
                  <a:pt x="-27221" y="284278"/>
                  <a:pt x="0" y="161928"/>
                </a:cubicBezTo>
                <a:close/>
              </a:path>
            </a:pathLst>
          </a:custGeom>
          <a:solidFill>
            <a:schemeClr val="accent5">
              <a:lumMod val="20000"/>
              <a:lumOff val="8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FF0000"/>
                </a:solidFill>
              </a:rPr>
              <a:t>Các</a:t>
            </a:r>
            <a:r>
              <a:rPr lang="en-US" sz="3200" b="1" dirty="0">
                <a:solidFill>
                  <a:srgbClr val="FF0000"/>
                </a:solidFill>
              </a:rPr>
              <a:t> </a:t>
            </a:r>
            <a:r>
              <a:rPr lang="en-US" sz="3200" b="1" dirty="0" err="1">
                <a:solidFill>
                  <a:srgbClr val="FF0000"/>
                </a:solidFill>
              </a:rPr>
              <a:t>sự</a:t>
            </a:r>
            <a:r>
              <a:rPr lang="en-US" sz="3200" b="1" dirty="0">
                <a:solidFill>
                  <a:srgbClr val="FF0000"/>
                </a:solidFill>
              </a:rPr>
              <a:t> </a:t>
            </a:r>
            <a:r>
              <a:rPr lang="en-US" sz="3200" b="1" dirty="0" err="1">
                <a:solidFill>
                  <a:srgbClr val="FF0000"/>
                </a:solidFill>
              </a:rPr>
              <a:t>việc</a:t>
            </a:r>
            <a:r>
              <a:rPr lang="en-US" sz="3200" b="1" dirty="0">
                <a:solidFill>
                  <a:srgbClr val="FF0000"/>
                </a:solidFill>
              </a:rPr>
              <a:t> </a:t>
            </a:r>
            <a:r>
              <a:rPr lang="en-US" sz="3200" b="1" dirty="0" err="1">
                <a:solidFill>
                  <a:srgbClr val="FF0000"/>
                </a:solidFill>
              </a:rPr>
              <a:t>có</a:t>
            </a:r>
            <a:r>
              <a:rPr lang="en-US" sz="3200" b="1" dirty="0">
                <a:solidFill>
                  <a:srgbClr val="FF0000"/>
                </a:solidFill>
              </a:rPr>
              <a:t> </a:t>
            </a:r>
            <a:r>
              <a:rPr lang="en-US" sz="3200" b="1" dirty="0" err="1">
                <a:solidFill>
                  <a:srgbClr val="FF0000"/>
                </a:solidFill>
              </a:rPr>
              <a:t>sắp</a:t>
            </a:r>
            <a:r>
              <a:rPr lang="en-US" sz="3200" b="1" dirty="0">
                <a:solidFill>
                  <a:srgbClr val="FF0000"/>
                </a:solidFill>
              </a:rPr>
              <a:t> </a:t>
            </a:r>
            <a:r>
              <a:rPr lang="en-US" sz="3200" b="1" dirty="0" err="1">
                <a:solidFill>
                  <a:srgbClr val="FF0000"/>
                </a:solidFill>
              </a:rPr>
              <a:t>xếp</a:t>
            </a:r>
            <a:r>
              <a:rPr lang="en-US" sz="3200" b="1" dirty="0">
                <a:solidFill>
                  <a:srgbClr val="FF0000"/>
                </a:solidFill>
              </a:rPr>
              <a:t> </a:t>
            </a:r>
            <a:r>
              <a:rPr lang="en-US" sz="3200" b="1" dirty="0" err="1">
                <a:solidFill>
                  <a:srgbClr val="FF0000"/>
                </a:solidFill>
              </a:rPr>
              <a:t>hợp</a:t>
            </a:r>
            <a:r>
              <a:rPr lang="en-US" sz="3200" b="1" dirty="0">
                <a:solidFill>
                  <a:srgbClr val="FF0000"/>
                </a:solidFill>
              </a:rPr>
              <a:t> </a:t>
            </a:r>
            <a:r>
              <a:rPr lang="en-US" sz="3200" b="1" dirty="0" err="1">
                <a:solidFill>
                  <a:srgbClr val="FF0000"/>
                </a:solidFill>
              </a:rPr>
              <a:t>lý</a:t>
            </a:r>
            <a:r>
              <a:rPr lang="en-US" sz="3200" b="1" dirty="0">
                <a:solidFill>
                  <a:srgbClr val="FF0000"/>
                </a:solidFill>
              </a:rPr>
              <a:t> </a:t>
            </a:r>
            <a:r>
              <a:rPr lang="en-US" sz="3200" b="1" dirty="0" err="1">
                <a:solidFill>
                  <a:srgbClr val="FF0000"/>
                </a:solidFill>
              </a:rPr>
              <a:t>không</a:t>
            </a:r>
            <a:r>
              <a:rPr lang="en-US" sz="3200" b="1" dirty="0">
                <a:solidFill>
                  <a:srgbClr val="FF0000"/>
                </a:solidFill>
              </a:rPr>
              <a:t>?</a:t>
            </a:r>
            <a:endParaRPr kumimoji="0" lang="en-US" sz="3200" b="1" i="0" u="none" strike="noStrike" kern="1200" cap="none" spc="0" normalizeH="0" baseline="0" noProof="0" dirty="0">
              <a:ln>
                <a:noFill/>
              </a:ln>
              <a:solidFill>
                <a:srgbClr val="1F497D">
                  <a:lumMod val="50000"/>
                </a:srgbClr>
              </a:solidFill>
              <a:effectLst/>
              <a:uLnTx/>
              <a:uFillTx/>
              <a:latin typeface="Calibri"/>
              <a:ea typeface="+mn-ea"/>
              <a:cs typeface="+mn-cs"/>
            </a:endParaRPr>
          </a:p>
        </p:txBody>
      </p:sp>
      <p:pic>
        <p:nvPicPr>
          <p:cNvPr id="6" name="Picture 17">
            <a:extLst>
              <a:ext uri="{FF2B5EF4-FFF2-40B4-BE49-F238E27FC236}">
                <a16:creationId xmlns:a16="http://schemas.microsoft.com/office/drawing/2014/main" id="{FC6C4217-3040-7836-8358-7E81A38D10F4}"/>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55263" y="3135729"/>
            <a:ext cx="954901" cy="956096"/>
          </a:xfrm>
          <a:prstGeom prst="rect">
            <a:avLst/>
          </a:prstGeom>
        </p:spPr>
      </p:pic>
      <p:sp>
        <p:nvSpPr>
          <p:cNvPr id="8" name="Rectangle: Rounded Corners 3">
            <a:extLst>
              <a:ext uri="{FF2B5EF4-FFF2-40B4-BE49-F238E27FC236}">
                <a16:creationId xmlns:a16="http://schemas.microsoft.com/office/drawing/2014/main" id="{A2FEDC5F-D5BD-49CA-49C1-6B82A41643BA}"/>
              </a:ext>
            </a:extLst>
          </p:cNvPr>
          <p:cNvSpPr/>
          <p:nvPr/>
        </p:nvSpPr>
        <p:spPr>
          <a:xfrm>
            <a:off x="3762375" y="4695825"/>
            <a:ext cx="7391400" cy="1743075"/>
          </a:xfrm>
          <a:custGeom>
            <a:avLst/>
            <a:gdLst>
              <a:gd name="csX0" fmla="*/ 0 w 7391400"/>
              <a:gd name="csY0" fmla="*/ 290518 h 1743075"/>
              <a:gd name="csX1" fmla="*/ 290518 w 7391400"/>
              <a:gd name="csY1" fmla="*/ 0 h 1743075"/>
              <a:gd name="csX2" fmla="*/ 7100882 w 7391400"/>
              <a:gd name="csY2" fmla="*/ 0 h 1743075"/>
              <a:gd name="csX3" fmla="*/ 7391400 w 7391400"/>
              <a:gd name="csY3" fmla="*/ 290518 h 1743075"/>
              <a:gd name="csX4" fmla="*/ 7391400 w 7391400"/>
              <a:gd name="csY4" fmla="*/ 1452557 h 1743075"/>
              <a:gd name="csX5" fmla="*/ 7100882 w 7391400"/>
              <a:gd name="csY5" fmla="*/ 1743075 h 1743075"/>
              <a:gd name="csX6" fmla="*/ 290518 w 7391400"/>
              <a:gd name="csY6" fmla="*/ 1743075 h 1743075"/>
              <a:gd name="csX7" fmla="*/ 0 w 7391400"/>
              <a:gd name="csY7" fmla="*/ 1452557 h 1743075"/>
              <a:gd name="csX8" fmla="*/ 0 w 7391400"/>
              <a:gd name="csY8" fmla="*/ 290518 h 17430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391400" h="1743075" fill="none" extrusionOk="0">
                <a:moveTo>
                  <a:pt x="0" y="290518"/>
                </a:moveTo>
                <a:cubicBezTo>
                  <a:pt x="24493" y="120846"/>
                  <a:pt x="147653" y="-673"/>
                  <a:pt x="290518" y="0"/>
                </a:cubicBezTo>
                <a:cubicBezTo>
                  <a:pt x="2057401" y="-71608"/>
                  <a:pt x="5669507" y="25947"/>
                  <a:pt x="7100882" y="0"/>
                </a:cubicBezTo>
                <a:cubicBezTo>
                  <a:pt x="7245714" y="-936"/>
                  <a:pt x="7386725" y="129310"/>
                  <a:pt x="7391400" y="290518"/>
                </a:cubicBezTo>
                <a:cubicBezTo>
                  <a:pt x="7445895" y="613171"/>
                  <a:pt x="7337153" y="940324"/>
                  <a:pt x="7391400" y="1452557"/>
                </a:cubicBezTo>
                <a:cubicBezTo>
                  <a:pt x="7377221" y="1631863"/>
                  <a:pt x="7241926" y="1733301"/>
                  <a:pt x="7100882" y="1743075"/>
                </a:cubicBezTo>
                <a:cubicBezTo>
                  <a:pt x="4719681" y="1896306"/>
                  <a:pt x="3209814" y="1851113"/>
                  <a:pt x="290518" y="1743075"/>
                </a:cubicBezTo>
                <a:cubicBezTo>
                  <a:pt x="136417" y="1757025"/>
                  <a:pt x="11716" y="1594861"/>
                  <a:pt x="0" y="1452557"/>
                </a:cubicBezTo>
                <a:cubicBezTo>
                  <a:pt x="72848" y="1310824"/>
                  <a:pt x="-14865" y="814277"/>
                  <a:pt x="0" y="290518"/>
                </a:cubicBezTo>
                <a:close/>
              </a:path>
              <a:path w="7391400" h="1743075" stroke="0" extrusionOk="0">
                <a:moveTo>
                  <a:pt x="0" y="290518"/>
                </a:moveTo>
                <a:cubicBezTo>
                  <a:pt x="-4525" y="119869"/>
                  <a:pt x="131785" y="-17794"/>
                  <a:pt x="290518" y="0"/>
                </a:cubicBezTo>
                <a:cubicBezTo>
                  <a:pt x="1314341" y="-99551"/>
                  <a:pt x="4012315" y="67137"/>
                  <a:pt x="7100882" y="0"/>
                </a:cubicBezTo>
                <a:cubicBezTo>
                  <a:pt x="7249870" y="11270"/>
                  <a:pt x="7387220" y="112933"/>
                  <a:pt x="7391400" y="290518"/>
                </a:cubicBezTo>
                <a:cubicBezTo>
                  <a:pt x="7487627" y="599023"/>
                  <a:pt x="7425359" y="1175313"/>
                  <a:pt x="7391400" y="1452557"/>
                </a:cubicBezTo>
                <a:cubicBezTo>
                  <a:pt x="7366318" y="1595180"/>
                  <a:pt x="7268476" y="1741205"/>
                  <a:pt x="7100882" y="1743075"/>
                </a:cubicBezTo>
                <a:cubicBezTo>
                  <a:pt x="5233159" y="1702134"/>
                  <a:pt x="3454077" y="1713274"/>
                  <a:pt x="290518" y="1743075"/>
                </a:cubicBezTo>
                <a:cubicBezTo>
                  <a:pt x="123136" y="1732121"/>
                  <a:pt x="-4399" y="1619807"/>
                  <a:pt x="0" y="1452557"/>
                </a:cubicBezTo>
                <a:cubicBezTo>
                  <a:pt x="-79818" y="1132208"/>
                  <a:pt x="-96126" y="730862"/>
                  <a:pt x="0" y="290518"/>
                </a:cubicBezTo>
                <a:close/>
              </a:path>
            </a:pathLst>
          </a:custGeom>
          <a:solidFill>
            <a:schemeClr val="accent5">
              <a:lumMod val="20000"/>
              <a:lumOff val="8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FF0000"/>
                </a:solidFill>
              </a:rPr>
              <a:t>Có</a:t>
            </a:r>
            <a:r>
              <a:rPr lang="en-US" sz="3200" b="1" dirty="0">
                <a:solidFill>
                  <a:srgbClr val="FF0000"/>
                </a:solidFill>
              </a:rPr>
              <a:t> </a:t>
            </a:r>
            <a:r>
              <a:rPr lang="en-US" sz="3200" b="1" dirty="0" err="1">
                <a:solidFill>
                  <a:srgbClr val="FF0000"/>
                </a:solidFill>
              </a:rPr>
              <a:t>kết</a:t>
            </a:r>
            <a:r>
              <a:rPr lang="en-US" sz="3200" b="1" dirty="0">
                <a:solidFill>
                  <a:srgbClr val="FF0000"/>
                </a:solidFill>
              </a:rPr>
              <a:t> </a:t>
            </a:r>
            <a:r>
              <a:rPr lang="en-US" sz="3200" b="1" dirty="0" err="1">
                <a:solidFill>
                  <a:srgbClr val="FF0000"/>
                </a:solidFill>
              </a:rPr>
              <a:t>hợp</a:t>
            </a:r>
            <a:r>
              <a:rPr lang="en-US" sz="3200" b="1" dirty="0">
                <a:solidFill>
                  <a:srgbClr val="FF0000"/>
                </a:solidFill>
              </a:rPr>
              <a:t> </a:t>
            </a:r>
            <a:r>
              <a:rPr lang="en-US" sz="3200" b="1" dirty="0" err="1">
                <a:solidFill>
                  <a:srgbClr val="FF0000"/>
                </a:solidFill>
              </a:rPr>
              <a:t>cử</a:t>
            </a:r>
            <a:r>
              <a:rPr lang="en-US" sz="3200" b="1" dirty="0">
                <a:solidFill>
                  <a:srgbClr val="FF0000"/>
                </a:solidFill>
              </a:rPr>
              <a:t> </a:t>
            </a:r>
            <a:r>
              <a:rPr lang="en-US" sz="3200" b="1" dirty="0" err="1">
                <a:solidFill>
                  <a:srgbClr val="FF0000"/>
                </a:solidFill>
              </a:rPr>
              <a:t>chỉ</a:t>
            </a:r>
            <a:r>
              <a:rPr lang="en-US" sz="3200" b="1" dirty="0">
                <a:solidFill>
                  <a:srgbClr val="FF0000"/>
                </a:solidFill>
              </a:rPr>
              <a:t>, </a:t>
            </a:r>
            <a:r>
              <a:rPr lang="en-US" sz="3200" b="1" dirty="0" err="1">
                <a:solidFill>
                  <a:srgbClr val="FF0000"/>
                </a:solidFill>
              </a:rPr>
              <a:t>điệu</a:t>
            </a:r>
            <a:r>
              <a:rPr lang="en-US" sz="3200" b="1" dirty="0">
                <a:solidFill>
                  <a:srgbClr val="FF0000"/>
                </a:solidFill>
              </a:rPr>
              <a:t> </a:t>
            </a:r>
            <a:r>
              <a:rPr lang="en-US" sz="3200" b="1" dirty="0" err="1">
                <a:solidFill>
                  <a:srgbClr val="FF0000"/>
                </a:solidFill>
              </a:rPr>
              <a:t>bộ</a:t>
            </a:r>
            <a:r>
              <a:rPr lang="en-US" sz="3200" b="1" dirty="0">
                <a:solidFill>
                  <a:srgbClr val="FF0000"/>
                </a:solidFill>
              </a:rPr>
              <a:t>,..</a:t>
            </a:r>
            <a:r>
              <a:rPr lang="en-US" sz="3200" b="1" dirty="0" err="1">
                <a:solidFill>
                  <a:srgbClr val="FF0000"/>
                </a:solidFill>
              </a:rPr>
              <a:t>để</a:t>
            </a:r>
            <a:r>
              <a:rPr lang="en-US" sz="3200" b="1" dirty="0">
                <a:solidFill>
                  <a:srgbClr val="FF0000"/>
                </a:solidFill>
              </a:rPr>
              <a:t> </a:t>
            </a:r>
            <a:r>
              <a:rPr lang="en-US" sz="3200" b="1" dirty="0" err="1">
                <a:solidFill>
                  <a:srgbClr val="FF0000"/>
                </a:solidFill>
              </a:rPr>
              <a:t>thể</a:t>
            </a:r>
            <a:r>
              <a:rPr lang="en-US" sz="3200" b="1" dirty="0">
                <a:solidFill>
                  <a:srgbClr val="FF0000"/>
                </a:solidFill>
              </a:rPr>
              <a:t> </a:t>
            </a:r>
            <a:r>
              <a:rPr lang="en-US" sz="3200" b="1" dirty="0" err="1">
                <a:solidFill>
                  <a:srgbClr val="FF0000"/>
                </a:solidFill>
              </a:rPr>
              <a:t>hiện</a:t>
            </a:r>
            <a:r>
              <a:rPr lang="en-US" sz="3200" b="1" dirty="0">
                <a:solidFill>
                  <a:srgbClr val="FF0000"/>
                </a:solidFill>
              </a:rPr>
              <a:t> </a:t>
            </a:r>
            <a:r>
              <a:rPr lang="en-US" sz="3200" b="1" dirty="0" err="1">
                <a:solidFill>
                  <a:srgbClr val="FF0000"/>
                </a:solidFill>
              </a:rPr>
              <a:t>tình</a:t>
            </a:r>
            <a:r>
              <a:rPr lang="en-US" sz="3200" b="1" dirty="0">
                <a:solidFill>
                  <a:srgbClr val="FF0000"/>
                </a:solidFill>
              </a:rPr>
              <a:t> </a:t>
            </a:r>
            <a:r>
              <a:rPr lang="en-US" sz="3200" b="1" dirty="0" err="1">
                <a:solidFill>
                  <a:srgbClr val="FF0000"/>
                </a:solidFill>
              </a:rPr>
              <a:t>cảm</a:t>
            </a:r>
            <a:r>
              <a:rPr lang="en-US" sz="3200" b="1" dirty="0">
                <a:solidFill>
                  <a:srgbClr val="FF0000"/>
                </a:solidFill>
              </a:rPr>
              <a:t>, </a:t>
            </a:r>
            <a:r>
              <a:rPr lang="en-US" sz="3200" b="1" dirty="0" err="1">
                <a:solidFill>
                  <a:srgbClr val="FF0000"/>
                </a:solidFill>
              </a:rPr>
              <a:t>cảm</a:t>
            </a:r>
            <a:r>
              <a:rPr lang="en-US" sz="3200" b="1" dirty="0">
                <a:solidFill>
                  <a:srgbClr val="FF0000"/>
                </a:solidFill>
              </a:rPr>
              <a:t> </a:t>
            </a:r>
            <a:r>
              <a:rPr lang="en-US" sz="3200" b="1" dirty="0" err="1">
                <a:solidFill>
                  <a:srgbClr val="FF0000"/>
                </a:solidFill>
              </a:rPr>
              <a:t>xúc</a:t>
            </a:r>
            <a:r>
              <a:rPr lang="en-US" sz="3200" b="1" dirty="0">
                <a:solidFill>
                  <a:srgbClr val="FF0000"/>
                </a:solidFill>
              </a:rPr>
              <a:t> hay </a:t>
            </a:r>
            <a:r>
              <a:rPr lang="en-US" sz="3200" b="1" dirty="0" err="1">
                <a:solidFill>
                  <a:srgbClr val="FF0000"/>
                </a:solidFill>
              </a:rPr>
              <a:t>không</a:t>
            </a:r>
            <a:r>
              <a:rPr lang="en-US" sz="3200" b="1" dirty="0">
                <a:solidFill>
                  <a:srgbClr val="FF0000"/>
                </a:solidFill>
              </a:rPr>
              <a:t>? </a:t>
            </a:r>
            <a:r>
              <a:rPr lang="en-US" sz="3200" b="1" dirty="0" err="1">
                <a:solidFill>
                  <a:srgbClr val="FF0000"/>
                </a:solidFill>
              </a:rPr>
              <a:t>có</a:t>
            </a:r>
            <a:r>
              <a:rPr lang="en-US" sz="3200" b="1" dirty="0">
                <a:solidFill>
                  <a:srgbClr val="FF0000"/>
                </a:solidFill>
              </a:rPr>
              <a:t> </a:t>
            </a:r>
            <a:r>
              <a:rPr lang="en-US" sz="3200" b="1" dirty="0" err="1">
                <a:solidFill>
                  <a:srgbClr val="FF0000"/>
                </a:solidFill>
              </a:rPr>
              <a:t>sử</a:t>
            </a:r>
            <a:r>
              <a:rPr lang="en-US" sz="3200" b="1" dirty="0">
                <a:solidFill>
                  <a:srgbClr val="FF0000"/>
                </a:solidFill>
              </a:rPr>
              <a:t> </a:t>
            </a:r>
            <a:r>
              <a:rPr lang="en-US" sz="3200" b="1" dirty="0" err="1">
                <a:solidFill>
                  <a:srgbClr val="FF0000"/>
                </a:solidFill>
              </a:rPr>
              <a:t>dụng</a:t>
            </a:r>
            <a:r>
              <a:rPr lang="en-US" sz="3200" b="1" dirty="0">
                <a:solidFill>
                  <a:srgbClr val="FF0000"/>
                </a:solidFill>
              </a:rPr>
              <a:t> </a:t>
            </a:r>
            <a:r>
              <a:rPr lang="en-US" sz="3200" b="1" dirty="0" err="1">
                <a:solidFill>
                  <a:srgbClr val="FF0000"/>
                </a:solidFill>
              </a:rPr>
              <a:t>tranh</a:t>
            </a:r>
            <a:r>
              <a:rPr lang="en-US" sz="3200" b="1" dirty="0">
                <a:solidFill>
                  <a:srgbClr val="FF0000"/>
                </a:solidFill>
              </a:rPr>
              <a:t> </a:t>
            </a:r>
            <a:r>
              <a:rPr lang="en-US" sz="3200" b="1" dirty="0" err="1">
                <a:solidFill>
                  <a:srgbClr val="FF0000"/>
                </a:solidFill>
              </a:rPr>
              <a:t>ảnh</a:t>
            </a:r>
            <a:r>
              <a:rPr lang="en-US" sz="3200" b="1" dirty="0">
                <a:solidFill>
                  <a:srgbClr val="FF0000"/>
                </a:solidFill>
              </a:rPr>
              <a:t> </a:t>
            </a:r>
            <a:r>
              <a:rPr lang="en-US" sz="3200" b="1" dirty="0" err="1">
                <a:solidFill>
                  <a:srgbClr val="FF0000"/>
                </a:solidFill>
              </a:rPr>
              <a:t>minh</a:t>
            </a:r>
            <a:r>
              <a:rPr lang="en-US" sz="3200" b="1" dirty="0">
                <a:solidFill>
                  <a:srgbClr val="FF0000"/>
                </a:solidFill>
              </a:rPr>
              <a:t> </a:t>
            </a:r>
            <a:r>
              <a:rPr lang="en-US" sz="3200" b="1" dirty="0" err="1">
                <a:solidFill>
                  <a:srgbClr val="FF0000"/>
                </a:solidFill>
              </a:rPr>
              <a:t>họa</a:t>
            </a:r>
            <a:r>
              <a:rPr lang="en-US" sz="3200" b="1" dirty="0">
                <a:solidFill>
                  <a:srgbClr val="FF0000"/>
                </a:solidFill>
              </a:rPr>
              <a:t> hay </a:t>
            </a:r>
            <a:r>
              <a:rPr lang="en-US" sz="3200" b="1" dirty="0" err="1">
                <a:solidFill>
                  <a:srgbClr val="FF0000"/>
                </a:solidFill>
              </a:rPr>
              <a:t>không</a:t>
            </a:r>
            <a:r>
              <a:rPr lang="en-US" sz="3200" b="1" dirty="0">
                <a:solidFill>
                  <a:srgbClr val="FF0000"/>
                </a:solidFill>
              </a:rPr>
              <a:t>?)</a:t>
            </a:r>
            <a:endParaRPr kumimoji="0" lang="en-US" sz="3200" b="1" i="0" u="none" strike="noStrike" kern="1200" cap="none" spc="0" normalizeH="0" baseline="0" noProof="0" dirty="0">
              <a:ln>
                <a:noFill/>
              </a:ln>
              <a:solidFill>
                <a:srgbClr val="1F497D">
                  <a:lumMod val="50000"/>
                </a:srgbClr>
              </a:solidFill>
              <a:effectLst/>
              <a:uLnTx/>
              <a:uFillTx/>
              <a:latin typeface="Calibri"/>
              <a:ea typeface="+mn-ea"/>
              <a:cs typeface="+mn-cs"/>
            </a:endParaRPr>
          </a:p>
        </p:txBody>
      </p:sp>
      <p:pic>
        <p:nvPicPr>
          <p:cNvPr id="9" name="Picture 17">
            <a:extLst>
              <a:ext uri="{FF2B5EF4-FFF2-40B4-BE49-F238E27FC236}">
                <a16:creationId xmlns:a16="http://schemas.microsoft.com/office/drawing/2014/main" id="{7A04B711-9AC4-D490-12D1-92B960A81010}"/>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050538" y="4859754"/>
            <a:ext cx="954901" cy="956096"/>
          </a:xfrm>
          <a:prstGeom prst="rect">
            <a:avLst/>
          </a:prstGeom>
        </p:spPr>
      </p:pic>
    </p:spTree>
    <p:extLst>
      <p:ext uri="{BB962C8B-B14F-4D97-AF65-F5344CB8AC3E}">
        <p14:creationId xmlns:p14="http://schemas.microsoft.com/office/powerpoint/2010/main" val="38692799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par>
                                <p:cTn id="34" presetID="53" presetClass="entr" presetSubtype="16"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par>
                                <p:cTn id="46" presetID="53" presetClass="entr" presetSubtype="16"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animBg="1"/>
      <p:bldP spid="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255</Words>
  <Application>Microsoft Macintosh PowerPoint</Application>
  <PresentationFormat>Widescreen</PresentationFormat>
  <Paragraphs>19</Paragraphs>
  <Slides>12</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Calibri</vt:lpstr>
      <vt:lpstr>Calibri Light</vt:lpstr>
      <vt:lpstr>Cambria Bold</vt:lpstr>
      <vt:lpstr>iCiel Crocante</vt:lpstr>
      <vt:lpstr>Times New Roman</vt:lpstr>
      <vt:lpstr>1_Office Theme</vt:lpstr>
      <vt:lpstr>2_Chủ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Office User</cp:lastModifiedBy>
  <cp:revision>35</cp:revision>
  <dcterms:created xsi:type="dcterms:W3CDTF">2023-12-09T12:37:58Z</dcterms:created>
  <dcterms:modified xsi:type="dcterms:W3CDTF">2026-04-11T10:13:00Z</dcterms:modified>
</cp:coreProperties>
</file>