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8" r:id="rId2"/>
    <p:sldId id="258" r:id="rId3"/>
    <p:sldId id="279" r:id="rId4"/>
    <p:sldId id="346" r:id="rId5"/>
    <p:sldId id="257" r:id="rId6"/>
    <p:sldId id="347" r:id="rId7"/>
    <p:sldId id="348" r:id="rId8"/>
    <p:sldId id="349" r:id="rId9"/>
    <p:sldId id="300" r:id="rId10"/>
    <p:sldId id="356" r:id="rId11"/>
    <p:sldId id="353" r:id="rId12"/>
    <p:sldId id="373" r:id="rId13"/>
    <p:sldId id="376" r:id="rId14"/>
    <p:sldId id="374" r:id="rId15"/>
    <p:sldId id="377" r:id="rId16"/>
    <p:sldId id="378" r:id="rId17"/>
    <p:sldId id="381" r:id="rId18"/>
    <p:sldId id="382" r:id="rId19"/>
    <p:sldId id="380" r:id="rId20"/>
    <p:sldId id="369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24"/>
  </p:normalViewPr>
  <p:slideViewPr>
    <p:cSldViewPr snapToGrid="0">
      <p:cViewPr varScale="1">
        <p:scale>
          <a:sx n="103" d="100"/>
          <a:sy n="103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80B6D-19D7-E848-9525-3DB404C9F702}" type="datetimeFigureOut">
              <a:rPr lang="en-VN" smtClean="0"/>
              <a:t>10/4/26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6A81C-872A-2F4A-A4DB-6CD37B3050F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4176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9F871-3276-44C1-B83E-BB29172DD8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41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EE2C-2927-E72E-9079-815A72D66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F34E8-76D0-B502-86F1-F974FBD54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E811-4B20-5071-C18E-25A285E3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C9370-00A7-C6F8-3278-D0397BDA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F3A9-1F2C-A1C3-C55F-F3BB4128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116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F25E6-5A2E-DD73-C118-03D401CF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BBFC2-2EB3-938F-50C1-E9D91C47A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BA253-09A1-86C5-8DD6-2BFFC031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549FC-1B62-EC4E-C7A4-D7926A00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C10BA-737E-876D-E269-58497C5D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907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B2F28D-2200-4EDC-DB63-A7AAE9637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0457F-8363-5750-68CF-5DC0E033C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13415-28D5-8E04-0DF1-77E67C0E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A04FA-3EDD-4B36-74B6-6FF37BF2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E9A0E-9D5B-B2F6-07C7-4213D9F9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870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8CB9-156E-B47E-C042-C59BFF199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9B52F-798E-3B67-A4E8-427461F24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DD01-C34E-9744-C990-CB1CFD67D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38597-DB08-766B-90B4-7EB4C222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6FBD-8FF1-8AF1-7E85-91BBFE2E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922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0980-A7F3-8FFD-C101-5A82297F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BE092-5E9B-DE86-936D-5590CFE0D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5DEB3-6259-54F7-FA2A-C31BF858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A9EEE-33E9-4D99-3AFD-309FAC17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331E-DC27-CC94-A4D5-87FB5D98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378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1F00-846F-530D-13CE-82EBDF36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D5AD3-7F61-8600-BE18-88714BB80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8475B-6A2D-A8FB-8DFE-479173A47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BD704-8550-1BBB-F672-C4C0A049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C0B0D-DC73-AC26-41E4-7B709C26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200C4-953A-1BB7-02DF-89617BC4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630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86BD-A649-3C04-E525-54DE0CFB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DEA71-DE1E-CD92-5386-2B54CBDA0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BB49F-392D-8469-B95F-29BB1A2D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1038F-B775-7A8D-5C05-118F29FEF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3616A-2DF5-F3FE-9A60-C41653F3B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767716-950A-6944-6EB5-05D3CC25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19C2C-63F4-F4E5-52A6-B09E6ED9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C3A86-B48F-6B7C-9F5F-827AFB0A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587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3B1F-3FC4-A280-1281-33243CE6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FA828-4CAE-9152-8764-E5C64958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09815-EE35-54A5-15D6-C56A0DEA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72162-A8C1-3442-72D5-73299C59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107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7DA275-910F-373A-C3C1-D2A0C6EF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D7DCD-29B5-D206-8025-EF24129E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2B759-6853-C401-1E2E-6E32FDF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0179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B166-835B-2016-4297-944047B0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F79A4-8615-0349-1E19-0D150965F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FDEE9-0F61-6824-E020-72CF3C318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2D389-CB5C-DA1F-D856-D8F2FA8D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10691-6244-5745-B02A-B3EC83C3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F8040-7F33-3DC7-CF75-2CC0D057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904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D10C-AD92-58C4-49ED-53ABB92A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9C0CA-077F-A723-D819-13B504C0B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65E84-8C4A-AB73-DAC5-F659AF27E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B5BEF-B69A-9FA9-1119-C8A54D9F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14C26-F37B-7DB8-63B7-C07ACBCB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D9F3B-DA57-3BF3-C14A-E49646AA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9851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471AF-C10C-73AC-2CCA-16F5D0A3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EBBBE-580A-B1B2-0E44-753F880F3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D9B38-9EB1-59A9-34D5-B76F6316B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9EA-9423-004B-AB81-EC7C82714B15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E770E-6482-19A7-821B-A132C2421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48BE-0A2F-942C-E95C-242D8022B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5D269-96C9-6546-AE7E-0956C3CCA5C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0261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1.jpe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jpe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" Target="slide7.xml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slide" Target="slide5.xml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9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4.svg"/><Relationship Id="rId4" Type="http://schemas.openxmlformats.org/officeDocument/2006/relationships/audio" Target="../media/audio3.wav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slide" Target="slide5.xml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2719705"/>
            <a:ext cx="12192635" cy="4138295"/>
          </a:xfrm>
          <a:prstGeom prst="rect">
            <a:avLst/>
          </a:prstGeom>
        </p:spPr>
      </p:pic>
      <p:pic>
        <p:nvPicPr>
          <p:cNvPr id="3" name="图片 1" descr="图片1">
            <a:extLst>
              <a:ext uri="{FF2B5EF4-FFF2-40B4-BE49-F238E27FC236}">
                <a16:creationId xmlns:a16="http://schemas.microsoft.com/office/drawing/2014/main" id="{FE67CADB-6E3E-89AE-776D-4FD497D7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4" y="323850"/>
            <a:ext cx="10601325" cy="6200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9B736-BB93-C2C5-2142-BA501066D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67" y="792783"/>
            <a:ext cx="7437765" cy="1786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E55106-C49C-E814-F656-BA455F378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64" y="2397106"/>
            <a:ext cx="10236071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B59A83-972C-4FBD-9823-E8E3CB32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76" y="3006478"/>
            <a:ext cx="3224178" cy="3079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FFBA4-94D9-4D8D-8350-34D1F63FB788}"/>
              </a:ext>
            </a:extLst>
          </p:cNvPr>
          <p:cNvSpPr txBox="1"/>
          <p:nvPr/>
        </p:nvSpPr>
        <p:spPr>
          <a:xfrm>
            <a:off x="2710935" y="1359251"/>
            <a:ext cx="6086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60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2653" y="272804"/>
            <a:ext cx="11340984" cy="6260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190" y="-10795"/>
            <a:ext cx="1792379" cy="2274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41EBE-C8E5-ABF7-F79F-D30E0EEAE44C}"/>
              </a:ext>
            </a:extLst>
          </p:cNvPr>
          <p:cNvSpPr txBox="1"/>
          <p:nvPr/>
        </p:nvSpPr>
        <p:spPr>
          <a:xfrm>
            <a:off x="1828800" y="409575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679EF-895B-CE01-8513-033BB3DBB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099" y="1471612"/>
            <a:ext cx="8905875" cy="4705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701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2653" y="272804"/>
            <a:ext cx="11340984" cy="6260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190" y="-10795"/>
            <a:ext cx="1792379" cy="2274005"/>
          </a:xfrm>
          <a:prstGeom prst="rect">
            <a:avLst/>
          </a:prstGeom>
        </p:spPr>
      </p:pic>
      <p:pic>
        <p:nvPicPr>
          <p:cNvPr id="1026" name="Picture 2" descr="Cập nhật với hơn 98 hình ảnh cây phượng ở sân trường mới nhất - Tin Học Vui">
            <a:extLst>
              <a:ext uri="{FF2B5EF4-FFF2-40B4-BE49-F238E27FC236}">
                <a16:creationId xmlns:a16="http://schemas.microsoft.com/office/drawing/2014/main" id="{8E47E146-87DC-633A-B18D-9DE4AA34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33375"/>
            <a:ext cx="4914900" cy="306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bàng vuông 16 năm tuổi ở Sài Gòn vào mùa nở hoa - VnExpress">
            <a:extLst>
              <a:ext uri="{FF2B5EF4-FFF2-40B4-BE49-F238E27FC236}">
                <a16:creationId xmlns:a16="http://schemas.microsoft.com/office/drawing/2014/main" id="{26A102D0-5603-0542-9772-544FC6B5D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27" y="333375"/>
            <a:ext cx="4695997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xà cừ: Ý nghĩa, hình ảnh, cách trồng, chăm sóc tại nhà">
            <a:extLst>
              <a:ext uri="{FF2B5EF4-FFF2-40B4-BE49-F238E27FC236}">
                <a16:creationId xmlns:a16="http://schemas.microsoft.com/office/drawing/2014/main" id="{61802201-F3C7-FCE4-5FCE-843EA7F6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569493"/>
            <a:ext cx="5238750" cy="29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3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2653" y="272804"/>
            <a:ext cx="11340984" cy="6260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7号-波纹乖乖体"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190" y="-10795"/>
            <a:ext cx="1792379" cy="2274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41EBE-C8E5-ABF7-F79F-D30E0EEAE44C}"/>
              </a:ext>
            </a:extLst>
          </p:cNvPr>
          <p:cNvSpPr txBox="1"/>
          <p:nvPr/>
        </p:nvSpPr>
        <p:spPr>
          <a:xfrm>
            <a:off x="1057275" y="666750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Phượng vĩ – Wikipedia tiếng Việt">
            <a:extLst>
              <a:ext uri="{FF2B5EF4-FFF2-40B4-BE49-F238E27FC236}">
                <a16:creationId xmlns:a16="http://schemas.microsoft.com/office/drawing/2014/main" id="{2E5D5213-C804-AC86-03AC-652A14F5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528762"/>
            <a:ext cx="542925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719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2653" y="272804"/>
            <a:ext cx="11340984" cy="6260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190" y="-10795"/>
            <a:ext cx="1792379" cy="2274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41EBE-C8E5-ABF7-F79F-D30E0EEAE44C}"/>
              </a:ext>
            </a:extLst>
          </p:cNvPr>
          <p:cNvSpPr txBox="1"/>
          <p:nvPr/>
        </p:nvSpPr>
        <p:spPr>
          <a:xfrm>
            <a:off x="933450" y="409575"/>
            <a:ext cx="10229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243BC3B2-69A2-8770-B8C5-7BD0ABDE9B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4251" y="2133300"/>
            <a:ext cx="4037559" cy="4285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834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2653" y="272804"/>
            <a:ext cx="11340984" cy="6260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7号-波纹乖乖体"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190" y="-10795"/>
            <a:ext cx="1792379" cy="2274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41EBE-C8E5-ABF7-F79F-D30E0EEAE44C}"/>
              </a:ext>
            </a:extLst>
          </p:cNvPr>
          <p:cNvSpPr txBox="1"/>
          <p:nvPr/>
        </p:nvSpPr>
        <p:spPr>
          <a:xfrm>
            <a:off x="1057275" y="666750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Đặc điểm, ý nghĩa, cách trồng và chăm sóc cây phượng vĩ">
            <a:extLst>
              <a:ext uri="{FF2B5EF4-FFF2-40B4-BE49-F238E27FC236}">
                <a16:creationId xmlns:a16="http://schemas.microsoft.com/office/drawing/2014/main" id="{0869E25E-4282-55FB-5673-AC6673DC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4" y="1701816"/>
            <a:ext cx="7019926" cy="408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707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B59A83-972C-4FBD-9823-E8E3CB32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76" y="3030084"/>
            <a:ext cx="3199465" cy="305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FFBA4-94D9-4D8D-8350-34D1F63FB788}"/>
              </a:ext>
            </a:extLst>
          </p:cNvPr>
          <p:cNvSpPr txBox="1"/>
          <p:nvPr/>
        </p:nvSpPr>
        <p:spPr>
          <a:xfrm>
            <a:off x="3052977" y="1507532"/>
            <a:ext cx="608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54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3B4C7-7EEF-55D9-7B95-47A22F3CB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cartoon characters and text&#10;&#10;AI-generated content may be incorrect.">
            <a:extLst>
              <a:ext uri="{FF2B5EF4-FFF2-40B4-BE49-F238E27FC236}">
                <a16:creationId xmlns:a16="http://schemas.microsoft.com/office/drawing/2014/main" id="{AAC62CE2-C3CF-743A-7B74-605B33FB6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868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02F9-89FE-EA3B-6CA4-C7DF0F1A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934CEA-A7F4-97FA-17A2-FAC04477D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123" cy="6953693"/>
          </a:xfrm>
        </p:spPr>
      </p:pic>
    </p:spTree>
    <p:extLst>
      <p:ext uri="{BB962C8B-B14F-4D97-AF65-F5344CB8AC3E}">
        <p14:creationId xmlns:p14="http://schemas.microsoft.com/office/powerpoint/2010/main" val="22241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B59A83-972C-4FBD-9823-E8E3CB32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81" y="3968114"/>
            <a:ext cx="2346848" cy="2241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FFBA4-94D9-4D8D-8350-34D1F63FB788}"/>
              </a:ext>
            </a:extLst>
          </p:cNvPr>
          <p:cNvSpPr txBox="1"/>
          <p:nvPr/>
        </p:nvSpPr>
        <p:spPr>
          <a:xfrm>
            <a:off x="980303" y="1413569"/>
            <a:ext cx="102313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8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8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8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8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8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8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8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4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91" y="570108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085" y="187520"/>
            <a:ext cx="4526915" cy="2273300"/>
          </a:xfrm>
          <a:prstGeom prst="rect">
            <a:avLst/>
          </a:prstGeom>
        </p:spPr>
      </p:pic>
      <p:pic>
        <p:nvPicPr>
          <p:cNvPr id="10" name="图片 7" descr="千库网_兴奋跳起来的眼镜女孩png_元素编号11906143">
            <a:extLst>
              <a:ext uri="{FF2B5EF4-FFF2-40B4-BE49-F238E27FC236}">
                <a16:creationId xmlns:a16="http://schemas.microsoft.com/office/drawing/2014/main" id="{BFB1C2D4-65D7-41A0-9E31-087BAB221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31" t="1" r="9017" b="16190"/>
          <a:stretch/>
        </p:blipFill>
        <p:spPr>
          <a:xfrm>
            <a:off x="9563683" y="3296240"/>
            <a:ext cx="2998356" cy="356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DD1A2-5496-42D3-A06A-B6597D08F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455" y="2449158"/>
            <a:ext cx="7395089" cy="1816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4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25508" y="410566"/>
            <a:ext cx="11340984" cy="5911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7190" y="-10795"/>
            <a:ext cx="1792379" cy="22740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36FF96-AE92-4C43-9A1B-465DEDC12655}"/>
              </a:ext>
            </a:extLst>
          </p:cNvPr>
          <p:cNvGrpSpPr/>
          <p:nvPr/>
        </p:nvGrpSpPr>
        <p:grpSpPr>
          <a:xfrm>
            <a:off x="579092" y="1932414"/>
            <a:ext cx="3526183" cy="2849135"/>
            <a:chOff x="4350992" y="1465690"/>
            <a:chExt cx="7115894" cy="1164494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65CE3642-8FB0-D02B-BDCB-6D31E2C9CC3A}"/>
                </a:ext>
              </a:extLst>
            </p:cNvPr>
            <p:cNvSpPr/>
            <p:nvPr/>
          </p:nvSpPr>
          <p:spPr>
            <a:xfrm>
              <a:off x="4350992" y="1465690"/>
              <a:ext cx="7115894" cy="116449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6675" cmpd="thickThin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31039C-9258-51CA-5ACF-F1F2B01B664D}"/>
                </a:ext>
              </a:extLst>
            </p:cNvPr>
            <p:cNvSpPr txBox="1"/>
            <p:nvPr/>
          </p:nvSpPr>
          <p:spPr>
            <a:xfrm>
              <a:off x="4640791" y="1764678"/>
              <a:ext cx="6748569" cy="64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A48C46-0AFB-409C-9A38-08DB14191479}"/>
              </a:ext>
            </a:extLst>
          </p:cNvPr>
          <p:cNvGrpSpPr/>
          <p:nvPr/>
        </p:nvGrpSpPr>
        <p:grpSpPr>
          <a:xfrm>
            <a:off x="4493868" y="1884789"/>
            <a:ext cx="2868957" cy="2849135"/>
            <a:chOff x="4350992" y="1465690"/>
            <a:chExt cx="7115894" cy="1164494"/>
          </a:xfrm>
        </p:grpSpPr>
        <p:sp>
          <p:nvSpPr>
            <p:cNvPr id="18" name="Rounded Rectangle 12">
              <a:extLst>
                <a:ext uri="{FF2B5EF4-FFF2-40B4-BE49-F238E27FC236}">
                  <a16:creationId xmlns:a16="http://schemas.microsoft.com/office/drawing/2014/main" id="{033CC515-F04F-682E-21B1-10E37D315A22}"/>
                </a:ext>
              </a:extLst>
            </p:cNvPr>
            <p:cNvSpPr/>
            <p:nvPr/>
          </p:nvSpPr>
          <p:spPr>
            <a:xfrm>
              <a:off x="4350992" y="1465690"/>
              <a:ext cx="7115894" cy="116449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6675" cmpd="thickThin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A9FF75-4024-2653-E946-EB27E138E15D}"/>
                </a:ext>
              </a:extLst>
            </p:cNvPr>
            <p:cNvSpPr txBox="1"/>
            <p:nvPr/>
          </p:nvSpPr>
          <p:spPr>
            <a:xfrm>
              <a:off x="4640792" y="1764678"/>
              <a:ext cx="6748568" cy="44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C8D898-433D-00F9-31EA-522E4213E5C7}"/>
              </a:ext>
            </a:extLst>
          </p:cNvPr>
          <p:cNvGrpSpPr/>
          <p:nvPr/>
        </p:nvGrpSpPr>
        <p:grpSpPr>
          <a:xfrm>
            <a:off x="7734300" y="1875264"/>
            <a:ext cx="3886201" cy="2849135"/>
            <a:chOff x="4350992" y="1465690"/>
            <a:chExt cx="7115894" cy="1164494"/>
          </a:xfrm>
        </p:grpSpPr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CAB31545-D6A5-FEF2-EE82-93B85556214C}"/>
                </a:ext>
              </a:extLst>
            </p:cNvPr>
            <p:cNvSpPr/>
            <p:nvPr/>
          </p:nvSpPr>
          <p:spPr>
            <a:xfrm>
              <a:off x="4350992" y="1465690"/>
              <a:ext cx="7115894" cy="116449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6675" cmpd="thickThin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439476-6E75-FD52-364C-C8CC2CEF11B3}"/>
                </a:ext>
              </a:extLst>
            </p:cNvPr>
            <p:cNvSpPr txBox="1"/>
            <p:nvPr/>
          </p:nvSpPr>
          <p:spPr>
            <a:xfrm>
              <a:off x="4640791" y="1764678"/>
              <a:ext cx="6748567" cy="64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lựa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270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2" y="1194694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680" y="2086828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992" y="2934245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rmer_child_guiding_apple_game_62ebebb8d7">
            <a:hlinkClick r:id="" action="ppaction://media"/>
            <a:extLst>
              <a:ext uri="{FF2B5EF4-FFF2-40B4-BE49-F238E27FC236}">
                <a16:creationId xmlns:a16="http://schemas.microsoft.com/office/drawing/2014/main" id="{B7DACEB4-0E95-651F-F438-3E53E1A07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A4F00F-C7D7-A140-E7C2-387CF30FDB2C}"/>
              </a:ext>
            </a:extLst>
          </p:cNvPr>
          <p:cNvSpPr/>
          <p:nvPr/>
        </p:nvSpPr>
        <p:spPr>
          <a:xfrm>
            <a:off x="4436075" y="333633"/>
            <a:ext cx="7451126" cy="619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Có tổng cộng 4 quả táo trên cây đã chín, mỗi quả tương ứng với một câu hỏi trắc nghiệm. Trả lời đúng, các bạn sẽ giúp mình hái được một quả táo.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601" y="2050426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298" y="30856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611" y="1453080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7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5693" y="2727782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4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1159 -3.7037E-6 L -0.01159 0.0669 L -0.02318 0.0669 L -0.02318 0.13403 L -0.03464 0.13403 L -0.03464 0.20116 L -0.04623 0.20116 L -0.04623 0.26829 L -0.05769 0.26829 L -0.05769 0.33542 L -0.06928 0.33542 L -0.06928 0.40255 L -0.08073 0.40255 L -0.08073 0.46991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01706 2.96296E-6 L -0.01706 0.05115 L -0.03411 0.05115 L -0.03411 0.10254 L -0.05117 0.10254 L -0.05117 0.15393 L -0.06823 0.15393 L -0.06823 0.20532 L -0.08528 0.20532 L -0.08528 0.25671 L -0.10234 0.25671 L -0.10234 0.3081 L -0.11927 0.3081 L -0.11927 0.35995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2721 3.7037E-7 L -0.02721 0.05486 L -0.05416 0.05486 L -0.05416 0.11065 L -0.08112 0.11065 L -0.08112 0.16643 L -0.10807 0.16643 L -0.10807 0.22199 L -0.13489 0.22199 L -0.13489 0.27755 L -0.16185 0.27755 L -0.16185 0.33333 L -0.18854 0.33333 L -0.18854 0.38958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14300" y="304478"/>
            <a:ext cx="11698759" cy="1670705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39023" y="459999"/>
            <a:ext cx="11341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 lần lượt từng bộ phận của cây.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4400831" y="4677046"/>
            <a:ext cx="4262878" cy="1646772"/>
            <a:chOff x="2147103" y="4634991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1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16840" y="3635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278177" y="473200"/>
            <a:ext cx="11635645" cy="1489573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518984" y="516223"/>
            <a:ext cx="11052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FCACE-BC10-5624-6643-AB72A45A5E33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D747F19C-A97B-41A5-9061-61078AB10CD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79072A-944F-937C-9135-9FDEAE2C632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1DA83C-6E99-D215-79D6-603150FE8199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FA456F9F-DB15-9DEF-EB35-A1E7309D135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E484EB28-0A42-C477-A9AE-DB4594239BF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94DA1-019D-FAF8-43FE-C8136A6C94AC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735B4483-D2BC-B776-ECB0-13889554E4D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2E3840C-AEEA-4FD2-EB3F-568F61830F0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284FA-6DA9-17E4-9018-6BFFFFE80F05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4427DEB2-0AAF-5DAC-67D7-F660691DB2C0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0388F3-0EDF-6BB9-2044-F39ADC3F993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942A944E-5EC7-277B-8DEE-AF9A7D5FAF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65FC2-5D81-356F-0943-38BAAEF72A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3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60123" y="309973"/>
            <a:ext cx="11871754" cy="1541913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321276" y="397679"/>
            <a:ext cx="1143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 lần lượt từng bộ phận của cây.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4064685" y="4710702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tình cảm của người tả với cây.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1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661035"/>
            <a:ext cx="11353799" cy="5920740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8343814" y="77028"/>
            <a:ext cx="4526915" cy="227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44AF4-181C-E7BB-1326-91F24A067B5C}"/>
              </a:ext>
            </a:extLst>
          </p:cNvPr>
          <p:cNvSpPr txBox="1"/>
          <p:nvPr/>
        </p:nvSpPr>
        <p:spPr>
          <a:xfrm>
            <a:off x="1247775" y="1609725"/>
            <a:ext cx="9658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 </a:t>
            </a:r>
            <a:r>
              <a:rPr lang="vi-VN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bài văn miêu tả một cây ăn quả mà em yêu thích</a:t>
            </a:r>
            <a:r>
              <a:rPr lang="en-US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 </a:t>
            </a:r>
            <a:r>
              <a:rPr lang="vi-VN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bài văn miêu tả một cây ở sân trường đã gắn bó với em và bạn bè</a:t>
            </a:r>
            <a:r>
              <a:rPr lang="en-US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3: </a:t>
            </a:r>
            <a:r>
              <a:rPr lang="vi-VN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bài văn miêu tả một cây mà em biết qua phim ảnh, sách báo</a:t>
            </a:r>
            <a:r>
              <a:rPr lang="en-US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8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329</Words>
  <Application>Microsoft Macintosh PowerPoint</Application>
  <PresentationFormat>Widescreen</PresentationFormat>
  <Paragraphs>34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字魂37号-波纹乖乖体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2026-04-10T05:08:23Z</dcterms:created>
  <dcterms:modified xsi:type="dcterms:W3CDTF">2026-04-10T05:30:07Z</dcterms:modified>
</cp:coreProperties>
</file>