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30" r:id="rId2"/>
    <p:sldId id="349" r:id="rId3"/>
    <p:sldId id="344" r:id="rId4"/>
    <p:sldId id="315" r:id="rId5"/>
    <p:sldId id="321" r:id="rId6"/>
    <p:sldId id="322" r:id="rId7"/>
    <p:sldId id="336" r:id="rId8"/>
    <p:sldId id="332" r:id="rId9"/>
    <p:sldId id="324" r:id="rId10"/>
    <p:sldId id="333" r:id="rId11"/>
    <p:sldId id="340" r:id="rId12"/>
    <p:sldId id="341" r:id="rId13"/>
    <p:sldId id="326" r:id="rId14"/>
    <p:sldId id="303" r:id="rId15"/>
    <p:sldId id="345" r:id="rId16"/>
    <p:sldId id="346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4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53B0C-8D49-8247-8C83-8E082DAD3F22}" type="datetimeFigureOut">
              <a:rPr lang="en-VN" smtClean="0"/>
              <a:t>10/4/26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9908E-3F79-3F45-B7CA-FBF7B4C666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565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5B695-F850-41B9-AA3B-27BDCF84AC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3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5B695-F850-41B9-AA3B-27BDCF84AC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7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47679-C7E2-43B6-A17B-171B57978DD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16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52B4-D50B-BE01-2EBC-617AA5C41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FB28B-C93C-9BFE-5AE5-608E91758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CC9E-3F24-F3A6-838A-56AAB772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5EC24-3600-73BE-4F0F-DE545D49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41D38-18B0-1C5A-AC07-F734D21B1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430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65E7B-8BF7-1EB9-482D-F4726A2D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32EBE-5F68-C192-FBC6-B23364DA7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E0E16-05B7-5585-17E7-3369133B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13592-4EEA-34C5-A755-B0FEC1F2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22F85-A190-887F-E759-D061A859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558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23C96-2E5D-3350-E88E-C1B7122D3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D217F-5792-2330-27EF-58D35A36D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B07B9-D16A-966A-BA23-E0B79245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6124C-B877-BDF0-371E-80C3D0183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DF391-F0D4-B211-0784-75DCE609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7959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119545"/>
      </p:ext>
    </p:extLst>
  </p:cSld>
  <p:clrMapOvr>
    <a:masterClrMapping/>
  </p:clrMapOvr>
  <p:transition advClick="0" advTm="3104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22748"/>
      </p:ext>
    </p:extLst>
  </p:cSld>
  <p:clrMapOvr>
    <a:masterClrMapping/>
  </p:clrMapOvr>
  <p:transition advClick="0" advTm="3104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D3D6-8F48-677C-AC67-B2D5D0CF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5E9E-6160-38AF-C4F2-55BFE847A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63FE-3B7D-80AF-711E-80B11B5D1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8AA69-B59E-0ADB-AFF3-CD20E7D0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2319E-A67C-A09A-FF23-DD2DEBC4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538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2022-9AC3-C0F9-9790-1B71E63C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A145E-AA02-F0DB-E8CE-B383A2CFD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0CBB5-2251-D84D-5528-8551A5214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67EF3-9E2A-9FCD-DD2E-2167A9D6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9482-67DC-5B47-1306-7FC2F15E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0648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2890-E2A2-B662-7BB3-78309763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3C42C-4B1A-84C9-76DF-05BD4B1C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AA433-7778-BB27-C51F-5C556FBBA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4B616-9021-C7A0-DA16-4C40EF25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16CBC-5E4A-E846-C0BF-3A232487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2EA43-5C8E-DE88-0F05-AA194B84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2734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B3CA-E16A-1372-BFBC-1CAFC7A3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0CC27-B69D-4327-7156-FCFA735F5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530FA-447A-AFDD-0F66-F00C89BF5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5F100C-5D3A-1182-1BA9-E4BAD75AE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AD507-8BB1-176F-91CB-3ED85EE7C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490D9-9432-51CE-93CB-8462C7A1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B93D3-939B-06F2-807D-8D243E0D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5246E2-0960-2025-E318-84CF2D18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710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233C-A8CA-5F90-E614-9C125054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8CDBCF-D36A-FAFC-C3C9-545EF5F2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A5154-7667-68BD-7005-8D823E82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6F183-BD64-1B12-D8C4-C40D9034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7792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A9DB9-84DC-FADA-1560-CB11F837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AF6BE-F990-ECB5-81EF-50690ACA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B985-65E7-E276-80EA-5CEE75A7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4563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4B241-DA90-710C-1E94-075EB4E5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2A868-AA6B-CCBB-C629-97F67409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48DB2-D85A-3BFF-984D-BBFDCD890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01B06-3F19-8E43-7260-FDF12851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CF91E-59A2-6E29-D70E-AED43729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139B0-AB74-2010-2D95-B48C6162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383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D8E4-5F4A-1201-3DB7-23E0FB16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546C30-5EAB-604E-970A-939BFF5D7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8C3A5-6552-3BCE-6FA2-FB116CDDB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7CF93-11D9-F1B5-A7B6-7AFF71558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7BF55-AE29-8500-738F-90D543A3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FECB-6552-1C1A-13DF-F9887358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484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A4D2F-A1C9-A2B7-666C-CBAF07B3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FD67D-4908-5117-5FA7-86A66AE14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09D76-D6E1-1A86-4F78-D0A7A756E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A3350-C35F-B14D-80A9-8E7C60B3DC33}" type="datetimeFigureOut">
              <a:rPr lang="en-VN" smtClean="0"/>
              <a:t>10/4/26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C0038-A8C4-616D-0D82-089EB1154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0F9C9-8670-21CD-96EB-1ED272118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BF509-7174-0340-A000-DB87F3590E0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112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1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5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14" y="183541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37" y="2139393"/>
            <a:ext cx="3468255" cy="15676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-104775" y="-2728877"/>
            <a:ext cx="12296775" cy="9586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7ADE23-9998-17D3-2C10-A8463A4E64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617" y="0"/>
            <a:ext cx="9278916" cy="3194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49911-AD3C-98AC-A612-44FAF5B41B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070" y="165261"/>
            <a:ext cx="2267909" cy="214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295A2-BA53-31D9-DE8B-C31FAC6D2E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3959" y="5620844"/>
            <a:ext cx="743166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978843359_3a16ea9de9">
            <a:extLst>
              <a:ext uri="{FF2B5EF4-FFF2-40B4-BE49-F238E27FC236}">
                <a16:creationId xmlns:a16="http://schemas.microsoft.com/office/drawing/2014/main" id="{1642AB44-C008-4E6C-8A43-04CD21B3A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2" y="584953"/>
            <a:ext cx="3894576" cy="284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F263510-E342-4FD5-895C-F9A1D6AFC8FA}"/>
              </a:ext>
            </a:extLst>
          </p:cNvPr>
          <p:cNvSpPr txBox="1"/>
          <p:nvPr/>
        </p:nvSpPr>
        <p:spPr>
          <a:xfrm>
            <a:off x="457200" y="4063649"/>
            <a:ext cx="2383439" cy="1569660"/>
          </a:xfrm>
          <a:prstGeom prst="rect">
            <a:avLst/>
          </a:prstGeom>
          <a:solidFill>
            <a:schemeClr val="tx2">
              <a:lumMod val="75000"/>
              <a:alpha val="75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Sa Pa</a:t>
            </a:r>
          </a:p>
        </p:txBody>
      </p:sp>
      <p:pic>
        <p:nvPicPr>
          <p:cNvPr id="28" name="Picture 4" descr="cho">
            <a:extLst>
              <a:ext uri="{FF2B5EF4-FFF2-40B4-BE49-F238E27FC236}">
                <a16:creationId xmlns:a16="http://schemas.microsoft.com/office/drawing/2014/main" id="{F1823B7C-B21A-4F9D-8368-97E57BD31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3" y="250409"/>
            <a:ext cx="6843997" cy="317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Cho%20bac%20ha">
            <a:extLst>
              <a:ext uri="{FF2B5EF4-FFF2-40B4-BE49-F238E27FC236}">
                <a16:creationId xmlns:a16="http://schemas.microsoft.com/office/drawing/2014/main" id="{D8036080-FD16-426F-AEE7-6DBC7818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19" y="3873149"/>
            <a:ext cx="4519305" cy="272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giasuctaybac9">
            <a:extLst>
              <a:ext uri="{FF2B5EF4-FFF2-40B4-BE49-F238E27FC236}">
                <a16:creationId xmlns:a16="http://schemas.microsoft.com/office/drawing/2014/main" id="{1F9D6C3C-80D4-4AAA-BBBF-95F0C8B52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466" y="3731568"/>
            <a:ext cx="3907809" cy="2579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2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352E6161-5362-4D3B-A85C-34D30F63E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rung hoa chuoi">
            <a:extLst>
              <a:ext uri="{FF2B5EF4-FFF2-40B4-BE49-F238E27FC236}">
                <a16:creationId xmlns:a16="http://schemas.microsoft.com/office/drawing/2014/main" id="{A36DAFBB-A25F-4DCE-A565-693F12F3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9" y="3646315"/>
            <a:ext cx="3381462" cy="291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0FAC03-4682-4CFE-93D8-BBDB3E457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668" y="361840"/>
            <a:ext cx="3902287" cy="258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D27F5-A45C-4915-96DE-5F927D1F0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9102" y="252408"/>
            <a:ext cx="3093112" cy="258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1">
            <a:extLst>
              <a:ext uri="{FF2B5EF4-FFF2-40B4-BE49-F238E27FC236}">
                <a16:creationId xmlns:a16="http://schemas.microsoft.com/office/drawing/2014/main" id="{8C1693C4-12CF-4A15-B3A9-90A7D975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9" y="360263"/>
            <a:ext cx="3560164" cy="2762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329F6CEA-4E18-478B-A6BF-F8747CA4C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8" r="5408"/>
          <a:stretch>
            <a:fillRect/>
          </a:stretch>
        </p:blipFill>
        <p:spPr bwMode="auto">
          <a:xfrm>
            <a:off x="4580781" y="3485325"/>
            <a:ext cx="3187256" cy="314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6">
            <a:extLst>
              <a:ext uri="{FF2B5EF4-FFF2-40B4-BE49-F238E27FC236}">
                <a16:creationId xmlns:a16="http://schemas.microsoft.com/office/drawing/2014/main" id="{0690D00C-0578-49C8-98C4-867AFD8D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43" y="3735916"/>
            <a:ext cx="3346395" cy="288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952376" y="2064561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14" y="1835419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37" y="2139393"/>
            <a:ext cx="3468255" cy="15676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70D40C-F347-43A6-A396-E7B2E79D505E}"/>
              </a:ext>
            </a:extLst>
          </p:cNvPr>
          <p:cNvSpPr/>
          <p:nvPr/>
        </p:nvSpPr>
        <p:spPr>
          <a:xfrm>
            <a:off x="95401" y="213681"/>
            <a:ext cx="12001197" cy="643425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542701-5049-43F6-9A20-173BAFBA0A35}"/>
              </a:ext>
            </a:extLst>
          </p:cNvPr>
          <p:cNvGrpSpPr/>
          <p:nvPr/>
        </p:nvGrpSpPr>
        <p:grpSpPr>
          <a:xfrm>
            <a:off x="170495" y="-85936"/>
            <a:ext cx="11497369" cy="6727692"/>
            <a:chOff x="-361634" y="-1662159"/>
            <a:chExt cx="11757234" cy="8156219"/>
          </a:xfrm>
        </p:grpSpPr>
        <p:sp>
          <p:nvSpPr>
            <p:cNvPr id="30" name="菱形 14">
              <a:extLst>
                <a:ext uri="{FF2B5EF4-FFF2-40B4-BE49-F238E27FC236}">
                  <a16:creationId xmlns:a16="http://schemas.microsoft.com/office/drawing/2014/main" id="{90207454-E813-4428-BC18-782CF0101BD3}"/>
                </a:ext>
              </a:extLst>
            </p:cNvPr>
            <p:cNvSpPr/>
            <p:nvPr/>
          </p:nvSpPr>
          <p:spPr>
            <a:xfrm>
              <a:off x="0" y="0"/>
              <a:ext cx="2448620" cy="244850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文本框 1">
              <a:extLst>
                <a:ext uri="{FF2B5EF4-FFF2-40B4-BE49-F238E27FC236}">
                  <a16:creationId xmlns:a16="http://schemas.microsoft.com/office/drawing/2014/main" id="{B821723B-7C69-4BE0-8443-259AD01CCC40}"/>
                </a:ext>
              </a:extLst>
            </p:cNvPr>
            <p:cNvSpPr txBox="1"/>
            <p:nvPr/>
          </p:nvSpPr>
          <p:spPr>
            <a:xfrm>
              <a:off x="-361634" y="-1662159"/>
              <a:ext cx="588075" cy="12003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CE355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altLang="zh-CN" sz="44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15948C-E9F8-4AA3-91C3-70CB99437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52" y="-1159582"/>
              <a:ext cx="11145548" cy="765364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8824"/>
              </a:schemeClr>
            </a:solidFill>
            <a:ln w="38100">
              <a:solidFill>
                <a:srgbClr val="002060"/>
              </a:solidFill>
              <a:prstDash val="dashDot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thoắt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lặp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ngờ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4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AD28AF-9A67-4540-B1D3-01C4DFAB198F}"/>
              </a:ext>
            </a:extLst>
          </p:cNvPr>
          <p:cNvSpPr txBox="1"/>
          <p:nvPr/>
        </p:nvSpPr>
        <p:spPr>
          <a:xfrm rot="5400000">
            <a:off x="10787538" y="6123578"/>
            <a:ext cx="2530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30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 Hiền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9C67293-56BB-FAB5-DE37-8E332F9E5530}"/>
              </a:ext>
            </a:extLst>
          </p:cNvPr>
          <p:cNvSpPr/>
          <p:nvPr/>
        </p:nvSpPr>
        <p:spPr>
          <a:xfrm>
            <a:off x="742432" y="4829433"/>
            <a:ext cx="514350" cy="466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86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Summer Distant Mountains Bushes Clouds, Summer, Distant Mountain, Grove PNG  Transparent Clipart Image and PSD File for Free Download">
            <a:extLst>
              <a:ext uri="{FF2B5EF4-FFF2-40B4-BE49-F238E27FC236}">
                <a16:creationId xmlns:a16="http://schemas.microsoft.com/office/drawing/2014/main" id="{C14CBB49-8FA7-4C27-A088-C9E8DE880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-46205"/>
            <a:ext cx="12192000" cy="689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3">
            <a:extLst>
              <a:ext uri="{FF2B5EF4-FFF2-40B4-BE49-F238E27FC236}">
                <a16:creationId xmlns:a16="http://schemas.microsoft.com/office/drawing/2014/main" id="{140303E5-2B29-4C96-8322-402600148A83}"/>
              </a:ext>
            </a:extLst>
          </p:cNvPr>
          <p:cNvGrpSpPr>
            <a:grpSpLocks/>
          </p:cNvGrpSpPr>
          <p:nvPr/>
        </p:nvGrpSpPr>
        <p:grpSpPr bwMode="auto">
          <a:xfrm>
            <a:off x="-1417" y="78170"/>
            <a:ext cx="5649967" cy="3127660"/>
            <a:chOff x="-35" y="-112"/>
            <a:chExt cx="2867" cy="2092"/>
          </a:xfrm>
        </p:grpSpPr>
        <p:pic>
          <p:nvPicPr>
            <p:cNvPr id="24" name="Picture 4" descr="090130174147-954-357">
              <a:extLst>
                <a:ext uri="{FF2B5EF4-FFF2-40B4-BE49-F238E27FC236}">
                  <a16:creationId xmlns:a16="http://schemas.microsoft.com/office/drawing/2014/main" id="{A9468C19-12EC-41F2-894F-FB2A6F41C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0"/>
              <a:ext cx="2640" cy="1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5">
              <a:extLst>
                <a:ext uri="{FF2B5EF4-FFF2-40B4-BE49-F238E27FC236}">
                  <a16:creationId xmlns:a16="http://schemas.microsoft.com/office/drawing/2014/main" id="{96D7A9E1-D6C6-43C1-894E-6A0907529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5" y="-112"/>
              <a:ext cx="1338" cy="550"/>
            </a:xfrm>
            <a:prstGeom prst="flowChartTerminator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Buổi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D2D1EA87-71AA-4DA0-9F6E-7A7751F1CCCD}"/>
              </a:ext>
            </a:extLst>
          </p:cNvPr>
          <p:cNvGrpSpPr>
            <a:grpSpLocks/>
          </p:cNvGrpSpPr>
          <p:nvPr/>
        </p:nvGrpSpPr>
        <p:grpSpPr bwMode="auto">
          <a:xfrm>
            <a:off x="109" y="3652170"/>
            <a:ext cx="5822912" cy="3018584"/>
            <a:chOff x="2908" y="2112"/>
            <a:chExt cx="2660" cy="1971"/>
          </a:xfrm>
        </p:grpSpPr>
        <p:pic>
          <p:nvPicPr>
            <p:cNvPr id="27" name="Picture 7" descr="sapa7">
              <a:extLst>
                <a:ext uri="{FF2B5EF4-FFF2-40B4-BE49-F238E27FC236}">
                  <a16:creationId xmlns:a16="http://schemas.microsoft.com/office/drawing/2014/main" id="{B233E6AC-4A54-47E1-9BA2-85F649337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112"/>
              <a:ext cx="2496" cy="19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24619589-0188-43DC-97F8-15ED69B87F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8" y="3546"/>
              <a:ext cx="1145" cy="537"/>
            </a:xfrm>
            <a:prstGeom prst="flowChartTerminator">
              <a:avLst/>
            </a:prstGeom>
            <a:solidFill>
              <a:srgbClr val="E78DB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Buổi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chiều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C3DB1226-90AE-4FF1-935C-1CED9E1F1880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78345"/>
            <a:ext cx="6019042" cy="3188935"/>
            <a:chOff x="3072" y="867"/>
            <a:chExt cx="2659" cy="1773"/>
          </a:xfrm>
        </p:grpSpPr>
        <p:pic>
          <p:nvPicPr>
            <p:cNvPr id="30" name="Picture 10" descr="319304139_a91ac43774">
              <a:extLst>
                <a:ext uri="{FF2B5EF4-FFF2-40B4-BE49-F238E27FC236}">
                  <a16:creationId xmlns:a16="http://schemas.microsoft.com/office/drawing/2014/main" id="{12F85985-9B5C-48F1-90A8-F6D5682FA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960"/>
              <a:ext cx="2496" cy="16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Text Box 11">
              <a:extLst>
                <a:ext uri="{FF2B5EF4-FFF2-40B4-BE49-F238E27FC236}">
                  <a16:creationId xmlns:a16="http://schemas.microsoft.com/office/drawing/2014/main" id="{26B54D5D-3790-4706-9D61-AB83D7261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867"/>
              <a:ext cx="991" cy="457"/>
            </a:xfrm>
            <a:prstGeom prst="flowChartTerminator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Buổi trưa</a:t>
              </a:r>
            </a:p>
          </p:txBody>
        </p:sp>
      </p:grpSp>
      <p:grpSp>
        <p:nvGrpSpPr>
          <p:cNvPr id="32" name="Group 12">
            <a:extLst>
              <a:ext uri="{FF2B5EF4-FFF2-40B4-BE49-F238E27FC236}">
                <a16:creationId xmlns:a16="http://schemas.microsoft.com/office/drawing/2014/main" id="{2CAB519E-CCDB-4D71-9445-F8E473931BCB}"/>
              </a:ext>
            </a:extLst>
          </p:cNvPr>
          <p:cNvGrpSpPr>
            <a:grpSpLocks/>
          </p:cNvGrpSpPr>
          <p:nvPr/>
        </p:nvGrpSpPr>
        <p:grpSpPr bwMode="auto">
          <a:xfrm>
            <a:off x="6250550" y="3660977"/>
            <a:ext cx="5939787" cy="2960212"/>
            <a:chOff x="403" y="2864"/>
            <a:chExt cx="2519" cy="1350"/>
          </a:xfrm>
        </p:grpSpPr>
        <p:pic>
          <p:nvPicPr>
            <p:cNvPr id="33" name="Picture 13" descr="sapa6">
              <a:extLst>
                <a:ext uri="{FF2B5EF4-FFF2-40B4-BE49-F238E27FC236}">
                  <a16:creationId xmlns:a16="http://schemas.microsoft.com/office/drawing/2014/main" id="{8ACBDD1B-DFD9-4E75-A22B-7CD1401FC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2" t="8147" r="4942" b="6630"/>
            <a:stretch/>
          </p:blipFill>
          <p:spPr bwMode="auto">
            <a:xfrm>
              <a:off x="403" y="2864"/>
              <a:ext cx="2354" cy="1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Box 14">
              <a:extLst>
                <a:ext uri="{FF2B5EF4-FFF2-40B4-BE49-F238E27FC236}">
                  <a16:creationId xmlns:a16="http://schemas.microsoft.com/office/drawing/2014/main" id="{71EA7459-E780-4DA8-8C92-21BAFFEE6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" y="3800"/>
              <a:ext cx="951" cy="375"/>
            </a:xfrm>
            <a:prstGeom prst="flowChartTerminator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Buổi tối</a:t>
              </a:r>
            </a:p>
          </p:txBody>
        </p:sp>
      </p:grpSp>
      <p:sp>
        <p:nvSpPr>
          <p:cNvPr id="35" name="Oval 16">
            <a:extLst>
              <a:ext uri="{FF2B5EF4-FFF2-40B4-BE49-F238E27FC236}">
                <a16:creationId xmlns:a16="http://schemas.microsoft.com/office/drawing/2014/main" id="{01E83ADD-0DDC-4E0F-B396-C5F27DD37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329" y="3118319"/>
            <a:ext cx="7488620" cy="831754"/>
          </a:xfrm>
          <a:prstGeom prst="round2DiagRect">
            <a:avLst/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Sự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ngày ở Sa Pa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45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 descr="Summer Distant Mountains Bushes Clouds, Summer, Distant Mountain, Grove PNG  Transparent Clipart Image and PSD File for Free Download">
            <a:extLst>
              <a:ext uri="{FF2B5EF4-FFF2-40B4-BE49-F238E27FC236}">
                <a16:creationId xmlns:a16="http://schemas.microsoft.com/office/drawing/2014/main" id="{B847AF9F-EFF8-4D02-BC41-8BE086EF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-1"/>
            <a:ext cx="12192000" cy="68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图片 3">
            <a:extLst>
              <a:ext uri="{FF2B5EF4-FFF2-40B4-BE49-F238E27FC236}">
                <a16:creationId xmlns:a16="http://schemas.microsoft.com/office/drawing/2014/main" id="{C1BDB63A-6C78-40A8-81CF-104BFEECC9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 flipH="1">
            <a:off x="-1" y="-4035971"/>
            <a:ext cx="12192000" cy="10888114"/>
          </a:xfrm>
          <a:prstGeom prst="rect">
            <a:avLst/>
          </a:prstGeom>
        </p:spPr>
      </p:pic>
      <p:sp>
        <p:nvSpPr>
          <p:cNvPr id="110" name="菱形 14">
            <a:extLst>
              <a:ext uri="{FF2B5EF4-FFF2-40B4-BE49-F238E27FC236}">
                <a16:creationId xmlns:a16="http://schemas.microsoft.com/office/drawing/2014/main" id="{A43AEE49-8906-4C85-902F-6B0B5B28CDF6}"/>
              </a:ext>
            </a:extLst>
          </p:cNvPr>
          <p:cNvSpPr/>
          <p:nvPr/>
        </p:nvSpPr>
        <p:spPr>
          <a:xfrm>
            <a:off x="149561" y="-46205"/>
            <a:ext cx="5336839" cy="4633972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438745-C1C7-48C5-9F98-7BEE745729F4}"/>
              </a:ext>
            </a:extLst>
          </p:cNvPr>
          <p:cNvSpPr txBox="1"/>
          <p:nvPr/>
        </p:nvSpPr>
        <p:spPr>
          <a:xfrm>
            <a:off x="212538" y="358345"/>
            <a:ext cx="11763875" cy="2308324"/>
          </a:xfrm>
          <a:prstGeom prst="rect">
            <a:avLst/>
          </a:prstGeom>
          <a:gradFill flip="none" rotWithShape="1">
            <a:gsLst>
              <a:gs pos="0">
                <a:srgbClr val="E78DB0">
                  <a:tint val="66000"/>
                  <a:satMod val="160000"/>
                  <a:alpha val="66000"/>
                </a:srgbClr>
              </a:gs>
              <a:gs pos="50000">
                <a:srgbClr val="E78DB0">
                  <a:tint val="44500"/>
                  <a:satMod val="160000"/>
                </a:srgbClr>
              </a:gs>
              <a:gs pos="100000">
                <a:srgbClr val="E78DB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Ca ngợi vẻ đẹp độc đáo của Sa Pa, thể hiện tình cảm yêu mến thiết tha của tác giả đối với cảnh đẹp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a Pa- bốn mùa hấp dẫn - Báo Nhân Dân">
            <a:extLst>
              <a:ext uri="{FF2B5EF4-FFF2-40B4-BE49-F238E27FC236}">
                <a16:creationId xmlns:a16="http://schemas.microsoft.com/office/drawing/2014/main" id="{5E09EFB2-36E2-416F-A53B-365114BD2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C148D82D-C8A0-4BA1-8F5E-51DCB33B55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 flipH="1">
            <a:off x="-5281" y="0"/>
            <a:ext cx="1219728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C4A186-C766-4483-8881-9392AC5E5DCB}"/>
              </a:ext>
            </a:extLst>
          </p:cNvPr>
          <p:cNvSpPr/>
          <p:nvPr/>
        </p:nvSpPr>
        <p:spPr>
          <a:xfrm>
            <a:off x="213035" y="1150883"/>
            <a:ext cx="11760645" cy="506073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BF309-1DB6-4C45-9431-1F06E5BD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343" y="1647832"/>
            <a:ext cx="9680027" cy="1464231"/>
          </a:xfrm>
          <a:prstGeom prst="round2DiagRect">
            <a:avLst/>
          </a:prstGeom>
          <a:solidFill>
            <a:srgbClr val="FF0066">
              <a:alpha val="58824"/>
            </a:srgbClr>
          </a:solidFill>
          <a:ln w="3810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 ta cần có ý thức gì khi đi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 quan, du lịch?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770290-AB42-49F9-8373-99EBD38F220C}"/>
              </a:ext>
            </a:extLst>
          </p:cNvPr>
          <p:cNvSpPr/>
          <p:nvPr/>
        </p:nvSpPr>
        <p:spPr>
          <a:xfrm>
            <a:off x="600956" y="3112063"/>
            <a:ext cx="11372724" cy="24826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 ta phải tự giác thực hiện những quy định về vệ sinh môi trường: không xả rác, không ngắt hoa, bẻ cành, tuyên truyền mọi người cùng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15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a Pa- bốn mùa hấp dẫn - Báo Nhân Dân">
            <a:extLst>
              <a:ext uri="{FF2B5EF4-FFF2-40B4-BE49-F238E27FC236}">
                <a16:creationId xmlns:a16="http://schemas.microsoft.com/office/drawing/2014/main" id="{F23AE438-06C4-4240-AF25-5DE2F90C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9FD4B5F-70D9-42A6-8CB9-08A9C3C84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 flipH="1">
            <a:off x="-5280" y="0"/>
            <a:ext cx="12197280" cy="6858000"/>
          </a:xfrm>
          <a:prstGeom prst="rect">
            <a:avLst/>
          </a:prstGeom>
        </p:spPr>
      </p:pic>
      <p:sp>
        <p:nvSpPr>
          <p:cNvPr id="15" name="菱形 14"/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61A9B-D819-4365-AAB5-00961B6CB4EC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E8739-EF22-4673-8D26-E1A51BC27022}"/>
              </a:ext>
            </a:extLst>
          </p:cNvPr>
          <p:cNvSpPr txBox="1"/>
          <p:nvPr/>
        </p:nvSpPr>
        <p:spPr>
          <a:xfrm rot="5400000">
            <a:off x="10744588" y="3613307"/>
            <a:ext cx="2530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30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Mussica Swash" panose="04000000000000000000" pitchFamily="82" charset="0"/>
                <a:ea typeface="方正姚体" panose="02010601030101010101" pitchFamily="2" charset="-122"/>
                <a:cs typeface="+mn-cs"/>
              </a:rPr>
              <a:t>Diệu Hiền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6B2E5-5BF6-F5F9-C141-26E09C743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43" y="2908034"/>
            <a:ext cx="7968163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40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a Pa- bốn mùa hấp dẫn - Báo Nhân Dân">
            <a:extLst>
              <a:ext uri="{FF2B5EF4-FFF2-40B4-BE49-F238E27FC236}">
                <a16:creationId xmlns:a16="http://schemas.microsoft.com/office/drawing/2014/main" id="{F23AE438-06C4-4240-AF25-5DE2F90C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9FD4B5F-70D9-42A6-8CB9-08A9C3C849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 flipH="1">
            <a:off x="-5281" y="0"/>
            <a:ext cx="12197280" cy="6858000"/>
          </a:xfrm>
          <a:prstGeom prst="rect">
            <a:avLst/>
          </a:prstGeom>
        </p:spPr>
      </p:pic>
      <p:sp>
        <p:nvSpPr>
          <p:cNvPr id="15" name="菱形 14"/>
          <p:cNvSpPr/>
          <p:nvPr/>
        </p:nvSpPr>
        <p:spPr>
          <a:xfrm>
            <a:off x="1485900" y="314325"/>
            <a:ext cx="8648699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DB183-F52A-613E-BB79-9244FA007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274" y="2687485"/>
            <a:ext cx="6145301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8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BD0D5B74-D6FE-4454-AD80-7ADC2F0B2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0" y="-2763365"/>
            <a:ext cx="12192000" cy="9586877"/>
          </a:xfrm>
          <a:prstGeom prst="rect">
            <a:avLst/>
          </a:prstGeom>
        </p:spPr>
      </p:pic>
      <p:pic>
        <p:nvPicPr>
          <p:cNvPr id="2" name="SAPA ĐIỂM ĐẾN KHÔNG THỂ BỎ QUA">
            <a:hlinkClick r:id="" action="ppaction://media"/>
            <a:extLst>
              <a:ext uri="{FF2B5EF4-FFF2-40B4-BE49-F238E27FC236}">
                <a16:creationId xmlns:a16="http://schemas.microsoft.com/office/drawing/2014/main" id="{E017A842-4B47-47EE-BF8A-7A0632C541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56" end="14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71" y="357664"/>
            <a:ext cx="11390258" cy="5732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74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a Pa- bốn mùa hấp dẫn - Báo Nhân Dân">
            <a:extLst>
              <a:ext uri="{FF2B5EF4-FFF2-40B4-BE49-F238E27FC236}">
                <a16:creationId xmlns:a16="http://schemas.microsoft.com/office/drawing/2014/main" id="{F23AE438-06C4-4240-AF25-5DE2F90C7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9FD4B5F-70D9-42A6-8CB9-08A9C3C84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 flipH="1">
            <a:off x="-5281" y="0"/>
            <a:ext cx="12197280" cy="6858000"/>
          </a:xfrm>
          <a:prstGeom prst="rect">
            <a:avLst/>
          </a:prstGeom>
        </p:spPr>
      </p:pic>
      <p:sp>
        <p:nvSpPr>
          <p:cNvPr id="15" name="菱形 14"/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261A9B-D819-4365-AAB5-00961B6CB4EC}"/>
              </a:ext>
            </a:extLst>
          </p:cNvPr>
          <p:cNvSpPr txBox="1"/>
          <p:nvPr/>
        </p:nvSpPr>
        <p:spPr>
          <a:xfrm>
            <a:off x="3588519" y="815970"/>
            <a:ext cx="83228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1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584E7-D3F2-43C9-A02D-B7DDCB07880F}"/>
              </a:ext>
            </a:extLst>
          </p:cNvPr>
          <p:cNvSpPr/>
          <p:nvPr/>
        </p:nvSpPr>
        <p:spPr>
          <a:xfrm>
            <a:off x="8376202" y="-88693"/>
            <a:ext cx="3470565" cy="122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Mussica Swash" panose="04000000000000000000" pitchFamily="82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Mussica Swash" panose="04000000000000000000" pitchFamily="8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Mussica Swash" panose="04000000000000000000" pitchFamily="82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Mussica Swash" panose="04000000000000000000" pitchFamily="82" charset="0"/>
                <a:ea typeface="+mn-ea"/>
                <a:cs typeface="Times New Roman" panose="02020603050405020304" pitchFamily="18" charset="0"/>
              </a:rPr>
              <a:t> Sa Pa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D027-2A45-412B-A30B-53B25B7B9671}"/>
              </a:ext>
            </a:extLst>
          </p:cNvPr>
          <p:cNvSpPr txBox="1"/>
          <p:nvPr/>
        </p:nvSpPr>
        <p:spPr>
          <a:xfrm rot="5400000">
            <a:off x="-1132044" y="6133769"/>
            <a:ext cx="2530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30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Mussica Swash" panose="04000000000000000000" pitchFamily="82" charset="0"/>
                <a:ea typeface="方正姚体" panose="02010601030101010101" pitchFamily="2" charset="-122"/>
                <a:cs typeface="+mn-cs"/>
              </a:rPr>
              <a:t>Diệu Hiền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35731-9E87-904F-4F23-D47DCF184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98" y="2527415"/>
            <a:ext cx="6139204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5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图片1">
            <a:extLst>
              <a:ext uri="{FF2B5EF4-FFF2-40B4-BE49-F238E27FC236}">
                <a16:creationId xmlns:a16="http://schemas.microsoft.com/office/drawing/2014/main" id="{19D47FA5-2B5F-4FE1-B94D-113580F9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54AF22-188B-4821-B838-FBBBBAE6A1D6}"/>
              </a:ext>
            </a:extLst>
          </p:cNvPr>
          <p:cNvSpPr/>
          <p:nvPr/>
        </p:nvSpPr>
        <p:spPr>
          <a:xfrm>
            <a:off x="0" y="225760"/>
            <a:ext cx="2372497" cy="843131"/>
          </a:xfrm>
          <a:prstGeom prst="homePlate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35764-B1FD-42AC-B15F-97B65153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10" y="1307555"/>
            <a:ext cx="4430017" cy="5418433"/>
          </a:xfrm>
          <a:prstGeom prst="roundRect">
            <a:avLst/>
          </a:prstGeom>
          <a:solidFill>
            <a:srgbClr val="7DBE57">
              <a:alpha val="56000"/>
            </a:srgbClr>
          </a:solidFill>
          <a:ln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Line Callout 1 14">
            <a:extLst>
              <a:ext uri="{FF2B5EF4-FFF2-40B4-BE49-F238E27FC236}">
                <a16:creationId xmlns:a16="http://schemas.microsoft.com/office/drawing/2014/main" id="{BCE7F5C4-7BED-4C27-82A9-052F053DB8BB}"/>
              </a:ext>
            </a:extLst>
          </p:cNvPr>
          <p:cNvSpPr/>
          <p:nvPr/>
        </p:nvSpPr>
        <p:spPr>
          <a:xfrm>
            <a:off x="6020944" y="352687"/>
            <a:ext cx="5790056" cy="1823634"/>
          </a:xfrm>
          <a:prstGeom prst="roundRect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Hách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(1944 – 2019);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Callout 1 15">
            <a:extLst>
              <a:ext uri="{FF2B5EF4-FFF2-40B4-BE49-F238E27FC236}">
                <a16:creationId xmlns:a16="http://schemas.microsoft.com/office/drawing/2014/main" id="{BCA6CDA2-4B49-4FD9-96BC-8C7B1337E844}"/>
              </a:ext>
            </a:extLst>
          </p:cNvPr>
          <p:cNvSpPr/>
          <p:nvPr/>
        </p:nvSpPr>
        <p:spPr>
          <a:xfrm>
            <a:off x="6020944" y="2479015"/>
            <a:ext cx="5790056" cy="158366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Nguyên là Tổng biên tập Nhà xuất bản Dân trí.</a:t>
            </a:r>
          </a:p>
        </p:txBody>
      </p:sp>
      <p:sp>
        <p:nvSpPr>
          <p:cNvPr id="14" name="Line Callout 1 16">
            <a:extLst>
              <a:ext uri="{FF2B5EF4-FFF2-40B4-BE49-F238E27FC236}">
                <a16:creationId xmlns:a16="http://schemas.microsoft.com/office/drawing/2014/main" id="{2D5C00BE-5ACF-4398-9928-2B8E91CD35DF}"/>
              </a:ext>
            </a:extLst>
          </p:cNvPr>
          <p:cNvSpPr/>
          <p:nvPr/>
        </p:nvSpPr>
        <p:spPr>
          <a:xfrm>
            <a:off x="6058472" y="4398741"/>
            <a:ext cx="5715000" cy="2106571"/>
          </a:xfrm>
          <a:prstGeom prst="roundRect">
            <a:avLst/>
          </a:prstGeom>
          <a:solidFill>
            <a:srgbClr val="7DBE57">
              <a:alpha val="56000"/>
            </a:srgbClr>
          </a:solidFill>
          <a:ln w="38100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Đường đi Sapa”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 l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à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 một đoạn văn hay được cắt ra từ bút ký </a:t>
            </a:r>
            <a:r>
              <a:rPr kumimoji="0" lang="en-US" altLang="en-US" sz="29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“Một miền đất nước”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 viết về Ho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à</a:t>
            </a:r>
            <a:r>
              <a:rPr kumimoji="0" lang="en-US" alt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 panose="020F0502020204030204" pitchFamily="34" charset="0"/>
              </a:rPr>
              <a:t>ng Liên Sơn năm 1978.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34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7" descr="图片1">
            <a:extLst>
              <a:ext uri="{FF2B5EF4-FFF2-40B4-BE49-F238E27FC236}">
                <a16:creationId xmlns:a16="http://schemas.microsoft.com/office/drawing/2014/main" id="{72442C7B-6EC3-4B1D-BEA1-717426065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0"/>
            <a:ext cx="12302836" cy="69646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BD863D-FCCB-4664-8284-D7787529EA3C}"/>
              </a:ext>
            </a:extLst>
          </p:cNvPr>
          <p:cNvSpPr/>
          <p:nvPr/>
        </p:nvSpPr>
        <p:spPr>
          <a:xfrm>
            <a:off x="2937426" y="320580"/>
            <a:ext cx="6317148" cy="480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E35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E35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E35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016B18-7664-44F7-818E-68D509216BE1}"/>
              </a:ext>
            </a:extLst>
          </p:cNvPr>
          <p:cNvGrpSpPr/>
          <p:nvPr/>
        </p:nvGrpSpPr>
        <p:grpSpPr>
          <a:xfrm>
            <a:off x="277091" y="1280585"/>
            <a:ext cx="11623964" cy="880726"/>
            <a:chOff x="2743199" y="1696221"/>
            <a:chExt cx="8432554" cy="880726"/>
          </a:xfrm>
          <a:solidFill>
            <a:srgbClr val="7DBE57">
              <a:alpha val="67000"/>
            </a:srgbClr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969F3E-F867-4A39-A635-BDB20DBC795D}"/>
                </a:ext>
              </a:extLst>
            </p:cNvPr>
            <p:cNvGrpSpPr/>
            <p:nvPr/>
          </p:nvGrpSpPr>
          <p:grpSpPr>
            <a:xfrm>
              <a:off x="2743199" y="1696221"/>
              <a:ext cx="8432554" cy="880726"/>
              <a:chOff x="5753100" y="1905000"/>
              <a:chExt cx="4876464" cy="460318"/>
            </a:xfrm>
            <a:grpFill/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85CB6BCF-0B9E-44DE-A389-9AE199D095E7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E2FEE46-B3DD-401E-99F6-EEADB0D2E311}"/>
                  </a:ext>
                </a:extLst>
              </p:cNvPr>
              <p:cNvSpPr/>
              <p:nvPr/>
            </p:nvSpPr>
            <p:spPr>
              <a:xfrm>
                <a:off x="6200862" y="1908118"/>
                <a:ext cx="4428702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Xe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lướt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thướt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liễu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rủ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A88B30E9-D7FD-430B-B57B-9C5F11366E44}"/>
                </a:ext>
              </a:extLst>
            </p:cNvPr>
            <p:cNvSpPr/>
            <p:nvPr/>
          </p:nvSpPr>
          <p:spPr>
            <a:xfrm>
              <a:off x="2867520" y="179653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C388D3-9D63-431B-A63D-5335A60A8AF1}"/>
              </a:ext>
            </a:extLst>
          </p:cNvPr>
          <p:cNvGrpSpPr/>
          <p:nvPr/>
        </p:nvGrpSpPr>
        <p:grpSpPr>
          <a:xfrm>
            <a:off x="277092" y="2592721"/>
            <a:ext cx="11623962" cy="874761"/>
            <a:chOff x="2743201" y="3008357"/>
            <a:chExt cx="8107950" cy="874761"/>
          </a:xfrm>
          <a:solidFill>
            <a:srgbClr val="7DBE57">
              <a:alpha val="67000"/>
            </a:srgbClr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7FFDE4-58D3-43FB-81F4-CFFA11B22B30}"/>
                </a:ext>
              </a:extLst>
            </p:cNvPr>
            <p:cNvGrpSpPr/>
            <p:nvPr/>
          </p:nvGrpSpPr>
          <p:grpSpPr>
            <a:xfrm>
              <a:off x="2743201" y="3008357"/>
              <a:ext cx="8107950" cy="874761"/>
              <a:chOff x="5753100" y="1905000"/>
              <a:chExt cx="4688748" cy="457201"/>
            </a:xfrm>
            <a:grpFill/>
          </p:grpSpPr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2C728646-30CD-4095-9CD8-3416AAC2710E}"/>
                  </a:ext>
                </a:extLst>
              </p:cNvPr>
              <p:cNvSpPr/>
              <p:nvPr/>
            </p:nvSpPr>
            <p:spPr>
              <a:xfrm>
                <a:off x="5753100" y="1905000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D51AFF-927F-41E7-9633-AE17E4D60A95}"/>
                  </a:ext>
                </a:extLst>
              </p:cNvPr>
              <p:cNvSpPr/>
              <p:nvPr/>
            </p:nvSpPr>
            <p:spPr>
              <a:xfrm>
                <a:off x="6019798" y="1905001"/>
                <a:ext cx="442205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Buổi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…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sương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núi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tím</a:t>
                </a:r>
                <a:r>
                  <a:rPr kumimoji="0" lang="en-US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nhạt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A956F45A-46F5-480F-9920-3C425FE7BE54}"/>
                </a:ext>
              </a:extLst>
            </p:cNvPr>
            <p:cNvSpPr/>
            <p:nvPr/>
          </p:nvSpPr>
          <p:spPr>
            <a:xfrm>
              <a:off x="2867520" y="3108674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EFFF0D-3605-4F40-9CB5-1A6E9A02500B}"/>
              </a:ext>
            </a:extLst>
          </p:cNvPr>
          <p:cNvGrpSpPr/>
          <p:nvPr/>
        </p:nvGrpSpPr>
        <p:grpSpPr>
          <a:xfrm>
            <a:off x="251639" y="3784356"/>
            <a:ext cx="11649415" cy="874762"/>
            <a:chOff x="2725447" y="4199992"/>
            <a:chExt cx="7947811" cy="874762"/>
          </a:xfrm>
          <a:solidFill>
            <a:srgbClr val="7DBE57">
              <a:alpha val="67000"/>
            </a:srgb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9871A6-660A-4C67-A1EB-6CB4D73B6F93}"/>
                </a:ext>
              </a:extLst>
            </p:cNvPr>
            <p:cNvGrpSpPr/>
            <p:nvPr/>
          </p:nvGrpSpPr>
          <p:grpSpPr>
            <a:xfrm>
              <a:off x="2725447" y="4199992"/>
              <a:ext cx="7947811" cy="874762"/>
              <a:chOff x="5742834" y="1909700"/>
              <a:chExt cx="4596141" cy="457201"/>
            </a:xfrm>
            <a:grpFill/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D3477F7-A5B0-4793-BC8A-1AEF28E67557}"/>
                  </a:ext>
                </a:extLst>
              </p:cNvPr>
              <p:cNvSpPr/>
              <p:nvPr/>
            </p:nvSpPr>
            <p:spPr>
              <a:xfrm>
                <a:off x="5742834" y="1909701"/>
                <a:ext cx="533400" cy="457200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856C77C-138D-4C47-9B44-DA37F08372AE}"/>
                  </a:ext>
                </a:extLst>
              </p:cNvPr>
              <p:cNvSpPr/>
              <p:nvPr/>
            </p:nvSpPr>
            <p:spPr>
              <a:xfrm>
                <a:off x="6183626" y="1909700"/>
                <a:ext cx="4155349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lại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26DC51AE-534F-468E-852E-1B418CFAFE47}"/>
                </a:ext>
              </a:extLst>
            </p:cNvPr>
            <p:cNvSpPr/>
            <p:nvPr/>
          </p:nvSpPr>
          <p:spPr>
            <a:xfrm>
              <a:off x="2813717" y="4306490"/>
              <a:ext cx="745835" cy="674132"/>
            </a:xfrm>
            <a:prstGeom prst="hexag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8952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4">
            <a:extLst>
              <a:ext uri="{FF2B5EF4-FFF2-40B4-BE49-F238E27FC236}">
                <a16:creationId xmlns:a16="http://schemas.microsoft.com/office/drawing/2014/main" id="{B212208E-ED2D-4E42-BC7D-7F6BA729FE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1CF714-347B-4BD4-AB14-8D7B8E4993D0}"/>
              </a:ext>
            </a:extLst>
          </p:cNvPr>
          <p:cNvSpPr/>
          <p:nvPr/>
        </p:nvSpPr>
        <p:spPr>
          <a:xfrm>
            <a:off x="302739" y="1337178"/>
            <a:ext cx="11627708" cy="5169436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6FAF82-23F4-489F-85AF-D06BE926C756}"/>
              </a:ext>
            </a:extLst>
          </p:cNvPr>
          <p:cNvSpPr/>
          <p:nvPr/>
        </p:nvSpPr>
        <p:spPr>
          <a:xfrm>
            <a:off x="580768" y="2008169"/>
            <a:ext cx="11071653" cy="1200329"/>
          </a:xfrm>
          <a:prstGeom prst="rect">
            <a:avLst/>
          </a:prstGeom>
          <a:solidFill>
            <a:srgbClr val="E78DB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 em bé Mông,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những em bé Tu Dí,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Phù Lá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quần áo sặc sỡ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đang chơi đùa trước cửa hàng.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A6C9A4-36A2-4C5F-BFFA-F318D8611207}"/>
              </a:ext>
            </a:extLst>
          </p:cNvPr>
          <p:cNvSpPr/>
          <p:nvPr/>
        </p:nvSpPr>
        <p:spPr>
          <a:xfrm>
            <a:off x="581026" y="4002599"/>
            <a:ext cx="11134724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Hoàng hôn,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áp phiên của phiên chợ thị trấn,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người ngựa dập  dìu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chìm trong sương núi tím nhạt.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//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2B212-66B7-3370-359C-D1C9EF7C1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951" y="0"/>
            <a:ext cx="9224047" cy="1944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3A351-A38B-9280-9568-879D14EE5772}"/>
              </a:ext>
            </a:extLst>
          </p:cNvPr>
          <p:cNvSpPr txBox="1"/>
          <p:nvPr/>
        </p:nvSpPr>
        <p:spPr>
          <a:xfrm>
            <a:off x="7454900" y="6488668"/>
            <a:ext cx="692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618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>
            <a:extLst>
              <a:ext uri="{FF2B5EF4-FFF2-40B4-BE49-F238E27FC236}">
                <a16:creationId xmlns:a16="http://schemas.microsoft.com/office/drawing/2014/main" id="{AF83EEE9-5BCC-45CC-A2D5-78A74CB28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0" y="333633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108C5-E395-47AC-845D-68EC1199B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62000"/>
            <a:ext cx="7795053" cy="4557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D2839C-AAB1-409C-B11C-7D7F8670C2F2}"/>
              </a:ext>
            </a:extLst>
          </p:cNvPr>
          <p:cNvSpPr/>
          <p:nvPr/>
        </p:nvSpPr>
        <p:spPr>
          <a:xfrm>
            <a:off x="1074637" y="450276"/>
            <a:ext cx="10441860" cy="1395081"/>
          </a:xfrm>
          <a:prstGeom prst="rect">
            <a:avLst/>
          </a:prstGeom>
          <a:solidFill>
            <a:srgbClr val="66CCFF">
              <a:alpha val="67000"/>
            </a:srgb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 cây âm âm: </a:t>
            </a:r>
            <a:r>
              <a:rPr lang="vi-V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 cây rậm rạp, hơi tối và tĩnh mịch.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>
            <a:extLst>
              <a:ext uri="{FF2B5EF4-FFF2-40B4-BE49-F238E27FC236}">
                <a16:creationId xmlns:a16="http://schemas.microsoft.com/office/drawing/2014/main" id="{AF83EEE9-5BCC-45CC-A2D5-78A74CB28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50934" b="8278"/>
          <a:stretch/>
        </p:blipFill>
        <p:spPr>
          <a:xfrm>
            <a:off x="-716692" y="0"/>
            <a:ext cx="12908692" cy="6858000"/>
          </a:xfrm>
          <a:prstGeom prst="rect">
            <a:avLst/>
          </a:prstGeom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F07E167-3EF4-408B-9766-86D012002BB1}"/>
              </a:ext>
            </a:extLst>
          </p:cNvPr>
          <p:cNvSpPr/>
          <p:nvPr/>
        </p:nvSpPr>
        <p:spPr>
          <a:xfrm>
            <a:off x="4095750" y="154325"/>
            <a:ext cx="7973200" cy="1096391"/>
          </a:xfrm>
          <a:prstGeom prst="round2DiagRect">
            <a:avLst/>
          </a:prstGeom>
          <a:solidFill>
            <a:srgbClr val="002060">
              <a:alpha val="84000"/>
            </a:srgb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Tu Di,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tộc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thiểu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4" name="Picture 4" descr="2766536020054089462S500x500Q85">
            <a:extLst>
              <a:ext uri="{FF2B5EF4-FFF2-40B4-BE49-F238E27FC236}">
                <a16:creationId xmlns:a16="http://schemas.microsoft.com/office/drawing/2014/main" id="{4EF50B60-C050-4810-8A1E-C404E24E1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741"/>
          <a:stretch/>
        </p:blipFill>
        <p:spPr bwMode="auto">
          <a:xfrm>
            <a:off x="331710" y="449489"/>
            <a:ext cx="3361163" cy="341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6A7D0B-A061-4717-AEE4-74087BF3281D}"/>
              </a:ext>
            </a:extLst>
          </p:cNvPr>
          <p:cNvSpPr txBox="1"/>
          <p:nvPr/>
        </p:nvSpPr>
        <p:spPr>
          <a:xfrm>
            <a:off x="570087" y="4061647"/>
            <a:ext cx="2809701" cy="715089"/>
          </a:xfrm>
          <a:prstGeom prst="round2DiagRect">
            <a:avLst/>
          </a:prstGeom>
          <a:solidFill>
            <a:srgbClr val="E78DB0"/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Độc đáo trang phục phụ nữ các dân tộc vùng cao">
            <a:extLst>
              <a:ext uri="{FF2B5EF4-FFF2-40B4-BE49-F238E27FC236}">
                <a16:creationId xmlns:a16="http://schemas.microsoft.com/office/drawing/2014/main" id="{A4FAE057-48F4-4C13-ADC7-E286AA72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93" y="1746954"/>
            <a:ext cx="3643790" cy="4074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8430B8-E0C9-4D0F-9DEB-1FAA26152BE8}"/>
              </a:ext>
            </a:extLst>
          </p:cNvPr>
          <p:cNvSpPr txBox="1"/>
          <p:nvPr/>
        </p:nvSpPr>
        <p:spPr>
          <a:xfrm>
            <a:off x="4870752" y="5981987"/>
            <a:ext cx="2630213" cy="715089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26FA52-B489-4EF0-B0EE-7D36F65FD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903" y="1537852"/>
            <a:ext cx="3416010" cy="341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50E3C0-949C-4452-847C-3C48AF4AFDAD}"/>
              </a:ext>
            </a:extLst>
          </p:cNvPr>
          <p:cNvSpPr txBox="1"/>
          <p:nvPr/>
        </p:nvSpPr>
        <p:spPr>
          <a:xfrm>
            <a:off x="8866192" y="5242681"/>
            <a:ext cx="2630213" cy="715089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AFBF71-E4A9-4EAF-8D80-570D8864F5CD}"/>
              </a:ext>
            </a:extLst>
          </p:cNvPr>
          <p:cNvSpPr txBox="1"/>
          <p:nvPr/>
        </p:nvSpPr>
        <p:spPr>
          <a:xfrm rot="5400000">
            <a:off x="10744588" y="3613307"/>
            <a:ext cx="25305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30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16491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447</Words>
  <Application>Microsoft Macintosh PowerPoint</Application>
  <PresentationFormat>Widescreen</PresentationFormat>
  <Paragraphs>48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#9Slide07 IcielStormtrooper</vt:lpstr>
      <vt:lpstr>Arial</vt:lpstr>
      <vt:lpstr>Calibri</vt:lpstr>
      <vt:lpstr>Calibri Light</vt:lpstr>
      <vt:lpstr>Cambria</vt:lpstr>
      <vt:lpstr>UVF Mussica Swash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2026-04-10T05:31:11Z</dcterms:created>
  <dcterms:modified xsi:type="dcterms:W3CDTF">2026-04-10T05:44:28Z</dcterms:modified>
</cp:coreProperties>
</file>