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7" r:id="rId3"/>
    <p:sldMasterId id="2147483723" r:id="rId4"/>
    <p:sldMasterId id="2147483771" r:id="rId5"/>
  </p:sldMasterIdLst>
  <p:notesMasterIdLst>
    <p:notesMasterId r:id="rId43"/>
  </p:notesMasterIdLst>
  <p:sldIdLst>
    <p:sldId id="259" r:id="rId6"/>
    <p:sldId id="257" r:id="rId7"/>
    <p:sldId id="258" r:id="rId8"/>
    <p:sldId id="260" r:id="rId9"/>
    <p:sldId id="262" r:id="rId10"/>
    <p:sldId id="263" r:id="rId11"/>
    <p:sldId id="343" r:id="rId12"/>
    <p:sldId id="666" r:id="rId13"/>
    <p:sldId id="684" r:id="rId14"/>
    <p:sldId id="342" r:id="rId15"/>
    <p:sldId id="4411" r:id="rId16"/>
    <p:sldId id="261" r:id="rId17"/>
    <p:sldId id="667" r:id="rId18"/>
    <p:sldId id="668" r:id="rId19"/>
    <p:sldId id="669" r:id="rId20"/>
    <p:sldId id="670" r:id="rId21"/>
    <p:sldId id="680" r:id="rId22"/>
    <p:sldId id="671" r:id="rId23"/>
    <p:sldId id="672" r:id="rId24"/>
    <p:sldId id="673" r:id="rId25"/>
    <p:sldId id="674" r:id="rId26"/>
    <p:sldId id="675" r:id="rId27"/>
    <p:sldId id="676" r:id="rId28"/>
    <p:sldId id="685" r:id="rId29"/>
    <p:sldId id="677" r:id="rId30"/>
    <p:sldId id="681" r:id="rId31"/>
    <p:sldId id="678" r:id="rId32"/>
    <p:sldId id="682" r:id="rId33"/>
    <p:sldId id="679" r:id="rId34"/>
    <p:sldId id="683" r:id="rId35"/>
    <p:sldId id="2689" r:id="rId36"/>
    <p:sldId id="2690" r:id="rId37"/>
    <p:sldId id="2686" r:id="rId38"/>
    <p:sldId id="2687" r:id="rId39"/>
    <p:sldId id="2688" r:id="rId40"/>
    <p:sldId id="286" r:id="rId41"/>
    <p:sldId id="269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2E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939" autoAdjust="0"/>
  </p:normalViewPr>
  <p:slideViewPr>
    <p:cSldViewPr snapToGrid="0">
      <p:cViewPr varScale="1">
        <p:scale>
          <a:sx n="56" d="100"/>
          <a:sy n="56" d="100"/>
        </p:scale>
        <p:origin x="10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AC0C1-0C03-43EB-A85F-75756A864852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424A4-AE18-4FA8-9438-E57F932A5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13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Ẩn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1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mật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đoán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ai </a:t>
            </a:r>
            <a:r>
              <a:rPr lang="en-US" dirty="0" err="1"/>
              <a:t>nhé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mật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424A4-AE18-4FA8-9438-E57F932A5E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517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310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229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153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106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883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1063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196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19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92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52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D30536F-4FBC-F111-7556-C86D7F111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DA7A7F88-C51D-58F6-6EF3-EA6D2C6176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2C75836-96D6-BBD8-5594-3F4ACE6B69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11/04/2026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104CF6D-38A7-2E0B-DC34-C5C34F890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199210E-30FA-036C-D5A3-34A7DDF39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6227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4C2CDA3-AEBF-4A1E-79D8-48DB40B60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E36C581-B683-01FE-15E8-1E649493C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FBAEDCB-DE38-7256-8766-448ECEFB12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11/04/2026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4410735-FFB9-8CBF-986E-184EC6CD2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DE2A02B-A423-0B99-8972-EB72C9904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04180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7D23DF8-16BE-51C2-BB51-49FDE1FB0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F53D568-A8FC-DD75-062E-102C6A157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F338657-82A1-1A0F-3597-F2DF1C4057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11/04/2026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A51949-B185-A609-BE09-826502968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349FF5B-BDC0-BCA4-27EA-DA02DE4EB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11116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211373D-58A6-400F-F0C0-DED5DE654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96E866B-7F9D-DC7F-F9B2-C32BD5B4B1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9020A7A-1A0A-E061-EAEE-8827DC49B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969D95E-9201-13B2-C241-87F3EBC89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11/04/2026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FCC4810-1698-C7C0-F938-7538426D5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E7C218C-EC4D-679C-D8AD-3800C9530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3394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31FD06-20B6-4A31-C931-6CAC103D2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CE1D019-EC98-FE17-3755-B2598E0B2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8A77E60-D4D2-356A-9043-1FA23E16E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32CE94-16DA-FBE5-7228-103A58F5EF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B6F3FEBF-2BD9-D86F-1E1C-7DBC016BF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489DD7C-6FC1-FF3F-E3C3-F89572DA10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11/04/2026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B70C1D4-DCDE-51DE-A0E1-0F2A882A8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5687847-4883-8359-9D90-0AB83FF1C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60086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D3130F8-F456-8346-76D7-E1A74B295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3DF42FF-E66F-AF37-4F13-93161EC153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11/04/2026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0089F2E-D1B9-5538-8CF8-22521FDFB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A48777DF-D299-E3F7-1F69-0A92FB33D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60876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50192A9-D5DE-6D61-011B-13FB8936F6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11/04/2026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8F687C3-DB2C-0808-84E5-378712B6C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ED75EE8-321D-61E9-428A-728329836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62683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3C21DC-A04E-569F-E57E-EBC7AD86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7C219B5-8738-3B58-0581-02468CACD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EB0C3B7-072A-A1D6-1522-E3FD37654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A8764A2-1011-7A7E-2694-53965C731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11/04/2026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017AE5-B78E-9E99-422B-1676D10D8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DCD95E4-656E-05A8-C935-D18D88B30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3943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285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D28228E-5A9D-0C19-A5C8-3C29EDAB8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AEF47F4-0E77-8969-DB90-F5B88988C5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8B8FAC5-8253-D0B7-11F0-F20EF955E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1E5C9E2-ADC9-945A-A012-FC64B55066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11/04/2026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E2E85C7-40B0-60A4-457F-7FD91CBFE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12A4B3C-3D38-A6D7-ECB0-5B6679628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85730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4E2312-7FE0-BEA6-74A4-8431C0CA2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09D5C9B-6986-167D-CCB2-DBF8002BA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8F92931-8FD6-5F9C-EBDE-91FE1C1D6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11/04/2026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49B5DC2-574D-AE35-ADA0-1D655E4BD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C6AB76F-86D4-7B01-AF54-9E14F3ADB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88624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3A2CB97B-F2F7-5F8C-9B8B-229F5B5D12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6906B44-B39C-6F9B-27D2-026BD152D6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898642D-9C25-716A-0E72-F0CE7B0FB9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11/04/2026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B75661F-5675-8D1A-E7B0-F53B6993A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9A17AF-C187-CB38-00D9-EA6DE252D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64863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02C95-634B-41EB-0DBC-EC4AE6E37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4F89BE-CDFD-F44C-ED82-1DFCFEAA46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956BE0-0E51-0623-E758-EDA4448DF7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FBA6B8-BAE7-450F-9B57-61A2896501E2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6D5AA-7E48-FDB0-EC50-87930B746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3FFF6-13F6-006E-2F38-3A9B4B15F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96E77-69E5-4BEA-8633-F49C7D11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605181"/>
      </p:ext>
    </p:extLst>
  </p:cSld>
  <p:clrMapOvr>
    <a:masterClrMapping/>
  </p:clrMapOvr>
  <p:transition spd="med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1962154"/>
      </p:ext>
    </p:extLst>
  </p:cSld>
  <p:clrMapOvr>
    <a:masterClrMapping/>
  </p:clrMapOvr>
  <p:transition spd="med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6145D-DCD0-FD26-6B8A-4D71FFF93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1ECD6C-891E-6309-A9E4-AAF7C4503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54177-8C5A-D8BA-199F-9E11636EA9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FBA6B8-BAE7-450F-9B57-61A2896501E2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5DEEC5-CB5E-E800-98EE-FC455E502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908CA-3F8C-A56F-013E-290E98EBF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96E77-69E5-4BEA-8633-F49C7D11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237726"/>
      </p:ext>
    </p:extLst>
  </p:cSld>
  <p:clrMapOvr>
    <a:masterClrMapping/>
  </p:clrMapOvr>
  <p:transition spd="med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1C8DA-C3B7-EBEC-116B-947F01379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642CA-28A9-8C13-4CD3-6D863B6E0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4C7CF9-F7A1-77B6-FC0F-6F1B8CE97C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EE3BAA-A6CB-9F0E-1A46-87430B0D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FBA6B8-BAE7-450F-9B57-61A2896501E2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C2E548-0369-E2D1-A387-274959C08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3737B-AFDB-92C7-9E34-9109DBFEA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96E77-69E5-4BEA-8633-F49C7D11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246367"/>
      </p:ext>
    </p:extLst>
  </p:cSld>
  <p:clrMapOvr>
    <a:masterClrMapping/>
  </p:clrMapOvr>
  <p:transition spd="med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E379C-1075-805F-F4A7-EE506DFC5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7692A8-3D2A-9CE4-F9F4-112DA8BBB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3419F4-0D25-2DCC-DD10-BB69E866C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66246F-945C-8B85-A12A-A4DAB5A37A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EA56D3-36ED-CDF6-7A71-D4348BF3ED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497F00-EE9F-5048-99D1-A7D706E980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FBA6B8-BAE7-450F-9B57-61A2896501E2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DCC75B-D790-18E8-E768-69EB8E1AC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42E9FB-1669-0311-F0D9-C676EB7A9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96E77-69E5-4BEA-8633-F49C7D11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069893"/>
      </p:ext>
    </p:extLst>
  </p:cSld>
  <p:clrMapOvr>
    <a:masterClrMapping/>
  </p:clrMapOvr>
  <p:transition spd="med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56A1B-D0CE-7FA8-FAC0-CB238742E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77EFBA-D1DF-F65C-DFF0-AC194BF2E0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FBA6B8-BAE7-450F-9B57-61A2896501E2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4035D1-3A72-C30C-D236-AF07EF301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51F040-3E48-8906-B1F5-376977082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96E77-69E5-4BEA-8633-F49C7D11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94093"/>
      </p:ext>
    </p:extLst>
  </p:cSld>
  <p:clrMapOvr>
    <a:masterClrMapping/>
  </p:clrMapOvr>
  <p:transition spd="med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EA11EB-4BB4-B503-6DC7-95F2C88D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FBA6B8-BAE7-450F-9B57-61A2896501E2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47A22E-4551-7942-1F86-05690E128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E02A4C-596C-4421-CF28-C7377E023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96E77-69E5-4BEA-8633-F49C7D11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95523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220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26824-659A-91CF-4825-E45FC912E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F23E0-63E1-A966-C726-42F10F5F3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549A2B-D681-27F9-44D2-F632DABA19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E9CE12-F8C7-BA36-3CE5-4F70FDA8E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FBA6B8-BAE7-450F-9B57-61A2896501E2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10B4A7-5F01-21A8-580F-79E2FEDEE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A8FBFB-3071-EC6A-7EC0-5DF18FDFC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96E77-69E5-4BEA-8633-F49C7D11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930138"/>
      </p:ext>
    </p:extLst>
  </p:cSld>
  <p:clrMapOvr>
    <a:masterClrMapping/>
  </p:clrMapOvr>
  <p:transition spd="med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51DD2-7880-AFE0-ABBA-1E425EEB5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D2FCC4-C9AF-60A3-81F8-889AEC1BB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2F6262-6966-0E1C-BC8C-BD5487BC0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496325-399D-3C48-E5BD-C3FC4B640B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FBA6B8-BAE7-450F-9B57-61A2896501E2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7584C7-3547-16E4-C562-D24F171B3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A354FE-1BA2-45A2-F7A7-CB8EA0D3D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96E77-69E5-4BEA-8633-F49C7D11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57572"/>
      </p:ext>
    </p:extLst>
  </p:cSld>
  <p:clrMapOvr>
    <a:masterClrMapping/>
  </p:clrMapOvr>
  <p:transition spd="med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51261-7702-BCC3-AD21-221A02825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4BFB16-D371-909E-3BD0-5546C36F69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2A9E3-2F8D-A687-ADD7-CD278669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FBA6B8-BAE7-450F-9B57-61A2896501E2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8B0FBD-5767-2167-DFB6-10CFEAEEE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937AE3-C7C3-47C7-1C0E-83D50C6EC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96E77-69E5-4BEA-8633-F49C7D11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95591"/>
      </p:ext>
    </p:extLst>
  </p:cSld>
  <p:clrMapOvr>
    <a:masterClrMapping/>
  </p:clrMapOvr>
  <p:transition spd="med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11EC79-71EC-CA45-14BF-1CA59EC35C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10D6C4-9700-47A5-0F66-6BE5771CB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70785-83B0-646E-3B8B-9BB691B7E6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FBA6B8-BAE7-450F-9B57-61A2896501E2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DC561-5568-1467-62AA-409836603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A1A82-A335-F50B-5DF4-79E572025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96E77-69E5-4BEA-8633-F49C7D11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315436"/>
      </p:ext>
    </p:extLst>
  </p:cSld>
  <p:clrMapOvr>
    <a:masterClrMapping/>
  </p:clrMapOvr>
  <p:transition spd="med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577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70594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6204986" y="2838450"/>
            <a:ext cx="3257464" cy="3225801"/>
          </a:xfrm>
          <a:custGeom>
            <a:avLst/>
            <a:gdLst>
              <a:gd name="connsiteX0" fmla="*/ 1699591 w 3257464"/>
              <a:gd name="connsiteY0" fmla="*/ 17 h 3225801"/>
              <a:gd name="connsiteX1" fmla="*/ 1861852 w 3257464"/>
              <a:gd name="connsiteY1" fmla="*/ 2865 h 3225801"/>
              <a:gd name="connsiteX2" fmla="*/ 2285238 w 3257464"/>
              <a:gd name="connsiteY2" fmla="*/ 85191 h 3225801"/>
              <a:gd name="connsiteX3" fmla="*/ 2720384 w 3257464"/>
              <a:gd name="connsiteY3" fmla="*/ 355687 h 3225801"/>
              <a:gd name="connsiteX4" fmla="*/ 2979120 w 3257464"/>
              <a:gd name="connsiteY4" fmla="*/ 708508 h 3225801"/>
              <a:gd name="connsiteX5" fmla="*/ 3237856 w 3257464"/>
              <a:gd name="connsiteY5" fmla="*/ 1225980 h 3225801"/>
              <a:gd name="connsiteX6" fmla="*/ 3237856 w 3257464"/>
              <a:gd name="connsiteY6" fmla="*/ 1908102 h 3225801"/>
              <a:gd name="connsiteX7" fmla="*/ 3226095 w 3257464"/>
              <a:gd name="connsiteY7" fmla="*/ 2331487 h 3225801"/>
              <a:gd name="connsiteX8" fmla="*/ 2955599 w 3257464"/>
              <a:gd name="connsiteY8" fmla="*/ 2660788 h 3225801"/>
              <a:gd name="connsiteX9" fmla="*/ 2591016 w 3257464"/>
              <a:gd name="connsiteY9" fmla="*/ 3001848 h 3225801"/>
              <a:gd name="connsiteX10" fmla="*/ 1779527 w 3257464"/>
              <a:gd name="connsiteY10" fmla="*/ 3213541 h 3225801"/>
              <a:gd name="connsiteX11" fmla="*/ 932756 w 3257464"/>
              <a:gd name="connsiteY11" fmla="*/ 3154738 h 3225801"/>
              <a:gd name="connsiteX12" fmla="*/ 521131 w 3257464"/>
              <a:gd name="connsiteY12" fmla="*/ 2778395 h 3225801"/>
              <a:gd name="connsiteX13" fmla="*/ 262395 w 3257464"/>
              <a:gd name="connsiteY13" fmla="*/ 2413812 h 3225801"/>
              <a:gd name="connsiteX14" fmla="*/ 15420 w 3257464"/>
              <a:gd name="connsiteY14" fmla="*/ 1884580 h 3225801"/>
              <a:gd name="connsiteX15" fmla="*/ 38941 w 3257464"/>
              <a:gd name="connsiteY15" fmla="*/ 1261262 h 3225801"/>
              <a:gd name="connsiteX16" fmla="*/ 144788 w 3257464"/>
              <a:gd name="connsiteY16" fmla="*/ 767312 h 3225801"/>
              <a:gd name="connsiteX17" fmla="*/ 415284 w 3257464"/>
              <a:gd name="connsiteY17" fmla="*/ 508576 h 3225801"/>
              <a:gd name="connsiteX18" fmla="*/ 579934 w 3257464"/>
              <a:gd name="connsiteY18" fmla="*/ 332165 h 3225801"/>
              <a:gd name="connsiteX19" fmla="*/ 1144449 w 3257464"/>
              <a:gd name="connsiteY19" fmla="*/ 49908 h 3225801"/>
              <a:gd name="connsiteX20" fmla="*/ 1699591 w 3257464"/>
              <a:gd name="connsiteY20" fmla="*/ 17 h 322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57464" h="3225801">
                <a:moveTo>
                  <a:pt x="1699591" y="17"/>
                </a:moveTo>
                <a:cubicBezTo>
                  <a:pt x="1759068" y="170"/>
                  <a:pt x="1814319" y="1395"/>
                  <a:pt x="1861852" y="2865"/>
                </a:cubicBezTo>
                <a:cubicBezTo>
                  <a:pt x="2051984" y="8746"/>
                  <a:pt x="2142149" y="26387"/>
                  <a:pt x="2285238" y="85191"/>
                </a:cubicBezTo>
                <a:cubicBezTo>
                  <a:pt x="2428327" y="143994"/>
                  <a:pt x="2604738" y="251801"/>
                  <a:pt x="2720384" y="355687"/>
                </a:cubicBezTo>
                <a:cubicBezTo>
                  <a:pt x="2836031" y="459573"/>
                  <a:pt x="2892875" y="563460"/>
                  <a:pt x="2979120" y="708508"/>
                </a:cubicBezTo>
                <a:cubicBezTo>
                  <a:pt x="3065365" y="853557"/>
                  <a:pt x="3194733" y="1026048"/>
                  <a:pt x="3237856" y="1225980"/>
                </a:cubicBezTo>
                <a:cubicBezTo>
                  <a:pt x="3280979" y="1425912"/>
                  <a:pt x="3239816" y="1723850"/>
                  <a:pt x="3237856" y="1908102"/>
                </a:cubicBezTo>
                <a:cubicBezTo>
                  <a:pt x="3235896" y="2092353"/>
                  <a:pt x="3273138" y="2206039"/>
                  <a:pt x="3226095" y="2331487"/>
                </a:cubicBezTo>
                <a:cubicBezTo>
                  <a:pt x="3179052" y="2456935"/>
                  <a:pt x="3061445" y="2549061"/>
                  <a:pt x="2955599" y="2660788"/>
                </a:cubicBezTo>
                <a:cubicBezTo>
                  <a:pt x="2849752" y="2772514"/>
                  <a:pt x="2787029" y="2909723"/>
                  <a:pt x="2591016" y="3001848"/>
                </a:cubicBezTo>
                <a:cubicBezTo>
                  <a:pt x="2395004" y="3093974"/>
                  <a:pt x="2055904" y="3188059"/>
                  <a:pt x="1779527" y="3213541"/>
                </a:cubicBezTo>
                <a:cubicBezTo>
                  <a:pt x="1503150" y="3239023"/>
                  <a:pt x="1142488" y="3227262"/>
                  <a:pt x="932756" y="3154738"/>
                </a:cubicBezTo>
                <a:cubicBezTo>
                  <a:pt x="723023" y="3082213"/>
                  <a:pt x="632857" y="2901882"/>
                  <a:pt x="521131" y="2778395"/>
                </a:cubicBezTo>
                <a:cubicBezTo>
                  <a:pt x="409404" y="2654907"/>
                  <a:pt x="346680" y="2562782"/>
                  <a:pt x="262395" y="2413812"/>
                </a:cubicBezTo>
                <a:cubicBezTo>
                  <a:pt x="178109" y="2264843"/>
                  <a:pt x="52662" y="2076672"/>
                  <a:pt x="15420" y="1884580"/>
                </a:cubicBezTo>
                <a:cubicBezTo>
                  <a:pt x="-21823" y="1692489"/>
                  <a:pt x="17380" y="1447473"/>
                  <a:pt x="38941" y="1261262"/>
                </a:cubicBezTo>
                <a:cubicBezTo>
                  <a:pt x="60502" y="1075051"/>
                  <a:pt x="82064" y="892760"/>
                  <a:pt x="144788" y="767312"/>
                </a:cubicBezTo>
                <a:cubicBezTo>
                  <a:pt x="207511" y="641864"/>
                  <a:pt x="348640" y="577180"/>
                  <a:pt x="415284" y="508576"/>
                </a:cubicBezTo>
                <a:cubicBezTo>
                  <a:pt x="481929" y="439972"/>
                  <a:pt x="458407" y="408610"/>
                  <a:pt x="579934" y="332165"/>
                </a:cubicBezTo>
                <a:cubicBezTo>
                  <a:pt x="701461" y="255721"/>
                  <a:pt x="930795" y="104792"/>
                  <a:pt x="1144449" y="49908"/>
                </a:cubicBezTo>
                <a:cubicBezTo>
                  <a:pt x="1304689" y="8746"/>
                  <a:pt x="1521159" y="-442"/>
                  <a:pt x="1699591" y="1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204988" y="816210"/>
            <a:ext cx="1426505" cy="1412640"/>
          </a:xfrm>
          <a:custGeom>
            <a:avLst/>
            <a:gdLst>
              <a:gd name="connsiteX0" fmla="*/ 744283 w 1426505"/>
              <a:gd name="connsiteY0" fmla="*/ 8 h 1412640"/>
              <a:gd name="connsiteX1" fmla="*/ 815340 w 1426505"/>
              <a:gd name="connsiteY1" fmla="*/ 1255 h 1412640"/>
              <a:gd name="connsiteX2" fmla="*/ 1000749 w 1426505"/>
              <a:gd name="connsiteY2" fmla="*/ 37307 h 1412640"/>
              <a:gd name="connsiteX3" fmla="*/ 1191308 w 1426505"/>
              <a:gd name="connsiteY3" fmla="*/ 155763 h 1412640"/>
              <a:gd name="connsiteX4" fmla="*/ 1304613 w 1426505"/>
              <a:gd name="connsiteY4" fmla="*/ 310270 h 1412640"/>
              <a:gd name="connsiteX5" fmla="*/ 1417918 w 1426505"/>
              <a:gd name="connsiteY5" fmla="*/ 536881 h 1412640"/>
              <a:gd name="connsiteX6" fmla="*/ 1417918 w 1426505"/>
              <a:gd name="connsiteY6" fmla="*/ 835595 h 1412640"/>
              <a:gd name="connsiteX7" fmla="*/ 1412768 w 1426505"/>
              <a:gd name="connsiteY7" fmla="*/ 1021003 h 1412640"/>
              <a:gd name="connsiteX8" fmla="*/ 1294313 w 1426505"/>
              <a:gd name="connsiteY8" fmla="*/ 1165210 h 1412640"/>
              <a:gd name="connsiteX9" fmla="*/ 1134655 w 1426505"/>
              <a:gd name="connsiteY9" fmla="*/ 1314567 h 1412640"/>
              <a:gd name="connsiteX10" fmla="*/ 779289 w 1426505"/>
              <a:gd name="connsiteY10" fmla="*/ 1407271 h 1412640"/>
              <a:gd name="connsiteX11" fmla="*/ 408471 w 1426505"/>
              <a:gd name="connsiteY11" fmla="*/ 1381520 h 1412640"/>
              <a:gd name="connsiteX12" fmla="*/ 228213 w 1426505"/>
              <a:gd name="connsiteY12" fmla="*/ 1216712 h 1412640"/>
              <a:gd name="connsiteX13" fmla="*/ 114907 w 1426505"/>
              <a:gd name="connsiteY13" fmla="*/ 1057055 h 1412640"/>
              <a:gd name="connsiteX14" fmla="*/ 6752 w 1426505"/>
              <a:gd name="connsiteY14" fmla="*/ 825294 h 1412640"/>
              <a:gd name="connsiteX15" fmla="*/ 17053 w 1426505"/>
              <a:gd name="connsiteY15" fmla="*/ 552331 h 1412640"/>
              <a:gd name="connsiteX16" fmla="*/ 63405 w 1426505"/>
              <a:gd name="connsiteY16" fmla="*/ 336021 h 1412640"/>
              <a:gd name="connsiteX17" fmla="*/ 181861 w 1426505"/>
              <a:gd name="connsiteY17" fmla="*/ 222716 h 1412640"/>
              <a:gd name="connsiteX18" fmla="*/ 253964 w 1426505"/>
              <a:gd name="connsiteY18" fmla="*/ 145462 h 1412640"/>
              <a:gd name="connsiteX19" fmla="*/ 501176 w 1426505"/>
              <a:gd name="connsiteY19" fmla="*/ 21856 h 1412640"/>
              <a:gd name="connsiteX20" fmla="*/ 744283 w 1426505"/>
              <a:gd name="connsiteY20" fmla="*/ 8 h 141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26505" h="1412640">
                <a:moveTo>
                  <a:pt x="744283" y="8"/>
                </a:moveTo>
                <a:cubicBezTo>
                  <a:pt x="770329" y="75"/>
                  <a:pt x="794525" y="612"/>
                  <a:pt x="815340" y="1255"/>
                </a:cubicBezTo>
                <a:cubicBezTo>
                  <a:pt x="898603" y="3831"/>
                  <a:pt x="938088" y="11556"/>
                  <a:pt x="1000749" y="37307"/>
                </a:cubicBezTo>
                <a:cubicBezTo>
                  <a:pt x="1063410" y="63058"/>
                  <a:pt x="1140664" y="110269"/>
                  <a:pt x="1191308" y="155763"/>
                </a:cubicBezTo>
                <a:cubicBezTo>
                  <a:pt x="1241952" y="201256"/>
                  <a:pt x="1266845" y="246750"/>
                  <a:pt x="1304613" y="310270"/>
                </a:cubicBezTo>
                <a:cubicBezTo>
                  <a:pt x="1342381" y="373789"/>
                  <a:pt x="1399034" y="449326"/>
                  <a:pt x="1417918" y="536881"/>
                </a:cubicBezTo>
                <a:cubicBezTo>
                  <a:pt x="1436803" y="624435"/>
                  <a:pt x="1418777" y="754907"/>
                  <a:pt x="1417918" y="835595"/>
                </a:cubicBezTo>
                <a:cubicBezTo>
                  <a:pt x="1417060" y="916282"/>
                  <a:pt x="1433369" y="966067"/>
                  <a:pt x="1412768" y="1021003"/>
                </a:cubicBezTo>
                <a:cubicBezTo>
                  <a:pt x="1392167" y="1075939"/>
                  <a:pt x="1340665" y="1116283"/>
                  <a:pt x="1294313" y="1165210"/>
                </a:cubicBezTo>
                <a:cubicBezTo>
                  <a:pt x="1247961" y="1214137"/>
                  <a:pt x="1220493" y="1274223"/>
                  <a:pt x="1134655" y="1314567"/>
                </a:cubicBezTo>
                <a:cubicBezTo>
                  <a:pt x="1048818" y="1354910"/>
                  <a:pt x="900319" y="1396112"/>
                  <a:pt x="779289" y="1407271"/>
                </a:cubicBezTo>
                <a:cubicBezTo>
                  <a:pt x="658258" y="1418430"/>
                  <a:pt x="500317" y="1413280"/>
                  <a:pt x="408471" y="1381520"/>
                </a:cubicBezTo>
                <a:cubicBezTo>
                  <a:pt x="316625" y="1349760"/>
                  <a:pt x="277140" y="1270790"/>
                  <a:pt x="228213" y="1216712"/>
                </a:cubicBezTo>
                <a:cubicBezTo>
                  <a:pt x="179285" y="1162635"/>
                  <a:pt x="151818" y="1122291"/>
                  <a:pt x="114907" y="1057055"/>
                </a:cubicBezTo>
                <a:cubicBezTo>
                  <a:pt x="77997" y="991818"/>
                  <a:pt x="23062" y="909415"/>
                  <a:pt x="6752" y="825294"/>
                </a:cubicBezTo>
                <a:cubicBezTo>
                  <a:pt x="-9557" y="741174"/>
                  <a:pt x="7611" y="633877"/>
                  <a:pt x="17053" y="552331"/>
                </a:cubicBezTo>
                <a:cubicBezTo>
                  <a:pt x="26495" y="470786"/>
                  <a:pt x="35937" y="390957"/>
                  <a:pt x="63405" y="336021"/>
                </a:cubicBezTo>
                <a:cubicBezTo>
                  <a:pt x="90873" y="281085"/>
                  <a:pt x="152676" y="252759"/>
                  <a:pt x="181861" y="222716"/>
                </a:cubicBezTo>
                <a:cubicBezTo>
                  <a:pt x="211045" y="192673"/>
                  <a:pt x="200745" y="178939"/>
                  <a:pt x="253964" y="145462"/>
                </a:cubicBezTo>
                <a:cubicBezTo>
                  <a:pt x="307183" y="111986"/>
                  <a:pt x="407613" y="45891"/>
                  <a:pt x="501176" y="21856"/>
                </a:cubicBezTo>
                <a:cubicBezTo>
                  <a:pt x="571348" y="3830"/>
                  <a:pt x="666144" y="-193"/>
                  <a:pt x="744283" y="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2"/>
          </p:nvPr>
        </p:nvSpPr>
        <p:spPr>
          <a:xfrm>
            <a:off x="3200388" y="1989868"/>
            <a:ext cx="2342232" cy="2319465"/>
          </a:xfrm>
          <a:custGeom>
            <a:avLst/>
            <a:gdLst>
              <a:gd name="connsiteX0" fmla="*/ 1222066 w 2342232"/>
              <a:gd name="connsiteY0" fmla="*/ 12 h 2319465"/>
              <a:gd name="connsiteX1" fmla="*/ 1338738 w 2342232"/>
              <a:gd name="connsiteY1" fmla="*/ 2060 h 2319465"/>
              <a:gd name="connsiteX2" fmla="*/ 1643167 w 2342232"/>
              <a:gd name="connsiteY2" fmla="*/ 61254 h 2319465"/>
              <a:gd name="connsiteX3" fmla="*/ 1956053 w 2342232"/>
              <a:gd name="connsiteY3" fmla="*/ 255751 h 2319465"/>
              <a:gd name="connsiteX4" fmla="*/ 2142093 w 2342232"/>
              <a:gd name="connsiteY4" fmla="*/ 509442 h 2319465"/>
              <a:gd name="connsiteX5" fmla="*/ 2328133 w 2342232"/>
              <a:gd name="connsiteY5" fmla="*/ 881523 h 2319465"/>
              <a:gd name="connsiteX6" fmla="*/ 2328133 w 2342232"/>
              <a:gd name="connsiteY6" fmla="*/ 1371992 h 2319465"/>
              <a:gd name="connsiteX7" fmla="*/ 2319678 w 2342232"/>
              <a:gd name="connsiteY7" fmla="*/ 1676422 h 2319465"/>
              <a:gd name="connsiteX8" fmla="*/ 2125181 w 2342232"/>
              <a:gd name="connsiteY8" fmla="*/ 1913200 h 2319465"/>
              <a:gd name="connsiteX9" fmla="*/ 1863033 w 2342232"/>
              <a:gd name="connsiteY9" fmla="*/ 2158435 h 2319465"/>
              <a:gd name="connsiteX10" fmla="*/ 1279543 w 2342232"/>
              <a:gd name="connsiteY10" fmla="*/ 2310650 h 2319465"/>
              <a:gd name="connsiteX11" fmla="*/ 670684 w 2342232"/>
              <a:gd name="connsiteY11" fmla="*/ 2268368 h 2319465"/>
              <a:gd name="connsiteX12" fmla="*/ 374711 w 2342232"/>
              <a:gd name="connsiteY12" fmla="*/ 1997764 h 2319465"/>
              <a:gd name="connsiteX13" fmla="*/ 188671 w 2342232"/>
              <a:gd name="connsiteY13" fmla="*/ 1735616 h 2319465"/>
              <a:gd name="connsiteX14" fmla="*/ 11087 w 2342232"/>
              <a:gd name="connsiteY14" fmla="*/ 1355080 h 2319465"/>
              <a:gd name="connsiteX15" fmla="*/ 28000 w 2342232"/>
              <a:gd name="connsiteY15" fmla="*/ 906892 h 2319465"/>
              <a:gd name="connsiteX16" fmla="*/ 104107 w 2342232"/>
              <a:gd name="connsiteY16" fmla="*/ 551724 h 2319465"/>
              <a:gd name="connsiteX17" fmla="*/ 298604 w 2342232"/>
              <a:gd name="connsiteY17" fmla="*/ 365684 h 2319465"/>
              <a:gd name="connsiteX18" fmla="*/ 416993 w 2342232"/>
              <a:gd name="connsiteY18" fmla="*/ 238838 h 2319465"/>
              <a:gd name="connsiteX19" fmla="*/ 822899 w 2342232"/>
              <a:gd name="connsiteY19" fmla="*/ 35885 h 2319465"/>
              <a:gd name="connsiteX20" fmla="*/ 1222066 w 2342232"/>
              <a:gd name="connsiteY20" fmla="*/ 12 h 231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42232" h="2319465">
                <a:moveTo>
                  <a:pt x="1222066" y="12"/>
                </a:moveTo>
                <a:cubicBezTo>
                  <a:pt x="1264833" y="122"/>
                  <a:pt x="1304560" y="1003"/>
                  <a:pt x="1338738" y="2060"/>
                </a:cubicBezTo>
                <a:cubicBezTo>
                  <a:pt x="1475449" y="6288"/>
                  <a:pt x="1540281" y="18972"/>
                  <a:pt x="1643167" y="61254"/>
                </a:cubicBezTo>
                <a:cubicBezTo>
                  <a:pt x="1746053" y="103536"/>
                  <a:pt x="1872899" y="181053"/>
                  <a:pt x="1956053" y="255751"/>
                </a:cubicBezTo>
                <a:cubicBezTo>
                  <a:pt x="2039207" y="330449"/>
                  <a:pt x="2080080" y="405147"/>
                  <a:pt x="2142093" y="509442"/>
                </a:cubicBezTo>
                <a:cubicBezTo>
                  <a:pt x="2204106" y="613737"/>
                  <a:pt x="2297126" y="737764"/>
                  <a:pt x="2328133" y="881523"/>
                </a:cubicBezTo>
                <a:cubicBezTo>
                  <a:pt x="2359140" y="1025281"/>
                  <a:pt x="2329543" y="1239509"/>
                  <a:pt x="2328133" y="1371992"/>
                </a:cubicBezTo>
                <a:cubicBezTo>
                  <a:pt x="2326724" y="1504476"/>
                  <a:pt x="2353502" y="1586220"/>
                  <a:pt x="2319678" y="1676422"/>
                </a:cubicBezTo>
                <a:cubicBezTo>
                  <a:pt x="2285851" y="1766623"/>
                  <a:pt x="2201288" y="1832865"/>
                  <a:pt x="2125181" y="1913200"/>
                </a:cubicBezTo>
                <a:cubicBezTo>
                  <a:pt x="2049073" y="1993536"/>
                  <a:pt x="2003973" y="2092194"/>
                  <a:pt x="1863033" y="2158435"/>
                </a:cubicBezTo>
                <a:cubicBezTo>
                  <a:pt x="1722093" y="2224676"/>
                  <a:pt x="1478268" y="2292327"/>
                  <a:pt x="1279543" y="2310650"/>
                </a:cubicBezTo>
                <a:cubicBezTo>
                  <a:pt x="1080818" y="2328972"/>
                  <a:pt x="821489" y="2320516"/>
                  <a:pt x="670684" y="2268368"/>
                </a:cubicBezTo>
                <a:cubicBezTo>
                  <a:pt x="519879" y="2216220"/>
                  <a:pt x="455047" y="2086556"/>
                  <a:pt x="374711" y="1997764"/>
                </a:cubicBezTo>
                <a:cubicBezTo>
                  <a:pt x="294375" y="1908972"/>
                  <a:pt x="249275" y="1842731"/>
                  <a:pt x="188671" y="1735616"/>
                </a:cubicBezTo>
                <a:cubicBezTo>
                  <a:pt x="128067" y="1628502"/>
                  <a:pt x="37866" y="1493200"/>
                  <a:pt x="11087" y="1355080"/>
                </a:cubicBezTo>
                <a:cubicBezTo>
                  <a:pt x="-15692" y="1216959"/>
                  <a:pt x="12496" y="1040784"/>
                  <a:pt x="28000" y="906892"/>
                </a:cubicBezTo>
                <a:cubicBezTo>
                  <a:pt x="43503" y="773000"/>
                  <a:pt x="59006" y="641926"/>
                  <a:pt x="104107" y="551724"/>
                </a:cubicBezTo>
                <a:cubicBezTo>
                  <a:pt x="149207" y="461522"/>
                  <a:pt x="250684" y="415012"/>
                  <a:pt x="298604" y="365684"/>
                </a:cubicBezTo>
                <a:cubicBezTo>
                  <a:pt x="346523" y="316355"/>
                  <a:pt x="329611" y="293805"/>
                  <a:pt x="416993" y="238838"/>
                </a:cubicBezTo>
                <a:cubicBezTo>
                  <a:pt x="504375" y="183872"/>
                  <a:pt x="669274" y="75348"/>
                  <a:pt x="822899" y="35885"/>
                </a:cubicBezTo>
                <a:cubicBezTo>
                  <a:pt x="938117" y="6288"/>
                  <a:pt x="1093767" y="-319"/>
                  <a:pt x="1222066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2719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88098" y="1980399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2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5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0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2" y="142786"/>
                  <a:pt x="2305492" y="242005"/>
                </a:cubicBezTo>
                <a:cubicBezTo>
                  <a:pt x="2335232" y="341225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2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299" y="2076004"/>
                  <a:pt x="85716" y="2018643"/>
                </a:cubicBezTo>
                <a:cubicBezTo>
                  <a:pt x="38132" y="1961282"/>
                  <a:pt x="42890" y="1851211"/>
                  <a:pt x="28615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0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3516" y="1110836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3 w 2341562"/>
              <a:gd name="connsiteY5" fmla="*/ 242005 h 2120962"/>
              <a:gd name="connsiteX6" fmla="*/ 2341180 w 2341562"/>
              <a:gd name="connsiteY6" fmla="*/ 669886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8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6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8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461017" y="2245345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4 h 2120962"/>
              <a:gd name="connsiteX5" fmla="*/ 2305493 w 2341563"/>
              <a:gd name="connsiteY5" fmla="*/ 242006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6"/>
                </a:cubicBezTo>
                <a:cubicBezTo>
                  <a:pt x="2335233" y="341225"/>
                  <a:pt x="2343560" y="545863"/>
                  <a:pt x="2341181" y="669887"/>
                </a:cubicBezTo>
                <a:cubicBezTo>
                  <a:pt x="2338802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9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04454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60591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4651238" y="2652456"/>
            <a:ext cx="4772162" cy="3098835"/>
          </a:xfrm>
          <a:custGeom>
            <a:avLst/>
            <a:gdLst>
              <a:gd name="connsiteX0" fmla="*/ 2036641 w 4772162"/>
              <a:gd name="connsiteY0" fmla="*/ 232 h 3098835"/>
              <a:gd name="connsiteX1" fmla="*/ 2633047 w 4772162"/>
              <a:gd name="connsiteY1" fmla="*/ 95365 h 3098835"/>
              <a:gd name="connsiteX2" fmla="*/ 3374919 w 4772162"/>
              <a:gd name="connsiteY2" fmla="*/ 41003 h 3098835"/>
              <a:gd name="connsiteX3" fmla="*/ 4014964 w 4772162"/>
              <a:gd name="connsiteY3" fmla="*/ 27413 h 3098835"/>
              <a:gd name="connsiteX4" fmla="*/ 4407720 w 4772162"/>
              <a:gd name="connsiteY4" fmla="*/ 108955 h 3098835"/>
              <a:gd name="connsiteX5" fmla="*/ 4698650 w 4772162"/>
              <a:gd name="connsiteY5" fmla="*/ 353582 h 3098835"/>
              <a:gd name="connsiteX6" fmla="*/ 4771382 w 4772162"/>
              <a:gd name="connsiteY6" fmla="*/ 978739 h 3098835"/>
              <a:gd name="connsiteX7" fmla="*/ 4669556 w 4772162"/>
              <a:gd name="connsiteY7" fmla="*/ 1440811 h 3098835"/>
              <a:gd name="connsiteX8" fmla="*/ 4713196 w 4772162"/>
              <a:gd name="connsiteY8" fmla="*/ 2324184 h 3098835"/>
              <a:gd name="connsiteX9" fmla="*/ 4582278 w 4772162"/>
              <a:gd name="connsiteY9" fmla="*/ 2894980 h 3098835"/>
              <a:gd name="connsiteX10" fmla="*/ 4073150 w 4772162"/>
              <a:gd name="connsiteY10" fmla="*/ 3017293 h 3098835"/>
              <a:gd name="connsiteX11" fmla="*/ 3302186 w 4772162"/>
              <a:gd name="connsiteY11" fmla="*/ 3017293 h 3098835"/>
              <a:gd name="connsiteX12" fmla="*/ 2502129 w 4772162"/>
              <a:gd name="connsiteY12" fmla="*/ 3098835 h 3098835"/>
              <a:gd name="connsiteX13" fmla="*/ 1716618 w 4772162"/>
              <a:gd name="connsiteY13" fmla="*/ 3017293 h 3098835"/>
              <a:gd name="connsiteX14" fmla="*/ 640178 w 4772162"/>
              <a:gd name="connsiteY14" fmla="*/ 3058064 h 3098835"/>
              <a:gd name="connsiteX15" fmla="*/ 174690 w 4772162"/>
              <a:gd name="connsiteY15" fmla="*/ 2949341 h 3098835"/>
              <a:gd name="connsiteX16" fmla="*/ 58318 w 4772162"/>
              <a:gd name="connsiteY16" fmla="*/ 2555221 h 3098835"/>
              <a:gd name="connsiteX17" fmla="*/ 132 w 4772162"/>
              <a:gd name="connsiteY17" fmla="*/ 2052377 h 3098835"/>
              <a:gd name="connsiteX18" fmla="*/ 72864 w 4772162"/>
              <a:gd name="connsiteY18" fmla="*/ 1413630 h 3098835"/>
              <a:gd name="connsiteX19" fmla="*/ 132 w 4772162"/>
              <a:gd name="connsiteY19" fmla="*/ 897196 h 3098835"/>
              <a:gd name="connsiteX20" fmla="*/ 87411 w 4772162"/>
              <a:gd name="connsiteY20" fmla="*/ 217678 h 3098835"/>
              <a:gd name="connsiteX21" fmla="*/ 523806 w 4772162"/>
              <a:gd name="connsiteY21" fmla="*/ 54594 h 3098835"/>
              <a:gd name="connsiteX22" fmla="*/ 1352956 w 4772162"/>
              <a:gd name="connsiteY22" fmla="*/ 68184 h 3098835"/>
              <a:gd name="connsiteX23" fmla="*/ 2036641 w 4772162"/>
              <a:gd name="connsiteY23" fmla="*/ 232 h 309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72162" h="3098835">
                <a:moveTo>
                  <a:pt x="2036641" y="232"/>
                </a:moveTo>
                <a:cubicBezTo>
                  <a:pt x="2249990" y="4762"/>
                  <a:pt x="2410001" y="88570"/>
                  <a:pt x="2633047" y="95365"/>
                </a:cubicBezTo>
                <a:cubicBezTo>
                  <a:pt x="2856093" y="102160"/>
                  <a:pt x="3144599" y="52328"/>
                  <a:pt x="3374919" y="41003"/>
                </a:cubicBezTo>
                <a:cubicBezTo>
                  <a:pt x="3605238" y="29678"/>
                  <a:pt x="3842831" y="16088"/>
                  <a:pt x="4014964" y="27413"/>
                </a:cubicBezTo>
                <a:cubicBezTo>
                  <a:pt x="4187098" y="38738"/>
                  <a:pt x="4293772" y="54594"/>
                  <a:pt x="4407720" y="108955"/>
                </a:cubicBezTo>
                <a:cubicBezTo>
                  <a:pt x="4521667" y="163317"/>
                  <a:pt x="4638038" y="208617"/>
                  <a:pt x="4698650" y="353582"/>
                </a:cubicBezTo>
                <a:cubicBezTo>
                  <a:pt x="4759260" y="498546"/>
                  <a:pt x="4776230" y="797534"/>
                  <a:pt x="4771382" y="978739"/>
                </a:cubicBezTo>
                <a:cubicBezTo>
                  <a:pt x="4766534" y="1159943"/>
                  <a:pt x="4679254" y="1216570"/>
                  <a:pt x="4669556" y="1440811"/>
                </a:cubicBezTo>
                <a:cubicBezTo>
                  <a:pt x="4659858" y="1665052"/>
                  <a:pt x="4727742" y="2081823"/>
                  <a:pt x="4713196" y="2324184"/>
                </a:cubicBezTo>
                <a:cubicBezTo>
                  <a:pt x="4698650" y="2566546"/>
                  <a:pt x="4688952" y="2779462"/>
                  <a:pt x="4582278" y="2894980"/>
                </a:cubicBezTo>
                <a:cubicBezTo>
                  <a:pt x="4475604" y="3010498"/>
                  <a:pt x="4286498" y="2996907"/>
                  <a:pt x="4073150" y="3017293"/>
                </a:cubicBezTo>
                <a:cubicBezTo>
                  <a:pt x="3859802" y="3037678"/>
                  <a:pt x="3564023" y="3003703"/>
                  <a:pt x="3302186" y="3017293"/>
                </a:cubicBezTo>
                <a:cubicBezTo>
                  <a:pt x="3040349" y="3030883"/>
                  <a:pt x="2766391" y="3098835"/>
                  <a:pt x="2502129" y="3098835"/>
                </a:cubicBezTo>
                <a:cubicBezTo>
                  <a:pt x="2237867" y="3098835"/>
                  <a:pt x="2026944" y="3024088"/>
                  <a:pt x="1716618" y="3017293"/>
                </a:cubicBezTo>
                <a:cubicBezTo>
                  <a:pt x="1406293" y="3010498"/>
                  <a:pt x="897166" y="3069389"/>
                  <a:pt x="640178" y="3058064"/>
                </a:cubicBezTo>
                <a:cubicBezTo>
                  <a:pt x="383189" y="3046739"/>
                  <a:pt x="271667" y="3033149"/>
                  <a:pt x="174690" y="2949341"/>
                </a:cubicBezTo>
                <a:cubicBezTo>
                  <a:pt x="77713" y="2865534"/>
                  <a:pt x="87411" y="2704715"/>
                  <a:pt x="58318" y="2555221"/>
                </a:cubicBezTo>
                <a:cubicBezTo>
                  <a:pt x="29225" y="2405727"/>
                  <a:pt x="-2293" y="2242642"/>
                  <a:pt x="132" y="2052377"/>
                </a:cubicBezTo>
                <a:cubicBezTo>
                  <a:pt x="2557" y="1862112"/>
                  <a:pt x="72864" y="1606161"/>
                  <a:pt x="72864" y="1413630"/>
                </a:cubicBezTo>
                <a:cubicBezTo>
                  <a:pt x="72864" y="1221100"/>
                  <a:pt x="132" y="1089727"/>
                  <a:pt x="132" y="897196"/>
                </a:cubicBezTo>
                <a:cubicBezTo>
                  <a:pt x="132" y="704666"/>
                  <a:pt x="132" y="358111"/>
                  <a:pt x="87411" y="217678"/>
                </a:cubicBezTo>
                <a:cubicBezTo>
                  <a:pt x="174690" y="77245"/>
                  <a:pt x="312881" y="79509"/>
                  <a:pt x="523806" y="54594"/>
                </a:cubicBezTo>
                <a:cubicBezTo>
                  <a:pt x="734730" y="29678"/>
                  <a:pt x="1100817" y="77245"/>
                  <a:pt x="1352956" y="68184"/>
                </a:cubicBezTo>
                <a:cubicBezTo>
                  <a:pt x="1605095" y="59123"/>
                  <a:pt x="1823292" y="-4297"/>
                  <a:pt x="2036641" y="23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708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8599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575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1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4 w 1773442"/>
              <a:gd name="connsiteY9" fmla="*/ 2297738 h 2731077"/>
              <a:gd name="connsiteX10" fmla="*/ 1711088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7 w 1773442"/>
              <a:gd name="connsiteY14" fmla="*/ 2697331 h 2731077"/>
              <a:gd name="connsiteX15" fmla="*/ 116665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4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8" y="1464"/>
                  <a:pt x="854248" y="41700"/>
                  <a:pt x="964432" y="41700"/>
                </a:cubicBezTo>
                <a:cubicBezTo>
                  <a:pt x="1074615" y="41700"/>
                  <a:pt x="1149799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1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7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4" y="2297738"/>
                </a:cubicBezTo>
                <a:cubicBezTo>
                  <a:pt x="1751273" y="2396249"/>
                  <a:pt x="1742199" y="2457298"/>
                  <a:pt x="1711088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19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7" y="2697331"/>
                </a:cubicBezTo>
                <a:cubicBezTo>
                  <a:pt x="304626" y="2689006"/>
                  <a:pt x="182775" y="2683456"/>
                  <a:pt x="116665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4999" y="2208940"/>
                  <a:pt x="54444" y="2039667"/>
                  <a:pt x="46666" y="1889820"/>
                </a:cubicBezTo>
                <a:cubicBezTo>
                  <a:pt x="38888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4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1" y="16726"/>
                  <a:pt x="489993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1699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2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5 w 1773442"/>
              <a:gd name="connsiteY9" fmla="*/ 2297738 h 2731077"/>
              <a:gd name="connsiteX10" fmla="*/ 1711089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8 w 1773442"/>
              <a:gd name="connsiteY14" fmla="*/ 2697331 h 2731077"/>
              <a:gd name="connsiteX15" fmla="*/ 116666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5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9" y="1464"/>
                  <a:pt x="854248" y="41700"/>
                  <a:pt x="964432" y="41700"/>
                </a:cubicBezTo>
                <a:cubicBezTo>
                  <a:pt x="1074616" y="41700"/>
                  <a:pt x="1149800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2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8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5" y="2297738"/>
                </a:cubicBezTo>
                <a:cubicBezTo>
                  <a:pt x="1751273" y="2396249"/>
                  <a:pt x="1742199" y="2457298"/>
                  <a:pt x="1711089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20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8" y="2697331"/>
                </a:cubicBezTo>
                <a:cubicBezTo>
                  <a:pt x="304627" y="2689006"/>
                  <a:pt x="182776" y="2683456"/>
                  <a:pt x="116666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5000" y="2208940"/>
                  <a:pt x="54444" y="2039667"/>
                  <a:pt x="46666" y="1889820"/>
                </a:cubicBezTo>
                <a:cubicBezTo>
                  <a:pt x="38889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5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2" y="16726"/>
                  <a:pt x="489994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617977" y="2268537"/>
            <a:ext cx="3711137" cy="3675065"/>
          </a:xfrm>
          <a:custGeom>
            <a:avLst/>
            <a:gdLst>
              <a:gd name="connsiteX0" fmla="*/ 1936295 w 3711137"/>
              <a:gd name="connsiteY0" fmla="*/ 19 h 3675065"/>
              <a:gd name="connsiteX1" fmla="*/ 2121155 w 3711137"/>
              <a:gd name="connsiteY1" fmla="*/ 3265 h 3675065"/>
              <a:gd name="connsiteX2" fmla="*/ 2603506 w 3711137"/>
              <a:gd name="connsiteY2" fmla="*/ 97055 h 3675065"/>
              <a:gd name="connsiteX3" fmla="*/ 3099257 w 3711137"/>
              <a:gd name="connsiteY3" fmla="*/ 405224 h 3675065"/>
              <a:gd name="connsiteX4" fmla="*/ 3394027 w 3711137"/>
              <a:gd name="connsiteY4" fmla="*/ 807184 h 3675065"/>
              <a:gd name="connsiteX5" fmla="*/ 3688797 w 3711137"/>
              <a:gd name="connsiteY5" fmla="*/ 1396724 h 3675065"/>
              <a:gd name="connsiteX6" fmla="*/ 3688797 w 3711137"/>
              <a:gd name="connsiteY6" fmla="*/ 2173846 h 3675065"/>
              <a:gd name="connsiteX7" fmla="*/ 3675399 w 3711137"/>
              <a:gd name="connsiteY7" fmla="*/ 2656198 h 3675065"/>
              <a:gd name="connsiteX8" fmla="*/ 3367230 w 3711137"/>
              <a:gd name="connsiteY8" fmla="*/ 3031360 h 3675065"/>
              <a:gd name="connsiteX9" fmla="*/ 2951871 w 3711137"/>
              <a:gd name="connsiteY9" fmla="*/ 3419921 h 3675065"/>
              <a:gd name="connsiteX10" fmla="*/ 2027364 w 3711137"/>
              <a:gd name="connsiteY10" fmla="*/ 3661097 h 3675065"/>
              <a:gd name="connsiteX11" fmla="*/ 1062661 w 3711137"/>
              <a:gd name="connsiteY11" fmla="*/ 3594104 h 3675065"/>
              <a:gd name="connsiteX12" fmla="*/ 593708 w 3711137"/>
              <a:gd name="connsiteY12" fmla="*/ 3165347 h 3675065"/>
              <a:gd name="connsiteX13" fmla="*/ 298938 w 3711137"/>
              <a:gd name="connsiteY13" fmla="*/ 2749988 h 3675065"/>
              <a:gd name="connsiteX14" fmla="*/ 17566 w 3711137"/>
              <a:gd name="connsiteY14" fmla="*/ 2147049 h 3675065"/>
              <a:gd name="connsiteX15" fmla="*/ 44364 w 3711137"/>
              <a:gd name="connsiteY15" fmla="*/ 1436920 h 3675065"/>
              <a:gd name="connsiteX16" fmla="*/ 164951 w 3711137"/>
              <a:gd name="connsiteY16" fmla="*/ 874177 h 3675065"/>
              <a:gd name="connsiteX17" fmla="*/ 473121 w 3711137"/>
              <a:gd name="connsiteY17" fmla="*/ 579406 h 3675065"/>
              <a:gd name="connsiteX18" fmla="*/ 660702 w 3711137"/>
              <a:gd name="connsiteY18" fmla="*/ 378427 h 3675065"/>
              <a:gd name="connsiteX19" fmla="*/ 1303837 w 3711137"/>
              <a:gd name="connsiteY19" fmla="*/ 56859 h 3675065"/>
              <a:gd name="connsiteX20" fmla="*/ 1936295 w 3711137"/>
              <a:gd name="connsiteY20" fmla="*/ 19 h 367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11137" h="3675065">
                <a:moveTo>
                  <a:pt x="1936295" y="19"/>
                </a:moveTo>
                <a:cubicBezTo>
                  <a:pt x="2004056" y="194"/>
                  <a:pt x="2067002" y="1590"/>
                  <a:pt x="2121155" y="3265"/>
                </a:cubicBezTo>
                <a:cubicBezTo>
                  <a:pt x="2337767" y="9964"/>
                  <a:pt x="2440489" y="30062"/>
                  <a:pt x="2603506" y="97055"/>
                </a:cubicBezTo>
                <a:cubicBezTo>
                  <a:pt x="2766524" y="164048"/>
                  <a:pt x="2967503" y="286869"/>
                  <a:pt x="3099257" y="405224"/>
                </a:cubicBezTo>
                <a:cubicBezTo>
                  <a:pt x="3231010" y="523579"/>
                  <a:pt x="3295770" y="641934"/>
                  <a:pt x="3394027" y="807184"/>
                </a:cubicBezTo>
                <a:cubicBezTo>
                  <a:pt x="3492284" y="972433"/>
                  <a:pt x="3639669" y="1168947"/>
                  <a:pt x="3688797" y="1396724"/>
                </a:cubicBezTo>
                <a:cubicBezTo>
                  <a:pt x="3737927" y="1624501"/>
                  <a:pt x="3691031" y="1963934"/>
                  <a:pt x="3688797" y="2173846"/>
                </a:cubicBezTo>
                <a:cubicBezTo>
                  <a:pt x="3686565" y="2383759"/>
                  <a:pt x="3728993" y="2513278"/>
                  <a:pt x="3675399" y="2656198"/>
                </a:cubicBezTo>
                <a:cubicBezTo>
                  <a:pt x="3621804" y="2799117"/>
                  <a:pt x="3487817" y="2904073"/>
                  <a:pt x="3367230" y="3031360"/>
                </a:cubicBezTo>
                <a:cubicBezTo>
                  <a:pt x="3246642" y="3158647"/>
                  <a:pt x="3175183" y="3314965"/>
                  <a:pt x="2951871" y="3419921"/>
                </a:cubicBezTo>
                <a:cubicBezTo>
                  <a:pt x="2728560" y="3524877"/>
                  <a:pt x="2342233" y="3632066"/>
                  <a:pt x="2027364" y="3661097"/>
                </a:cubicBezTo>
                <a:cubicBezTo>
                  <a:pt x="1712496" y="3690128"/>
                  <a:pt x="1301603" y="3676729"/>
                  <a:pt x="1062661" y="3594104"/>
                </a:cubicBezTo>
                <a:cubicBezTo>
                  <a:pt x="823719" y="3511478"/>
                  <a:pt x="720995" y="3306032"/>
                  <a:pt x="593708" y="3165347"/>
                </a:cubicBezTo>
                <a:cubicBezTo>
                  <a:pt x="466421" y="3024661"/>
                  <a:pt x="394962" y="2919705"/>
                  <a:pt x="298938" y="2749988"/>
                </a:cubicBezTo>
                <a:cubicBezTo>
                  <a:pt x="202914" y="2580272"/>
                  <a:pt x="59996" y="2365893"/>
                  <a:pt x="17566" y="2147049"/>
                </a:cubicBezTo>
                <a:cubicBezTo>
                  <a:pt x="-24863" y="1928205"/>
                  <a:pt x="19800" y="1649065"/>
                  <a:pt x="44364" y="1436920"/>
                </a:cubicBezTo>
                <a:cubicBezTo>
                  <a:pt x="68927" y="1224775"/>
                  <a:pt x="93492" y="1017096"/>
                  <a:pt x="164951" y="874177"/>
                </a:cubicBezTo>
                <a:cubicBezTo>
                  <a:pt x="236411" y="731257"/>
                  <a:pt x="397194" y="657565"/>
                  <a:pt x="473121" y="579406"/>
                </a:cubicBezTo>
                <a:cubicBezTo>
                  <a:pt x="549047" y="501248"/>
                  <a:pt x="522249" y="465518"/>
                  <a:pt x="660702" y="378427"/>
                </a:cubicBezTo>
                <a:cubicBezTo>
                  <a:pt x="799154" y="291335"/>
                  <a:pt x="1060428" y="119386"/>
                  <a:pt x="1303837" y="56859"/>
                </a:cubicBezTo>
                <a:cubicBezTo>
                  <a:pt x="1486394" y="9963"/>
                  <a:pt x="1733013" y="-504"/>
                  <a:pt x="1936295" y="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938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3"/>
          </p:nvPr>
        </p:nvSpPr>
        <p:spPr>
          <a:xfrm>
            <a:off x="5435045" y="378936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286517" y="378936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0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60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2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7632145" y="79697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1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7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1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7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4483617" y="79697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9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6" y="35816"/>
                  <a:pt x="1655976" y="28065"/>
                </a:cubicBezTo>
                <a:cubicBezTo>
                  <a:pt x="1768988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1" y="793910"/>
                  <a:pt x="2295977" y="832667"/>
                  <a:pt x="2291218" y="986147"/>
                </a:cubicBezTo>
                <a:cubicBezTo>
                  <a:pt x="2286460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3" y="2051199"/>
                  <a:pt x="1998578" y="2065152"/>
                </a:cubicBezTo>
                <a:cubicBezTo>
                  <a:pt x="1893895" y="2079104"/>
                  <a:pt x="1748764" y="2055850"/>
                  <a:pt x="1620289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89909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4466216" y="3770210"/>
            <a:ext cx="2274994" cy="2252881"/>
          </a:xfrm>
          <a:custGeom>
            <a:avLst/>
            <a:gdLst>
              <a:gd name="connsiteX0" fmla="*/ 1186985 w 2274994"/>
              <a:gd name="connsiteY0" fmla="*/ 12 h 2252881"/>
              <a:gd name="connsiteX1" fmla="*/ 1300307 w 2274994"/>
              <a:gd name="connsiteY1" fmla="*/ 2001 h 2252881"/>
              <a:gd name="connsiteX2" fmla="*/ 1595997 w 2274994"/>
              <a:gd name="connsiteY2" fmla="*/ 59497 h 2252881"/>
              <a:gd name="connsiteX3" fmla="*/ 1899901 w 2274994"/>
              <a:gd name="connsiteY3" fmla="*/ 248410 h 2252881"/>
              <a:gd name="connsiteX4" fmla="*/ 2080601 w 2274994"/>
              <a:gd name="connsiteY4" fmla="*/ 494819 h 2252881"/>
              <a:gd name="connsiteX5" fmla="*/ 2261300 w 2274994"/>
              <a:gd name="connsiteY5" fmla="*/ 856218 h 2252881"/>
              <a:gd name="connsiteX6" fmla="*/ 2261300 w 2274994"/>
              <a:gd name="connsiteY6" fmla="*/ 1332607 h 2252881"/>
              <a:gd name="connsiteX7" fmla="*/ 2253086 w 2274994"/>
              <a:gd name="connsiteY7" fmla="*/ 1628298 h 2252881"/>
              <a:gd name="connsiteX8" fmla="*/ 2064173 w 2274994"/>
              <a:gd name="connsiteY8" fmla="*/ 1858279 h 2252881"/>
              <a:gd name="connsiteX9" fmla="*/ 1809551 w 2274994"/>
              <a:gd name="connsiteY9" fmla="*/ 2096474 h 2252881"/>
              <a:gd name="connsiteX10" fmla="*/ 1242812 w 2274994"/>
              <a:gd name="connsiteY10" fmla="*/ 2244319 h 2252881"/>
              <a:gd name="connsiteX11" fmla="*/ 651431 w 2274994"/>
              <a:gd name="connsiteY11" fmla="*/ 2203251 h 2252881"/>
              <a:gd name="connsiteX12" fmla="*/ 363955 w 2274994"/>
              <a:gd name="connsiteY12" fmla="*/ 1940415 h 2252881"/>
              <a:gd name="connsiteX13" fmla="*/ 183256 w 2274994"/>
              <a:gd name="connsiteY13" fmla="*/ 1685793 h 2252881"/>
              <a:gd name="connsiteX14" fmla="*/ 10769 w 2274994"/>
              <a:gd name="connsiteY14" fmla="*/ 1316180 h 2252881"/>
              <a:gd name="connsiteX15" fmla="*/ 27197 w 2274994"/>
              <a:gd name="connsiteY15" fmla="*/ 880859 h 2252881"/>
              <a:gd name="connsiteX16" fmla="*/ 101119 w 2274994"/>
              <a:gd name="connsiteY16" fmla="*/ 535887 h 2252881"/>
              <a:gd name="connsiteX17" fmla="*/ 290032 w 2274994"/>
              <a:gd name="connsiteY17" fmla="*/ 355187 h 2252881"/>
              <a:gd name="connsiteX18" fmla="*/ 405023 w 2274994"/>
              <a:gd name="connsiteY18" fmla="*/ 231983 h 2252881"/>
              <a:gd name="connsiteX19" fmla="*/ 799277 w 2274994"/>
              <a:gd name="connsiteY19" fmla="*/ 34856 h 2252881"/>
              <a:gd name="connsiteX20" fmla="*/ 1186985 w 2274994"/>
              <a:gd name="connsiteY20" fmla="*/ 12 h 225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4" h="2252881">
                <a:moveTo>
                  <a:pt x="1186985" y="12"/>
                </a:moveTo>
                <a:cubicBezTo>
                  <a:pt x="1228524" y="119"/>
                  <a:pt x="1267111" y="975"/>
                  <a:pt x="1300307" y="2001"/>
                </a:cubicBezTo>
                <a:cubicBezTo>
                  <a:pt x="1433094" y="6108"/>
                  <a:pt x="1496065" y="18429"/>
                  <a:pt x="1595997" y="59497"/>
                </a:cubicBezTo>
                <a:cubicBezTo>
                  <a:pt x="1695930" y="100565"/>
                  <a:pt x="1819134" y="175857"/>
                  <a:pt x="1899901" y="248410"/>
                </a:cubicBezTo>
                <a:cubicBezTo>
                  <a:pt x="1980668" y="320963"/>
                  <a:pt x="2020368" y="393517"/>
                  <a:pt x="2080601" y="494819"/>
                </a:cubicBezTo>
                <a:cubicBezTo>
                  <a:pt x="2140833" y="596120"/>
                  <a:pt x="2231183" y="716586"/>
                  <a:pt x="2261300" y="856218"/>
                </a:cubicBezTo>
                <a:cubicBezTo>
                  <a:pt x="2291417" y="995849"/>
                  <a:pt x="2262669" y="1203927"/>
                  <a:pt x="2261300" y="1332607"/>
                </a:cubicBezTo>
                <a:cubicBezTo>
                  <a:pt x="2259931" y="1461288"/>
                  <a:pt x="2285941" y="1540686"/>
                  <a:pt x="2253086" y="1628298"/>
                </a:cubicBezTo>
                <a:cubicBezTo>
                  <a:pt x="2220232" y="1715910"/>
                  <a:pt x="2138096" y="1780250"/>
                  <a:pt x="2064173" y="1858279"/>
                </a:cubicBezTo>
                <a:cubicBezTo>
                  <a:pt x="1990251" y="1936308"/>
                  <a:pt x="1946445" y="2032134"/>
                  <a:pt x="1809551" y="2096474"/>
                </a:cubicBezTo>
                <a:cubicBezTo>
                  <a:pt x="1672657" y="2160814"/>
                  <a:pt x="1435832" y="2226523"/>
                  <a:pt x="1242812" y="2244319"/>
                </a:cubicBezTo>
                <a:cubicBezTo>
                  <a:pt x="1049792" y="2262115"/>
                  <a:pt x="797907" y="2253902"/>
                  <a:pt x="651431" y="2203251"/>
                </a:cubicBezTo>
                <a:cubicBezTo>
                  <a:pt x="504956" y="2152600"/>
                  <a:pt x="441984" y="2026658"/>
                  <a:pt x="363955" y="1940415"/>
                </a:cubicBezTo>
                <a:cubicBezTo>
                  <a:pt x="285926" y="1854172"/>
                  <a:pt x="242120" y="1789832"/>
                  <a:pt x="183256" y="1685793"/>
                </a:cubicBezTo>
                <a:cubicBezTo>
                  <a:pt x="124391" y="1581754"/>
                  <a:pt x="36779" y="1450336"/>
                  <a:pt x="10769" y="1316180"/>
                </a:cubicBezTo>
                <a:cubicBezTo>
                  <a:pt x="-15241" y="1182025"/>
                  <a:pt x="12139" y="1010907"/>
                  <a:pt x="27197" y="880859"/>
                </a:cubicBezTo>
                <a:cubicBezTo>
                  <a:pt x="42255" y="750810"/>
                  <a:pt x="57314" y="623499"/>
                  <a:pt x="101119" y="535887"/>
                </a:cubicBezTo>
                <a:cubicBezTo>
                  <a:pt x="144925" y="448275"/>
                  <a:pt x="243488" y="403100"/>
                  <a:pt x="290032" y="355187"/>
                </a:cubicBezTo>
                <a:cubicBezTo>
                  <a:pt x="336576" y="307274"/>
                  <a:pt x="320149" y="285371"/>
                  <a:pt x="405023" y="231983"/>
                </a:cubicBezTo>
                <a:cubicBezTo>
                  <a:pt x="489897" y="178594"/>
                  <a:pt x="650062" y="73186"/>
                  <a:pt x="799277" y="34856"/>
                </a:cubicBezTo>
                <a:cubicBezTo>
                  <a:pt x="911187" y="6108"/>
                  <a:pt x="1062369" y="-309"/>
                  <a:pt x="1186985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979776" y="1780874"/>
            <a:ext cx="2763525" cy="2736662"/>
          </a:xfrm>
          <a:custGeom>
            <a:avLst/>
            <a:gdLst>
              <a:gd name="connsiteX0" fmla="*/ 1441877 w 2763525"/>
              <a:gd name="connsiteY0" fmla="*/ 14 h 2736662"/>
              <a:gd name="connsiteX1" fmla="*/ 1579534 w 2763525"/>
              <a:gd name="connsiteY1" fmla="*/ 2430 h 2736662"/>
              <a:gd name="connsiteX2" fmla="*/ 1938721 w 2763525"/>
              <a:gd name="connsiteY2" fmla="*/ 72272 h 2736662"/>
              <a:gd name="connsiteX3" fmla="*/ 2307885 w 2763525"/>
              <a:gd name="connsiteY3" fmla="*/ 301752 h 2736662"/>
              <a:gd name="connsiteX4" fmla="*/ 2527387 w 2763525"/>
              <a:gd name="connsiteY4" fmla="*/ 601074 h 2736662"/>
              <a:gd name="connsiteX5" fmla="*/ 2746890 w 2763525"/>
              <a:gd name="connsiteY5" fmla="*/ 1040080 h 2736662"/>
              <a:gd name="connsiteX6" fmla="*/ 2746890 w 2763525"/>
              <a:gd name="connsiteY6" fmla="*/ 1618770 h 2736662"/>
              <a:gd name="connsiteX7" fmla="*/ 2736913 w 2763525"/>
              <a:gd name="connsiteY7" fmla="*/ 1977956 h 2736662"/>
              <a:gd name="connsiteX8" fmla="*/ 2507433 w 2763525"/>
              <a:gd name="connsiteY8" fmla="*/ 2257323 h 2736662"/>
              <a:gd name="connsiteX9" fmla="*/ 2198133 w 2763525"/>
              <a:gd name="connsiteY9" fmla="*/ 2546668 h 2736662"/>
              <a:gd name="connsiteX10" fmla="*/ 1509692 w 2763525"/>
              <a:gd name="connsiteY10" fmla="*/ 2726261 h 2736662"/>
              <a:gd name="connsiteX11" fmla="*/ 791319 w 2763525"/>
              <a:gd name="connsiteY11" fmla="*/ 2676374 h 2736662"/>
              <a:gd name="connsiteX12" fmla="*/ 442110 w 2763525"/>
              <a:gd name="connsiteY12" fmla="*/ 2357097 h 2736662"/>
              <a:gd name="connsiteX13" fmla="*/ 222607 w 2763525"/>
              <a:gd name="connsiteY13" fmla="*/ 2047798 h 2736662"/>
              <a:gd name="connsiteX14" fmla="*/ 13082 w 2763525"/>
              <a:gd name="connsiteY14" fmla="*/ 1598815 h 2736662"/>
              <a:gd name="connsiteX15" fmla="*/ 33037 w 2763525"/>
              <a:gd name="connsiteY15" fmla="*/ 1070012 h 2736662"/>
              <a:gd name="connsiteX16" fmla="*/ 122833 w 2763525"/>
              <a:gd name="connsiteY16" fmla="*/ 650961 h 2736662"/>
              <a:gd name="connsiteX17" fmla="*/ 352314 w 2763525"/>
              <a:gd name="connsiteY17" fmla="*/ 431459 h 2736662"/>
              <a:gd name="connsiteX18" fmla="*/ 491997 w 2763525"/>
              <a:gd name="connsiteY18" fmla="*/ 281797 h 2736662"/>
              <a:gd name="connsiteX19" fmla="*/ 970913 w 2763525"/>
              <a:gd name="connsiteY19" fmla="*/ 42340 h 2736662"/>
              <a:gd name="connsiteX20" fmla="*/ 1441877 w 2763525"/>
              <a:gd name="connsiteY20" fmla="*/ 14 h 2736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63525" h="2736662">
                <a:moveTo>
                  <a:pt x="1441877" y="14"/>
                </a:moveTo>
                <a:cubicBezTo>
                  <a:pt x="1492335" y="144"/>
                  <a:pt x="1539209" y="1183"/>
                  <a:pt x="1579534" y="2430"/>
                </a:cubicBezTo>
                <a:cubicBezTo>
                  <a:pt x="1740836" y="7419"/>
                  <a:pt x="1817329" y="22385"/>
                  <a:pt x="1938721" y="72272"/>
                </a:cubicBezTo>
                <a:cubicBezTo>
                  <a:pt x="2060113" y="122159"/>
                  <a:pt x="2209773" y="213619"/>
                  <a:pt x="2307885" y="301752"/>
                </a:cubicBezTo>
                <a:cubicBezTo>
                  <a:pt x="2405995" y="389886"/>
                  <a:pt x="2454220" y="478020"/>
                  <a:pt x="2527387" y="601074"/>
                </a:cubicBezTo>
                <a:cubicBezTo>
                  <a:pt x="2600555" y="724129"/>
                  <a:pt x="2710306" y="870464"/>
                  <a:pt x="2746890" y="1040080"/>
                </a:cubicBezTo>
                <a:cubicBezTo>
                  <a:pt x="2783474" y="1209696"/>
                  <a:pt x="2748553" y="1462457"/>
                  <a:pt x="2746890" y="1618770"/>
                </a:cubicBezTo>
                <a:cubicBezTo>
                  <a:pt x="2745227" y="1775082"/>
                  <a:pt x="2776823" y="1871530"/>
                  <a:pt x="2736913" y="1977956"/>
                </a:cubicBezTo>
                <a:cubicBezTo>
                  <a:pt x="2697003" y="2084382"/>
                  <a:pt x="2597229" y="2162538"/>
                  <a:pt x="2507433" y="2257323"/>
                </a:cubicBezTo>
                <a:cubicBezTo>
                  <a:pt x="2417636" y="2352109"/>
                  <a:pt x="2364423" y="2468512"/>
                  <a:pt x="2198133" y="2546668"/>
                </a:cubicBezTo>
                <a:cubicBezTo>
                  <a:pt x="2031843" y="2624824"/>
                  <a:pt x="1744161" y="2704643"/>
                  <a:pt x="1509692" y="2726261"/>
                </a:cubicBezTo>
                <a:cubicBezTo>
                  <a:pt x="1275223" y="2747879"/>
                  <a:pt x="969249" y="2737902"/>
                  <a:pt x="791319" y="2676374"/>
                </a:cubicBezTo>
                <a:cubicBezTo>
                  <a:pt x="613389" y="2614847"/>
                  <a:pt x="536896" y="2461860"/>
                  <a:pt x="442110" y="2357097"/>
                </a:cubicBezTo>
                <a:cubicBezTo>
                  <a:pt x="347325" y="2252335"/>
                  <a:pt x="294112" y="2174179"/>
                  <a:pt x="222607" y="2047798"/>
                </a:cubicBezTo>
                <a:cubicBezTo>
                  <a:pt x="151102" y="1921417"/>
                  <a:pt x="44677" y="1761779"/>
                  <a:pt x="13082" y="1598815"/>
                </a:cubicBezTo>
                <a:cubicBezTo>
                  <a:pt x="-18514" y="1435851"/>
                  <a:pt x="14745" y="1227988"/>
                  <a:pt x="33037" y="1070012"/>
                </a:cubicBezTo>
                <a:cubicBezTo>
                  <a:pt x="51328" y="912037"/>
                  <a:pt x="69621" y="757387"/>
                  <a:pt x="122833" y="650961"/>
                </a:cubicBezTo>
                <a:cubicBezTo>
                  <a:pt x="176046" y="544535"/>
                  <a:pt x="295775" y="489660"/>
                  <a:pt x="352314" y="431459"/>
                </a:cubicBezTo>
                <a:cubicBezTo>
                  <a:pt x="408852" y="373257"/>
                  <a:pt x="388898" y="346651"/>
                  <a:pt x="491997" y="281797"/>
                </a:cubicBezTo>
                <a:cubicBezTo>
                  <a:pt x="595097" y="216944"/>
                  <a:pt x="789656" y="88901"/>
                  <a:pt x="970913" y="42340"/>
                </a:cubicBezTo>
                <a:cubicBezTo>
                  <a:pt x="1106855" y="7419"/>
                  <a:pt x="1290501" y="-376"/>
                  <a:pt x="1441877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3922608" y="896324"/>
            <a:ext cx="2274993" cy="2252882"/>
          </a:xfrm>
          <a:custGeom>
            <a:avLst/>
            <a:gdLst>
              <a:gd name="connsiteX0" fmla="*/ 1186984 w 2274993"/>
              <a:gd name="connsiteY0" fmla="*/ 12 h 2252882"/>
              <a:gd name="connsiteX1" fmla="*/ 1300306 w 2274993"/>
              <a:gd name="connsiteY1" fmla="*/ 2002 h 2252882"/>
              <a:gd name="connsiteX2" fmla="*/ 1595996 w 2274993"/>
              <a:gd name="connsiteY2" fmla="*/ 59497 h 2252882"/>
              <a:gd name="connsiteX3" fmla="*/ 1899900 w 2274993"/>
              <a:gd name="connsiteY3" fmla="*/ 248410 h 2252882"/>
              <a:gd name="connsiteX4" fmla="*/ 2080600 w 2274993"/>
              <a:gd name="connsiteY4" fmla="*/ 494818 h 2252882"/>
              <a:gd name="connsiteX5" fmla="*/ 2261299 w 2274993"/>
              <a:gd name="connsiteY5" fmla="*/ 856218 h 2252882"/>
              <a:gd name="connsiteX6" fmla="*/ 2261299 w 2274993"/>
              <a:gd name="connsiteY6" fmla="*/ 1332607 h 2252882"/>
              <a:gd name="connsiteX7" fmla="*/ 2253085 w 2274993"/>
              <a:gd name="connsiteY7" fmla="*/ 1628298 h 2252882"/>
              <a:gd name="connsiteX8" fmla="*/ 2064172 w 2274993"/>
              <a:gd name="connsiteY8" fmla="*/ 1858279 h 2252882"/>
              <a:gd name="connsiteX9" fmla="*/ 1809551 w 2274993"/>
              <a:gd name="connsiteY9" fmla="*/ 2096474 h 2252882"/>
              <a:gd name="connsiteX10" fmla="*/ 1242811 w 2274993"/>
              <a:gd name="connsiteY10" fmla="*/ 2244319 h 2252882"/>
              <a:gd name="connsiteX11" fmla="*/ 651430 w 2274993"/>
              <a:gd name="connsiteY11" fmla="*/ 2203251 h 2252882"/>
              <a:gd name="connsiteX12" fmla="*/ 363954 w 2274993"/>
              <a:gd name="connsiteY12" fmla="*/ 1940415 h 2252882"/>
              <a:gd name="connsiteX13" fmla="*/ 183255 w 2274993"/>
              <a:gd name="connsiteY13" fmla="*/ 1685793 h 2252882"/>
              <a:gd name="connsiteX14" fmla="*/ 10769 w 2274993"/>
              <a:gd name="connsiteY14" fmla="*/ 1316180 h 2252882"/>
              <a:gd name="connsiteX15" fmla="*/ 27196 w 2274993"/>
              <a:gd name="connsiteY15" fmla="*/ 880859 h 2252882"/>
              <a:gd name="connsiteX16" fmla="*/ 101118 w 2274993"/>
              <a:gd name="connsiteY16" fmla="*/ 535887 h 2252882"/>
              <a:gd name="connsiteX17" fmla="*/ 290031 w 2274993"/>
              <a:gd name="connsiteY17" fmla="*/ 355187 h 2252882"/>
              <a:gd name="connsiteX18" fmla="*/ 405023 w 2274993"/>
              <a:gd name="connsiteY18" fmla="*/ 231983 h 2252882"/>
              <a:gd name="connsiteX19" fmla="*/ 799276 w 2274993"/>
              <a:gd name="connsiteY19" fmla="*/ 34856 h 2252882"/>
              <a:gd name="connsiteX20" fmla="*/ 1186984 w 2274993"/>
              <a:gd name="connsiteY20" fmla="*/ 12 h 225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3" h="2252882">
                <a:moveTo>
                  <a:pt x="1186984" y="12"/>
                </a:moveTo>
                <a:cubicBezTo>
                  <a:pt x="1228523" y="119"/>
                  <a:pt x="1267110" y="975"/>
                  <a:pt x="1300306" y="2002"/>
                </a:cubicBezTo>
                <a:cubicBezTo>
                  <a:pt x="1433093" y="6108"/>
                  <a:pt x="1496064" y="18429"/>
                  <a:pt x="1595996" y="59497"/>
                </a:cubicBezTo>
                <a:cubicBezTo>
                  <a:pt x="1695929" y="100565"/>
                  <a:pt x="1819133" y="175857"/>
                  <a:pt x="1899900" y="248410"/>
                </a:cubicBezTo>
                <a:cubicBezTo>
                  <a:pt x="1980667" y="320963"/>
                  <a:pt x="2020367" y="393517"/>
                  <a:pt x="2080600" y="494818"/>
                </a:cubicBezTo>
                <a:cubicBezTo>
                  <a:pt x="2140832" y="596120"/>
                  <a:pt x="2231182" y="716586"/>
                  <a:pt x="2261299" y="856218"/>
                </a:cubicBezTo>
                <a:cubicBezTo>
                  <a:pt x="2291416" y="995849"/>
                  <a:pt x="2262668" y="1203927"/>
                  <a:pt x="2261299" y="1332607"/>
                </a:cubicBezTo>
                <a:cubicBezTo>
                  <a:pt x="2259930" y="1461288"/>
                  <a:pt x="2285940" y="1540686"/>
                  <a:pt x="2253085" y="1628298"/>
                </a:cubicBezTo>
                <a:cubicBezTo>
                  <a:pt x="2220231" y="1715910"/>
                  <a:pt x="2138095" y="1780250"/>
                  <a:pt x="2064172" y="1858279"/>
                </a:cubicBezTo>
                <a:cubicBezTo>
                  <a:pt x="1990250" y="1936308"/>
                  <a:pt x="1946444" y="2032134"/>
                  <a:pt x="1809551" y="2096474"/>
                </a:cubicBezTo>
                <a:cubicBezTo>
                  <a:pt x="1672656" y="2160814"/>
                  <a:pt x="1435831" y="2226523"/>
                  <a:pt x="1242811" y="2244319"/>
                </a:cubicBezTo>
                <a:cubicBezTo>
                  <a:pt x="1049791" y="2262116"/>
                  <a:pt x="797906" y="2253902"/>
                  <a:pt x="651430" y="2203251"/>
                </a:cubicBezTo>
                <a:cubicBezTo>
                  <a:pt x="504955" y="2152600"/>
                  <a:pt x="441983" y="2026658"/>
                  <a:pt x="363954" y="1940415"/>
                </a:cubicBezTo>
                <a:cubicBezTo>
                  <a:pt x="285925" y="1854172"/>
                  <a:pt x="242119" y="1789832"/>
                  <a:pt x="183255" y="1685793"/>
                </a:cubicBezTo>
                <a:cubicBezTo>
                  <a:pt x="124390" y="1581754"/>
                  <a:pt x="36779" y="1450336"/>
                  <a:pt x="10769" y="1316180"/>
                </a:cubicBezTo>
                <a:cubicBezTo>
                  <a:pt x="-15242" y="1182025"/>
                  <a:pt x="12138" y="1010907"/>
                  <a:pt x="27196" y="880859"/>
                </a:cubicBezTo>
                <a:cubicBezTo>
                  <a:pt x="42254" y="750810"/>
                  <a:pt x="57313" y="623499"/>
                  <a:pt x="101118" y="535887"/>
                </a:cubicBezTo>
                <a:cubicBezTo>
                  <a:pt x="144924" y="448275"/>
                  <a:pt x="243488" y="403100"/>
                  <a:pt x="290031" y="355187"/>
                </a:cubicBezTo>
                <a:cubicBezTo>
                  <a:pt x="336575" y="307275"/>
                  <a:pt x="320148" y="285371"/>
                  <a:pt x="405023" y="231983"/>
                </a:cubicBezTo>
                <a:cubicBezTo>
                  <a:pt x="489896" y="178594"/>
                  <a:pt x="650061" y="73186"/>
                  <a:pt x="799276" y="34856"/>
                </a:cubicBezTo>
                <a:cubicBezTo>
                  <a:pt x="911187" y="6108"/>
                  <a:pt x="1062368" y="-309"/>
                  <a:pt x="1186984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20864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579518" y="2660681"/>
            <a:ext cx="3404751" cy="2768631"/>
          </a:xfrm>
          <a:custGeom>
            <a:avLst/>
            <a:gdLst>
              <a:gd name="connsiteX0" fmla="*/ 1453064 w 3404751"/>
              <a:gd name="connsiteY0" fmla="*/ 207 h 2768631"/>
              <a:gd name="connsiteX1" fmla="*/ 1878576 w 3404751"/>
              <a:gd name="connsiteY1" fmla="*/ 85202 h 2768631"/>
              <a:gd name="connsiteX2" fmla="*/ 2407873 w 3404751"/>
              <a:gd name="connsiteY2" fmla="*/ 36633 h 2768631"/>
              <a:gd name="connsiteX3" fmla="*/ 2864520 w 3404751"/>
              <a:gd name="connsiteY3" fmla="*/ 24491 h 2768631"/>
              <a:gd name="connsiteX4" fmla="*/ 3144735 w 3404751"/>
              <a:gd name="connsiteY4" fmla="*/ 97344 h 2768631"/>
              <a:gd name="connsiteX5" fmla="*/ 3352303 w 3404751"/>
              <a:gd name="connsiteY5" fmla="*/ 315904 h 2768631"/>
              <a:gd name="connsiteX6" fmla="*/ 3404195 w 3404751"/>
              <a:gd name="connsiteY6" fmla="*/ 874446 h 2768631"/>
              <a:gd name="connsiteX7" fmla="*/ 3331546 w 3404751"/>
              <a:gd name="connsiteY7" fmla="*/ 1287281 h 2768631"/>
              <a:gd name="connsiteX8" fmla="*/ 3362681 w 3404751"/>
              <a:gd name="connsiteY8" fmla="*/ 2076525 h 2768631"/>
              <a:gd name="connsiteX9" fmla="*/ 3269276 w 3404751"/>
              <a:gd name="connsiteY9" fmla="*/ 2586498 h 2768631"/>
              <a:gd name="connsiteX10" fmla="*/ 2906033 w 3404751"/>
              <a:gd name="connsiteY10" fmla="*/ 2695778 h 2768631"/>
              <a:gd name="connsiteX11" fmla="*/ 2355981 w 3404751"/>
              <a:gd name="connsiteY11" fmla="*/ 2695778 h 2768631"/>
              <a:gd name="connsiteX12" fmla="*/ 1785171 w 3404751"/>
              <a:gd name="connsiteY12" fmla="*/ 2768631 h 2768631"/>
              <a:gd name="connsiteX13" fmla="*/ 1224740 w 3404751"/>
              <a:gd name="connsiteY13" fmla="*/ 2695778 h 2768631"/>
              <a:gd name="connsiteX14" fmla="*/ 456742 w 3404751"/>
              <a:gd name="connsiteY14" fmla="*/ 2732204 h 2768631"/>
              <a:gd name="connsiteX15" fmla="*/ 124635 w 3404751"/>
              <a:gd name="connsiteY15" fmla="*/ 2635067 h 2768631"/>
              <a:gd name="connsiteX16" fmla="*/ 41608 w 3404751"/>
              <a:gd name="connsiteY16" fmla="*/ 2282943 h 2768631"/>
              <a:gd name="connsiteX17" fmla="*/ 94 w 3404751"/>
              <a:gd name="connsiteY17" fmla="*/ 1833681 h 2768631"/>
              <a:gd name="connsiteX18" fmla="*/ 51986 w 3404751"/>
              <a:gd name="connsiteY18" fmla="*/ 1262997 h 2768631"/>
              <a:gd name="connsiteX19" fmla="*/ 94 w 3404751"/>
              <a:gd name="connsiteY19" fmla="*/ 801593 h 2768631"/>
              <a:gd name="connsiteX20" fmla="*/ 62365 w 3404751"/>
              <a:gd name="connsiteY20" fmla="*/ 194482 h 2768631"/>
              <a:gd name="connsiteX21" fmla="*/ 373715 w 3404751"/>
              <a:gd name="connsiteY21" fmla="*/ 48775 h 2768631"/>
              <a:gd name="connsiteX22" fmla="*/ 965281 w 3404751"/>
              <a:gd name="connsiteY22" fmla="*/ 60918 h 2768631"/>
              <a:gd name="connsiteX23" fmla="*/ 1453064 w 3404751"/>
              <a:gd name="connsiteY23" fmla="*/ 207 h 276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768631">
                <a:moveTo>
                  <a:pt x="1453064" y="207"/>
                </a:moveTo>
                <a:cubicBezTo>
                  <a:pt x="1605280" y="4254"/>
                  <a:pt x="1719442" y="79131"/>
                  <a:pt x="1878576" y="85202"/>
                </a:cubicBezTo>
                <a:cubicBezTo>
                  <a:pt x="2037711" y="91273"/>
                  <a:pt x="2243549" y="46751"/>
                  <a:pt x="2407873" y="36633"/>
                </a:cubicBezTo>
                <a:cubicBezTo>
                  <a:pt x="2572196" y="26515"/>
                  <a:pt x="2741710" y="14373"/>
                  <a:pt x="2864520" y="24491"/>
                </a:cubicBezTo>
                <a:cubicBezTo>
                  <a:pt x="2987330" y="34609"/>
                  <a:pt x="3063439" y="48775"/>
                  <a:pt x="3144735" y="97344"/>
                </a:cubicBezTo>
                <a:cubicBezTo>
                  <a:pt x="3226033" y="145913"/>
                  <a:pt x="3309059" y="186387"/>
                  <a:pt x="3352303" y="315904"/>
                </a:cubicBezTo>
                <a:cubicBezTo>
                  <a:pt x="3395546" y="445421"/>
                  <a:pt x="3407654" y="712550"/>
                  <a:pt x="3404195" y="874446"/>
                </a:cubicBezTo>
                <a:cubicBezTo>
                  <a:pt x="3400735" y="1036342"/>
                  <a:pt x="3338465" y="1086935"/>
                  <a:pt x="3331546" y="1287281"/>
                </a:cubicBezTo>
                <a:cubicBezTo>
                  <a:pt x="3324627" y="1487628"/>
                  <a:pt x="3373059" y="1859989"/>
                  <a:pt x="3362681" y="2076525"/>
                </a:cubicBezTo>
                <a:cubicBezTo>
                  <a:pt x="3352303" y="2293061"/>
                  <a:pt x="3345383" y="2483289"/>
                  <a:pt x="3269276" y="2586498"/>
                </a:cubicBezTo>
                <a:cubicBezTo>
                  <a:pt x="3193168" y="2689707"/>
                  <a:pt x="3058249" y="2677565"/>
                  <a:pt x="2906033" y="2695778"/>
                </a:cubicBezTo>
                <a:cubicBezTo>
                  <a:pt x="2753818" y="2713991"/>
                  <a:pt x="2542791" y="2683636"/>
                  <a:pt x="2355981" y="2695778"/>
                </a:cubicBezTo>
                <a:cubicBezTo>
                  <a:pt x="2169170" y="2707920"/>
                  <a:pt x="1973711" y="2768631"/>
                  <a:pt x="1785171" y="2768631"/>
                </a:cubicBezTo>
                <a:cubicBezTo>
                  <a:pt x="1596631" y="2768631"/>
                  <a:pt x="1446145" y="2701849"/>
                  <a:pt x="1224740" y="2695778"/>
                </a:cubicBezTo>
                <a:cubicBezTo>
                  <a:pt x="1003335" y="2689707"/>
                  <a:pt x="640093" y="2742323"/>
                  <a:pt x="456742" y="2732204"/>
                </a:cubicBezTo>
                <a:cubicBezTo>
                  <a:pt x="273391" y="2722086"/>
                  <a:pt x="193824" y="2709944"/>
                  <a:pt x="124635" y="2635067"/>
                </a:cubicBezTo>
                <a:cubicBezTo>
                  <a:pt x="55445" y="2560189"/>
                  <a:pt x="62365" y="2416507"/>
                  <a:pt x="41608" y="2282943"/>
                </a:cubicBezTo>
                <a:cubicBezTo>
                  <a:pt x="20851" y="2149378"/>
                  <a:pt x="-1636" y="2003672"/>
                  <a:pt x="94" y="1833681"/>
                </a:cubicBezTo>
                <a:cubicBezTo>
                  <a:pt x="1824" y="1663690"/>
                  <a:pt x="51986" y="1435012"/>
                  <a:pt x="51986" y="1262997"/>
                </a:cubicBezTo>
                <a:cubicBezTo>
                  <a:pt x="51986" y="1090982"/>
                  <a:pt x="94" y="973608"/>
                  <a:pt x="94" y="801593"/>
                </a:cubicBezTo>
                <a:cubicBezTo>
                  <a:pt x="94" y="629578"/>
                  <a:pt x="94" y="319951"/>
                  <a:pt x="62365" y="194482"/>
                </a:cubicBezTo>
                <a:cubicBezTo>
                  <a:pt x="124635" y="69013"/>
                  <a:pt x="223229" y="71036"/>
                  <a:pt x="373715" y="48775"/>
                </a:cubicBezTo>
                <a:cubicBezTo>
                  <a:pt x="524201" y="26515"/>
                  <a:pt x="785390" y="69013"/>
                  <a:pt x="965281" y="60918"/>
                </a:cubicBezTo>
                <a:cubicBezTo>
                  <a:pt x="1145172" y="52823"/>
                  <a:pt x="1300848" y="-3840"/>
                  <a:pt x="1453064" y="2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207731" y="3943349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9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733644" y="1174718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3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5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3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2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3" y="1981436"/>
                </a:cubicBezTo>
                <a:cubicBezTo>
                  <a:pt x="2196051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5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7001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654740" y="3789364"/>
            <a:ext cx="1997261" cy="1977847"/>
          </a:xfrm>
          <a:custGeom>
            <a:avLst/>
            <a:gdLst>
              <a:gd name="connsiteX0" fmla="*/ 1042076 w 1997261"/>
              <a:gd name="connsiteY0" fmla="*/ 10 h 1977847"/>
              <a:gd name="connsiteX1" fmla="*/ 1141564 w 1997261"/>
              <a:gd name="connsiteY1" fmla="*/ 1756 h 1977847"/>
              <a:gd name="connsiteX2" fmla="*/ 1401156 w 1997261"/>
              <a:gd name="connsiteY2" fmla="*/ 52233 h 1977847"/>
              <a:gd name="connsiteX3" fmla="*/ 1667959 w 1997261"/>
              <a:gd name="connsiteY3" fmla="*/ 218083 h 1977847"/>
              <a:gd name="connsiteX4" fmla="*/ 1826599 w 1997261"/>
              <a:gd name="connsiteY4" fmla="*/ 434410 h 1977847"/>
              <a:gd name="connsiteX5" fmla="*/ 1985239 w 1997261"/>
              <a:gd name="connsiteY5" fmla="*/ 751689 h 1977847"/>
              <a:gd name="connsiteX6" fmla="*/ 1985239 w 1997261"/>
              <a:gd name="connsiteY6" fmla="*/ 1169921 h 1977847"/>
              <a:gd name="connsiteX7" fmla="*/ 1978028 w 1997261"/>
              <a:gd name="connsiteY7" fmla="*/ 1429513 h 1977847"/>
              <a:gd name="connsiteX8" fmla="*/ 1812177 w 1997261"/>
              <a:gd name="connsiteY8" fmla="*/ 1631418 h 1977847"/>
              <a:gd name="connsiteX9" fmla="*/ 1588639 w 1997261"/>
              <a:gd name="connsiteY9" fmla="*/ 1840534 h 1977847"/>
              <a:gd name="connsiteX10" fmla="*/ 1091088 w 1997261"/>
              <a:gd name="connsiteY10" fmla="*/ 1970330 h 1977847"/>
              <a:gd name="connsiteX11" fmla="*/ 571904 w 1997261"/>
              <a:gd name="connsiteY11" fmla="*/ 1934276 h 1977847"/>
              <a:gd name="connsiteX12" fmla="*/ 319522 w 1997261"/>
              <a:gd name="connsiteY12" fmla="*/ 1703527 h 1977847"/>
              <a:gd name="connsiteX13" fmla="*/ 160883 w 1997261"/>
              <a:gd name="connsiteY13" fmla="*/ 1479990 h 1977847"/>
              <a:gd name="connsiteX14" fmla="*/ 9454 w 1997261"/>
              <a:gd name="connsiteY14" fmla="*/ 1155499 h 1977847"/>
              <a:gd name="connsiteX15" fmla="*/ 23876 w 1997261"/>
              <a:gd name="connsiteY15" fmla="*/ 773322 h 1977847"/>
              <a:gd name="connsiteX16" fmla="*/ 88774 w 1997261"/>
              <a:gd name="connsiteY16" fmla="*/ 470464 h 1977847"/>
              <a:gd name="connsiteX17" fmla="*/ 254624 w 1997261"/>
              <a:gd name="connsiteY17" fmla="*/ 311825 h 1977847"/>
              <a:gd name="connsiteX18" fmla="*/ 355577 w 1997261"/>
              <a:gd name="connsiteY18" fmla="*/ 203661 h 1977847"/>
              <a:gd name="connsiteX19" fmla="*/ 701700 w 1997261"/>
              <a:gd name="connsiteY19" fmla="*/ 30600 h 1977847"/>
              <a:gd name="connsiteX20" fmla="*/ 1042076 w 1997261"/>
              <a:gd name="connsiteY20" fmla="*/ 10 h 197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97261" h="1977847">
                <a:moveTo>
                  <a:pt x="1042076" y="10"/>
                </a:moveTo>
                <a:cubicBezTo>
                  <a:pt x="1078544" y="104"/>
                  <a:pt x="1112420" y="855"/>
                  <a:pt x="1141564" y="1756"/>
                </a:cubicBezTo>
                <a:cubicBezTo>
                  <a:pt x="1258140" y="5362"/>
                  <a:pt x="1313423" y="16178"/>
                  <a:pt x="1401156" y="52233"/>
                </a:cubicBezTo>
                <a:cubicBezTo>
                  <a:pt x="1488889" y="88287"/>
                  <a:pt x="1597052" y="154387"/>
                  <a:pt x="1667959" y="218083"/>
                </a:cubicBezTo>
                <a:cubicBezTo>
                  <a:pt x="1738866" y="281779"/>
                  <a:pt x="1773719" y="345476"/>
                  <a:pt x="1826599" y="434410"/>
                </a:cubicBezTo>
                <a:cubicBezTo>
                  <a:pt x="1879479" y="523344"/>
                  <a:pt x="1958799" y="629104"/>
                  <a:pt x="1985239" y="751689"/>
                </a:cubicBezTo>
                <a:cubicBezTo>
                  <a:pt x="2011679" y="874274"/>
                  <a:pt x="1986441" y="1056950"/>
                  <a:pt x="1985239" y="1169921"/>
                </a:cubicBezTo>
                <a:cubicBezTo>
                  <a:pt x="1984037" y="1282892"/>
                  <a:pt x="2006871" y="1352597"/>
                  <a:pt x="1978028" y="1429513"/>
                </a:cubicBezTo>
                <a:cubicBezTo>
                  <a:pt x="1949184" y="1506430"/>
                  <a:pt x="1877075" y="1562915"/>
                  <a:pt x="1812177" y="1631418"/>
                </a:cubicBezTo>
                <a:cubicBezTo>
                  <a:pt x="1747279" y="1699922"/>
                  <a:pt x="1708821" y="1784049"/>
                  <a:pt x="1588639" y="1840534"/>
                </a:cubicBezTo>
                <a:cubicBezTo>
                  <a:pt x="1468458" y="1897019"/>
                  <a:pt x="1260544" y="1954706"/>
                  <a:pt x="1091088" y="1970330"/>
                </a:cubicBezTo>
                <a:cubicBezTo>
                  <a:pt x="921632" y="1985954"/>
                  <a:pt x="700498" y="1978743"/>
                  <a:pt x="571904" y="1934276"/>
                </a:cubicBezTo>
                <a:cubicBezTo>
                  <a:pt x="443310" y="1889808"/>
                  <a:pt x="388026" y="1779242"/>
                  <a:pt x="319522" y="1703527"/>
                </a:cubicBezTo>
                <a:cubicBezTo>
                  <a:pt x="251019" y="1627813"/>
                  <a:pt x="212561" y="1571328"/>
                  <a:pt x="160883" y="1479990"/>
                </a:cubicBezTo>
                <a:cubicBezTo>
                  <a:pt x="109204" y="1388651"/>
                  <a:pt x="32289" y="1273277"/>
                  <a:pt x="9454" y="1155499"/>
                </a:cubicBezTo>
                <a:cubicBezTo>
                  <a:pt x="-13381" y="1037722"/>
                  <a:pt x="10656" y="887494"/>
                  <a:pt x="23876" y="773322"/>
                </a:cubicBezTo>
                <a:cubicBezTo>
                  <a:pt x="37095" y="659150"/>
                  <a:pt x="50316" y="547381"/>
                  <a:pt x="88774" y="470464"/>
                </a:cubicBezTo>
                <a:cubicBezTo>
                  <a:pt x="127232" y="393548"/>
                  <a:pt x="213762" y="353888"/>
                  <a:pt x="254624" y="311825"/>
                </a:cubicBezTo>
                <a:cubicBezTo>
                  <a:pt x="295486" y="269761"/>
                  <a:pt x="281064" y="250532"/>
                  <a:pt x="355577" y="203661"/>
                </a:cubicBezTo>
                <a:cubicBezTo>
                  <a:pt x="430089" y="156791"/>
                  <a:pt x="570702" y="64251"/>
                  <a:pt x="701700" y="30600"/>
                </a:cubicBezTo>
                <a:cubicBezTo>
                  <a:pt x="799948" y="5362"/>
                  <a:pt x="932674" y="-272"/>
                  <a:pt x="1042076" y="1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433658" y="520621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8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6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8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195929" y="792163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9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09433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1258889" y="688271"/>
            <a:ext cx="5345113" cy="3329693"/>
          </a:xfrm>
          <a:custGeom>
            <a:avLst/>
            <a:gdLst>
              <a:gd name="connsiteX0" fmla="*/ 2281163 w 5345113"/>
              <a:gd name="connsiteY0" fmla="*/ 249 h 3329693"/>
              <a:gd name="connsiteX1" fmla="*/ 2949174 w 5345113"/>
              <a:gd name="connsiteY1" fmla="*/ 102468 h 3329693"/>
              <a:gd name="connsiteX2" fmla="*/ 3780115 w 5345113"/>
              <a:gd name="connsiteY2" fmla="*/ 44057 h 3329693"/>
              <a:gd name="connsiteX3" fmla="*/ 4497005 w 5345113"/>
              <a:gd name="connsiteY3" fmla="*/ 29454 h 3329693"/>
              <a:gd name="connsiteX4" fmla="*/ 4936915 w 5345113"/>
              <a:gd name="connsiteY4" fmla="*/ 117071 h 3329693"/>
              <a:gd name="connsiteX5" fmla="*/ 5262775 w 5345113"/>
              <a:gd name="connsiteY5" fmla="*/ 379922 h 3329693"/>
              <a:gd name="connsiteX6" fmla="*/ 5344240 w 5345113"/>
              <a:gd name="connsiteY6" fmla="*/ 1051652 h 3329693"/>
              <a:gd name="connsiteX7" fmla="*/ 5230189 w 5345113"/>
              <a:gd name="connsiteY7" fmla="*/ 1548148 h 3329693"/>
              <a:gd name="connsiteX8" fmla="*/ 5279068 w 5345113"/>
              <a:gd name="connsiteY8" fmla="*/ 2497332 h 3329693"/>
              <a:gd name="connsiteX9" fmla="*/ 5132431 w 5345113"/>
              <a:gd name="connsiteY9" fmla="*/ 3110651 h 3329693"/>
              <a:gd name="connsiteX10" fmla="*/ 4562177 w 5345113"/>
              <a:gd name="connsiteY10" fmla="*/ 3242076 h 3329693"/>
              <a:gd name="connsiteX11" fmla="*/ 3698650 w 5345113"/>
              <a:gd name="connsiteY11" fmla="*/ 3242076 h 3329693"/>
              <a:gd name="connsiteX12" fmla="*/ 2802537 w 5345113"/>
              <a:gd name="connsiteY12" fmla="*/ 3329693 h 3329693"/>
              <a:gd name="connsiteX13" fmla="*/ 1922717 w 5345113"/>
              <a:gd name="connsiteY13" fmla="*/ 3242076 h 3329693"/>
              <a:gd name="connsiteX14" fmla="*/ 717038 w 5345113"/>
              <a:gd name="connsiteY14" fmla="*/ 3285885 h 3329693"/>
              <a:gd name="connsiteX15" fmla="*/ 195663 w 5345113"/>
              <a:gd name="connsiteY15" fmla="*/ 3169062 h 3329693"/>
              <a:gd name="connsiteX16" fmla="*/ 65319 w 5345113"/>
              <a:gd name="connsiteY16" fmla="*/ 2745580 h 3329693"/>
              <a:gd name="connsiteX17" fmla="*/ 148 w 5345113"/>
              <a:gd name="connsiteY17" fmla="*/ 2205275 h 3329693"/>
              <a:gd name="connsiteX18" fmla="*/ 81612 w 5345113"/>
              <a:gd name="connsiteY18" fmla="*/ 1518943 h 3329693"/>
              <a:gd name="connsiteX19" fmla="*/ 148 w 5345113"/>
              <a:gd name="connsiteY19" fmla="*/ 964035 h 3329693"/>
              <a:gd name="connsiteX20" fmla="*/ 97905 w 5345113"/>
              <a:gd name="connsiteY20" fmla="*/ 233894 h 3329693"/>
              <a:gd name="connsiteX21" fmla="*/ 586694 w 5345113"/>
              <a:gd name="connsiteY21" fmla="*/ 58660 h 3329693"/>
              <a:gd name="connsiteX22" fmla="*/ 1515393 w 5345113"/>
              <a:gd name="connsiteY22" fmla="*/ 73263 h 3329693"/>
              <a:gd name="connsiteX23" fmla="*/ 2281163 w 5345113"/>
              <a:gd name="connsiteY23" fmla="*/ 249 h 332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345113" h="3329693">
                <a:moveTo>
                  <a:pt x="2281163" y="249"/>
                </a:moveTo>
                <a:cubicBezTo>
                  <a:pt x="2520126" y="5116"/>
                  <a:pt x="2699349" y="95167"/>
                  <a:pt x="2949174" y="102468"/>
                </a:cubicBezTo>
                <a:cubicBezTo>
                  <a:pt x="3198999" y="109770"/>
                  <a:pt x="3522143" y="56226"/>
                  <a:pt x="3780115" y="44057"/>
                </a:cubicBezTo>
                <a:cubicBezTo>
                  <a:pt x="4038086" y="31888"/>
                  <a:pt x="4304206" y="17285"/>
                  <a:pt x="4497005" y="29454"/>
                </a:cubicBezTo>
                <a:cubicBezTo>
                  <a:pt x="4689805" y="41623"/>
                  <a:pt x="4809288" y="58660"/>
                  <a:pt x="4936915" y="117071"/>
                </a:cubicBezTo>
                <a:cubicBezTo>
                  <a:pt x="5064544" y="175482"/>
                  <a:pt x="5194887" y="224158"/>
                  <a:pt x="5262775" y="379922"/>
                </a:cubicBezTo>
                <a:cubicBezTo>
                  <a:pt x="5330663" y="535686"/>
                  <a:pt x="5349670" y="856948"/>
                  <a:pt x="5344240" y="1051652"/>
                </a:cubicBezTo>
                <a:cubicBezTo>
                  <a:pt x="5338809" y="1246356"/>
                  <a:pt x="5241052" y="1307202"/>
                  <a:pt x="5230189" y="1548148"/>
                </a:cubicBezTo>
                <a:cubicBezTo>
                  <a:pt x="5219327" y="1789095"/>
                  <a:pt x="5295361" y="2236915"/>
                  <a:pt x="5279068" y="2497332"/>
                </a:cubicBezTo>
                <a:cubicBezTo>
                  <a:pt x="5262775" y="2757749"/>
                  <a:pt x="5251912" y="2986527"/>
                  <a:pt x="5132431" y="3110651"/>
                </a:cubicBezTo>
                <a:cubicBezTo>
                  <a:pt x="5012950" y="3234775"/>
                  <a:pt x="4801140" y="3220172"/>
                  <a:pt x="4562177" y="3242076"/>
                </a:cubicBezTo>
                <a:cubicBezTo>
                  <a:pt x="4323215" y="3263980"/>
                  <a:pt x="3991923" y="3227473"/>
                  <a:pt x="3698650" y="3242076"/>
                </a:cubicBezTo>
                <a:cubicBezTo>
                  <a:pt x="3405377" y="3256679"/>
                  <a:pt x="3098526" y="3329693"/>
                  <a:pt x="2802537" y="3329693"/>
                </a:cubicBezTo>
                <a:cubicBezTo>
                  <a:pt x="2506548" y="3329693"/>
                  <a:pt x="2270300" y="3249378"/>
                  <a:pt x="1922717" y="3242076"/>
                </a:cubicBezTo>
                <a:cubicBezTo>
                  <a:pt x="1575134" y="3234775"/>
                  <a:pt x="1004881" y="3298053"/>
                  <a:pt x="717038" y="3285885"/>
                </a:cubicBezTo>
                <a:cubicBezTo>
                  <a:pt x="429195" y="3273716"/>
                  <a:pt x="304283" y="3259113"/>
                  <a:pt x="195663" y="3169062"/>
                </a:cubicBezTo>
                <a:cubicBezTo>
                  <a:pt x="87043" y="3079011"/>
                  <a:pt x="97905" y="2906211"/>
                  <a:pt x="65319" y="2745580"/>
                </a:cubicBezTo>
                <a:cubicBezTo>
                  <a:pt x="32733" y="2584949"/>
                  <a:pt x="-2568" y="2409715"/>
                  <a:pt x="148" y="2205275"/>
                </a:cubicBezTo>
                <a:cubicBezTo>
                  <a:pt x="2863" y="2000836"/>
                  <a:pt x="81612" y="1725816"/>
                  <a:pt x="81612" y="1518943"/>
                </a:cubicBezTo>
                <a:cubicBezTo>
                  <a:pt x="81612" y="1312069"/>
                  <a:pt x="148" y="1170909"/>
                  <a:pt x="148" y="964035"/>
                </a:cubicBezTo>
                <a:cubicBezTo>
                  <a:pt x="148" y="757161"/>
                  <a:pt x="148" y="384789"/>
                  <a:pt x="97905" y="233894"/>
                </a:cubicBezTo>
                <a:cubicBezTo>
                  <a:pt x="195663" y="82998"/>
                  <a:pt x="350446" y="85431"/>
                  <a:pt x="586694" y="58660"/>
                </a:cubicBezTo>
                <a:cubicBezTo>
                  <a:pt x="822942" y="31888"/>
                  <a:pt x="1232982" y="82998"/>
                  <a:pt x="1515393" y="73263"/>
                </a:cubicBezTo>
                <a:cubicBezTo>
                  <a:pt x="1797804" y="63527"/>
                  <a:pt x="2042198" y="-4619"/>
                  <a:pt x="2281163" y="24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33428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798486" y="3758563"/>
            <a:ext cx="2832610" cy="2329837"/>
          </a:xfrm>
          <a:custGeom>
            <a:avLst/>
            <a:gdLst>
              <a:gd name="connsiteX0" fmla="*/ 2332466 w 2832610"/>
              <a:gd name="connsiteY0" fmla="*/ 2130 h 2329837"/>
              <a:gd name="connsiteX1" fmla="*/ 2436071 w 2832610"/>
              <a:gd name="connsiteY1" fmla="*/ 26943 h 2329837"/>
              <a:gd name="connsiteX2" fmla="*/ 2622974 w 2832610"/>
              <a:gd name="connsiteY2" fmla="*/ 169819 h 2329837"/>
              <a:gd name="connsiteX3" fmla="*/ 2723272 w 2832610"/>
              <a:gd name="connsiteY3" fmla="*/ 587826 h 2329837"/>
              <a:gd name="connsiteX4" fmla="*/ 2709880 w 2832610"/>
              <a:gd name="connsiteY4" fmla="*/ 909053 h 2329837"/>
              <a:gd name="connsiteX5" fmla="*/ 2818340 w 2832610"/>
              <a:gd name="connsiteY5" fmla="*/ 1504376 h 2329837"/>
              <a:gd name="connsiteX6" fmla="*/ 2798909 w 2832610"/>
              <a:gd name="connsiteY6" fmla="*/ 1901591 h 2329837"/>
              <a:gd name="connsiteX7" fmla="*/ 2524112 w 2832610"/>
              <a:gd name="connsiteY7" fmla="*/ 2024634 h 2329837"/>
              <a:gd name="connsiteX8" fmla="*/ 2090398 w 2832610"/>
              <a:gd name="connsiteY8" fmla="*/ 2085414 h 2329837"/>
              <a:gd name="connsiteX9" fmla="*/ 1648063 w 2832610"/>
              <a:gd name="connsiteY9" fmla="*/ 2203758 h 2329837"/>
              <a:gd name="connsiteX10" fmla="*/ 1198420 w 2832610"/>
              <a:gd name="connsiteY10" fmla="*/ 2210414 h 2329837"/>
              <a:gd name="connsiteX11" fmla="*/ 596730 w 2832610"/>
              <a:gd name="connsiteY11" fmla="*/ 2322912 h 2329837"/>
              <a:gd name="connsiteX12" fmla="*/ 324538 w 2832610"/>
              <a:gd name="connsiteY12" fmla="*/ 2285915 h 2329837"/>
              <a:gd name="connsiteX13" fmla="*/ 221635 w 2832610"/>
              <a:gd name="connsiteY13" fmla="*/ 2027949 h 2329837"/>
              <a:gd name="connsiteX14" fmla="*/ 141138 w 2832610"/>
              <a:gd name="connsiteY14" fmla="*/ 1691701 h 2329837"/>
              <a:gd name="connsiteX15" fmla="*/ 121381 w 2832610"/>
              <a:gd name="connsiteY15" fmla="*/ 1253015 h 2329837"/>
              <a:gd name="connsiteX16" fmla="*/ 31410 w 2832610"/>
              <a:gd name="connsiteY16" fmla="*/ 908702 h 2329837"/>
              <a:gd name="connsiteX17" fmla="*/ 15964 w 2832610"/>
              <a:gd name="connsiteY17" fmla="*/ 441234 h 2329837"/>
              <a:gd name="connsiteX18" fmla="*/ 245972 w 2832610"/>
              <a:gd name="connsiteY18" fmla="*/ 296289 h 2329837"/>
              <a:gd name="connsiteX19" fmla="*/ 713709 w 2832610"/>
              <a:gd name="connsiteY19" fmla="*/ 240133 h 2329837"/>
              <a:gd name="connsiteX20" fmla="*/ 1091869 w 2832610"/>
              <a:gd name="connsiteY20" fmla="*/ 140176 h 2329837"/>
              <a:gd name="connsiteX21" fmla="*/ 1436420 w 2832610"/>
              <a:gd name="connsiteY21" fmla="*/ 157640 h 2329837"/>
              <a:gd name="connsiteX22" fmla="*/ 1848604 w 2832610"/>
              <a:gd name="connsiteY22" fmla="*/ 62306 h 2329837"/>
              <a:gd name="connsiteX23" fmla="*/ 2207377 w 2832610"/>
              <a:gd name="connsiteY23" fmla="*/ 2636 h 2329837"/>
              <a:gd name="connsiteX24" fmla="*/ 2332466 w 2832610"/>
              <a:gd name="connsiteY24" fmla="*/ 2130 h 232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32610" h="2329837">
                <a:moveTo>
                  <a:pt x="2332466" y="2130"/>
                </a:moveTo>
                <a:cubicBezTo>
                  <a:pt x="2368743" y="5461"/>
                  <a:pt x="2401438" y="13011"/>
                  <a:pt x="2436071" y="26943"/>
                </a:cubicBezTo>
                <a:cubicBezTo>
                  <a:pt x="2505337" y="54807"/>
                  <a:pt x="2575106" y="76338"/>
                  <a:pt x="2622974" y="169819"/>
                </a:cubicBezTo>
                <a:cubicBezTo>
                  <a:pt x="2670840" y="263299"/>
                  <a:pt x="2708787" y="464620"/>
                  <a:pt x="2723272" y="587826"/>
                </a:cubicBezTo>
                <a:cubicBezTo>
                  <a:pt x="2737757" y="711031"/>
                  <a:pt x="2694036" y="756294"/>
                  <a:pt x="2709880" y="909053"/>
                </a:cubicBezTo>
                <a:cubicBezTo>
                  <a:pt x="2725725" y="1061811"/>
                  <a:pt x="2803502" y="1338954"/>
                  <a:pt x="2818340" y="1504376"/>
                </a:cubicBezTo>
                <a:cubicBezTo>
                  <a:pt x="2833178" y="1669799"/>
                  <a:pt x="2847947" y="1814881"/>
                  <a:pt x="2798909" y="1901591"/>
                </a:cubicBezTo>
                <a:cubicBezTo>
                  <a:pt x="2749871" y="1988301"/>
                  <a:pt x="2642197" y="1993997"/>
                  <a:pt x="2524112" y="2024634"/>
                </a:cubicBezTo>
                <a:cubicBezTo>
                  <a:pt x="2406027" y="2055272"/>
                  <a:pt x="2236406" y="2055560"/>
                  <a:pt x="2090398" y="2085414"/>
                </a:cubicBezTo>
                <a:cubicBezTo>
                  <a:pt x="1944390" y="2115268"/>
                  <a:pt x="1796726" y="2182925"/>
                  <a:pt x="1648063" y="2203758"/>
                </a:cubicBezTo>
                <a:cubicBezTo>
                  <a:pt x="1499400" y="2224592"/>
                  <a:pt x="1373642" y="2190555"/>
                  <a:pt x="1198420" y="2210414"/>
                </a:cubicBezTo>
                <a:cubicBezTo>
                  <a:pt x="1023198" y="2230273"/>
                  <a:pt x="742377" y="2310328"/>
                  <a:pt x="596730" y="2322912"/>
                </a:cubicBezTo>
                <a:cubicBezTo>
                  <a:pt x="451083" y="2335496"/>
                  <a:pt x="387054" y="2335076"/>
                  <a:pt x="324538" y="2285915"/>
                </a:cubicBezTo>
                <a:cubicBezTo>
                  <a:pt x="262022" y="2236754"/>
                  <a:pt x="252202" y="2126984"/>
                  <a:pt x="221635" y="2027949"/>
                </a:cubicBezTo>
                <a:cubicBezTo>
                  <a:pt x="191069" y="1928913"/>
                  <a:pt x="157847" y="1820857"/>
                  <a:pt x="141138" y="1691701"/>
                </a:cubicBezTo>
                <a:cubicBezTo>
                  <a:pt x="124429" y="1562545"/>
                  <a:pt x="139670" y="1383515"/>
                  <a:pt x="121381" y="1253015"/>
                </a:cubicBezTo>
                <a:cubicBezTo>
                  <a:pt x="103093" y="1122515"/>
                  <a:pt x="49698" y="1039202"/>
                  <a:pt x="31410" y="908702"/>
                </a:cubicBezTo>
                <a:cubicBezTo>
                  <a:pt x="13122" y="778202"/>
                  <a:pt x="-19796" y="543302"/>
                  <a:pt x="15964" y="441234"/>
                </a:cubicBezTo>
                <a:cubicBezTo>
                  <a:pt x="51724" y="339165"/>
                  <a:pt x="129681" y="329805"/>
                  <a:pt x="245972" y="296289"/>
                </a:cubicBezTo>
                <a:cubicBezTo>
                  <a:pt x="362262" y="262772"/>
                  <a:pt x="572727" y="266153"/>
                  <a:pt x="713709" y="240133"/>
                </a:cubicBezTo>
                <a:cubicBezTo>
                  <a:pt x="854692" y="214114"/>
                  <a:pt x="971417" y="153925"/>
                  <a:pt x="1091869" y="140176"/>
                </a:cubicBezTo>
                <a:cubicBezTo>
                  <a:pt x="1212321" y="126426"/>
                  <a:pt x="1310298" y="170618"/>
                  <a:pt x="1436420" y="157640"/>
                </a:cubicBezTo>
                <a:cubicBezTo>
                  <a:pt x="1562542" y="144661"/>
                  <a:pt x="1720111" y="88140"/>
                  <a:pt x="1848604" y="62306"/>
                </a:cubicBezTo>
                <a:cubicBezTo>
                  <a:pt x="1977096" y="36473"/>
                  <a:pt x="2109466" y="8530"/>
                  <a:pt x="2207377" y="2636"/>
                </a:cubicBezTo>
                <a:cubicBezTo>
                  <a:pt x="2256332" y="-311"/>
                  <a:pt x="2296190" y="-1200"/>
                  <a:pt x="2332466" y="21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7875749" y="476900"/>
            <a:ext cx="3112911" cy="2868077"/>
          </a:xfrm>
          <a:custGeom>
            <a:avLst/>
            <a:gdLst>
              <a:gd name="connsiteX0" fmla="*/ 971939 w 3112911"/>
              <a:gd name="connsiteY0" fmla="*/ 2785 h 2868077"/>
              <a:gd name="connsiteX1" fmla="*/ 1116722 w 3112911"/>
              <a:gd name="connsiteY1" fmla="*/ 50836 h 2868077"/>
              <a:gd name="connsiteX2" fmla="*/ 1527284 w 3112911"/>
              <a:gd name="connsiteY2" fmla="*/ 281857 h 2868077"/>
              <a:gd name="connsiteX3" fmla="*/ 1891449 w 3112911"/>
              <a:gd name="connsiteY3" fmla="*/ 424616 h 2868077"/>
              <a:gd name="connsiteX4" fmla="*/ 2159127 w 3112911"/>
              <a:gd name="connsiteY4" fmla="*/ 642260 h 2868077"/>
              <a:gd name="connsiteX5" fmla="*/ 2548012 w 3112911"/>
              <a:gd name="connsiteY5" fmla="*/ 808851 h 2868077"/>
              <a:gd name="connsiteX6" fmla="*/ 2872735 w 3112911"/>
              <a:gd name="connsiteY6" fmla="*/ 972662 h 2868077"/>
              <a:gd name="connsiteX7" fmla="*/ 3042893 w 3112911"/>
              <a:gd name="connsiteY7" fmla="*/ 1127381 h 2868077"/>
              <a:gd name="connsiteX8" fmla="*/ 3109284 w 3112911"/>
              <a:gd name="connsiteY8" fmla="*/ 1353076 h 2868077"/>
              <a:gd name="connsiteX9" fmla="*/ 2943259 w 3112911"/>
              <a:gd name="connsiteY9" fmla="*/ 1749592 h 2868077"/>
              <a:gd name="connsiteX10" fmla="*/ 2742680 w 3112911"/>
              <a:gd name="connsiteY10" fmla="*/ 2000858 h 2868077"/>
              <a:gd name="connsiteX11" fmla="*/ 2478485 w 3112911"/>
              <a:gd name="connsiteY11" fmla="*/ 2545261 h 2868077"/>
              <a:gd name="connsiteX12" fmla="*/ 2228142 w 3112911"/>
              <a:gd name="connsiteY12" fmla="*/ 2854268 h 2868077"/>
              <a:gd name="connsiteX13" fmla="*/ 1933735 w 3112911"/>
              <a:gd name="connsiteY13" fmla="*/ 2791199 h 2868077"/>
              <a:gd name="connsiteX14" fmla="*/ 1547892 w 3112911"/>
              <a:gd name="connsiteY14" fmla="*/ 2584010 h 2868077"/>
              <a:gd name="connsiteX15" fmla="*/ 1121086 w 3112911"/>
              <a:gd name="connsiteY15" fmla="*/ 2418172 h 2868077"/>
              <a:gd name="connsiteX16" fmla="*/ 754367 w 3112911"/>
              <a:gd name="connsiteY16" fmla="*/ 2157904 h 2868077"/>
              <a:gd name="connsiteX17" fmla="*/ 202442 w 3112911"/>
              <a:gd name="connsiteY17" fmla="*/ 1893205 h 2868077"/>
              <a:gd name="connsiteX18" fmla="*/ 4685 w 3112911"/>
              <a:gd name="connsiteY18" fmla="*/ 1702550 h 2868077"/>
              <a:gd name="connsiteX19" fmla="*/ 74060 w 3112911"/>
              <a:gd name="connsiteY19" fmla="*/ 1433621 h 2868077"/>
              <a:gd name="connsiteX20" fmla="*/ 207760 w 3112911"/>
              <a:gd name="connsiteY20" fmla="*/ 1114769 h 2868077"/>
              <a:gd name="connsiteX21" fmla="*/ 450986 w 3112911"/>
              <a:gd name="connsiteY21" fmla="*/ 749150 h 2868077"/>
              <a:gd name="connsiteX22" fmla="*/ 581806 w 3112911"/>
              <a:gd name="connsiteY22" fmla="*/ 418193 h 2868077"/>
              <a:gd name="connsiteX23" fmla="*/ 845514 w 3112911"/>
              <a:gd name="connsiteY23" fmla="*/ 31899 h 2868077"/>
              <a:gd name="connsiteX24" fmla="*/ 971939 w 3112911"/>
              <a:gd name="connsiteY24" fmla="*/ 2785 h 286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12911" h="2868077">
                <a:moveTo>
                  <a:pt x="971939" y="2785"/>
                </a:moveTo>
                <a:cubicBezTo>
                  <a:pt x="1014394" y="9965"/>
                  <a:pt x="1059908" y="30006"/>
                  <a:pt x="1116722" y="50836"/>
                </a:cubicBezTo>
                <a:cubicBezTo>
                  <a:pt x="1230350" y="92496"/>
                  <a:pt x="1398163" y="219561"/>
                  <a:pt x="1527284" y="281857"/>
                </a:cubicBezTo>
                <a:cubicBezTo>
                  <a:pt x="1656405" y="344154"/>
                  <a:pt x="1786141" y="364549"/>
                  <a:pt x="1891449" y="424616"/>
                </a:cubicBezTo>
                <a:cubicBezTo>
                  <a:pt x="1996756" y="484683"/>
                  <a:pt x="2049700" y="578221"/>
                  <a:pt x="2159127" y="642260"/>
                </a:cubicBezTo>
                <a:cubicBezTo>
                  <a:pt x="2268554" y="706299"/>
                  <a:pt x="2429078" y="753784"/>
                  <a:pt x="2548012" y="808851"/>
                </a:cubicBezTo>
                <a:cubicBezTo>
                  <a:pt x="2666946" y="863918"/>
                  <a:pt x="2790255" y="919574"/>
                  <a:pt x="2872735" y="972662"/>
                </a:cubicBezTo>
                <a:cubicBezTo>
                  <a:pt x="2955215" y="1025750"/>
                  <a:pt x="3003468" y="1063979"/>
                  <a:pt x="3042893" y="1127381"/>
                </a:cubicBezTo>
                <a:cubicBezTo>
                  <a:pt x="3082317" y="1190784"/>
                  <a:pt x="3125889" y="1249374"/>
                  <a:pt x="3109284" y="1353076"/>
                </a:cubicBezTo>
                <a:cubicBezTo>
                  <a:pt x="3092678" y="1456778"/>
                  <a:pt x="3004359" y="1641629"/>
                  <a:pt x="2943259" y="1749592"/>
                </a:cubicBezTo>
                <a:cubicBezTo>
                  <a:pt x="2882159" y="1857556"/>
                  <a:pt x="2820143" y="1868247"/>
                  <a:pt x="2742680" y="2000858"/>
                </a:cubicBezTo>
                <a:cubicBezTo>
                  <a:pt x="2665218" y="2133469"/>
                  <a:pt x="2564241" y="2403026"/>
                  <a:pt x="2478485" y="2545261"/>
                </a:cubicBezTo>
                <a:cubicBezTo>
                  <a:pt x="2392729" y="2687495"/>
                  <a:pt x="2318933" y="2813278"/>
                  <a:pt x="2228142" y="2854268"/>
                </a:cubicBezTo>
                <a:cubicBezTo>
                  <a:pt x="2137350" y="2895258"/>
                  <a:pt x="2047110" y="2836242"/>
                  <a:pt x="1933735" y="2791199"/>
                </a:cubicBezTo>
                <a:cubicBezTo>
                  <a:pt x="1820361" y="2746157"/>
                  <a:pt x="1683334" y="2646181"/>
                  <a:pt x="1547892" y="2584010"/>
                </a:cubicBezTo>
                <a:cubicBezTo>
                  <a:pt x="1412451" y="2521839"/>
                  <a:pt x="1253341" y="2489190"/>
                  <a:pt x="1121086" y="2418172"/>
                </a:cubicBezTo>
                <a:cubicBezTo>
                  <a:pt x="988832" y="2347154"/>
                  <a:pt x="907474" y="2245398"/>
                  <a:pt x="754367" y="2157904"/>
                </a:cubicBezTo>
                <a:cubicBezTo>
                  <a:pt x="601260" y="2070409"/>
                  <a:pt x="327389" y="1969098"/>
                  <a:pt x="202442" y="1893205"/>
                </a:cubicBezTo>
                <a:cubicBezTo>
                  <a:pt x="77494" y="1817313"/>
                  <a:pt x="26082" y="1779147"/>
                  <a:pt x="4685" y="1702550"/>
                </a:cubicBezTo>
                <a:cubicBezTo>
                  <a:pt x="-16712" y="1625952"/>
                  <a:pt x="40214" y="1531584"/>
                  <a:pt x="74060" y="1433621"/>
                </a:cubicBezTo>
                <a:cubicBezTo>
                  <a:pt x="107906" y="1335657"/>
                  <a:pt x="144939" y="1228847"/>
                  <a:pt x="207760" y="1114769"/>
                </a:cubicBezTo>
                <a:cubicBezTo>
                  <a:pt x="270581" y="1000690"/>
                  <a:pt x="388645" y="865246"/>
                  <a:pt x="450986" y="749150"/>
                </a:cubicBezTo>
                <a:cubicBezTo>
                  <a:pt x="513327" y="633054"/>
                  <a:pt x="519465" y="534290"/>
                  <a:pt x="581806" y="418193"/>
                </a:cubicBezTo>
                <a:cubicBezTo>
                  <a:pt x="644147" y="302097"/>
                  <a:pt x="756361" y="93125"/>
                  <a:pt x="845514" y="31899"/>
                </a:cubicBezTo>
                <a:cubicBezTo>
                  <a:pt x="890090" y="1286"/>
                  <a:pt x="929485" y="-4395"/>
                  <a:pt x="971939" y="278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2677739" y="201134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9"/>
                  <a:pt x="1709429" y="63725"/>
                </a:cubicBezTo>
                <a:cubicBezTo>
                  <a:pt x="1816465" y="107712"/>
                  <a:pt x="1948426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97461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083761" y="622521"/>
            <a:ext cx="3787477" cy="2604485"/>
          </a:xfrm>
          <a:custGeom>
            <a:avLst/>
            <a:gdLst>
              <a:gd name="connsiteX0" fmla="*/ 3172227 w 3787477"/>
              <a:gd name="connsiteY0" fmla="*/ 739 h 2604485"/>
              <a:gd name="connsiteX1" fmla="*/ 3311334 w 3787477"/>
              <a:gd name="connsiteY1" fmla="*/ 23401 h 2604485"/>
              <a:gd name="connsiteX2" fmla="*/ 3558809 w 3787477"/>
              <a:gd name="connsiteY2" fmla="*/ 170786 h 2604485"/>
              <a:gd name="connsiteX3" fmla="*/ 3679532 w 3787477"/>
              <a:gd name="connsiteY3" fmla="*/ 620401 h 2604485"/>
              <a:gd name="connsiteX4" fmla="*/ 3650068 w 3787477"/>
              <a:gd name="connsiteY4" fmla="*/ 969648 h 2604485"/>
              <a:gd name="connsiteX5" fmla="*/ 3775542 w 3787477"/>
              <a:gd name="connsiteY5" fmla="*/ 1611405 h 2604485"/>
              <a:gd name="connsiteX6" fmla="*/ 3735229 w 3787477"/>
              <a:gd name="connsiteY6" fmla="*/ 2043387 h 2604485"/>
              <a:gd name="connsiteX7" fmla="*/ 3359584 w 3787477"/>
              <a:gd name="connsiteY7" fmla="*/ 2188284 h 2604485"/>
              <a:gd name="connsiteX8" fmla="*/ 2771422 w 3787477"/>
              <a:gd name="connsiteY8" fmla="*/ 2272146 h 2604485"/>
              <a:gd name="connsiteX9" fmla="*/ 2169575 w 3787477"/>
              <a:gd name="connsiteY9" fmla="*/ 2418851 h 2604485"/>
              <a:gd name="connsiteX10" fmla="*/ 1561807 w 3787477"/>
              <a:gd name="connsiteY10" fmla="*/ 2444619 h 2604485"/>
              <a:gd name="connsiteX11" fmla="*/ 744854 w 3787477"/>
              <a:gd name="connsiteY11" fmla="*/ 2591549 h 2604485"/>
              <a:gd name="connsiteX12" fmla="*/ 378393 w 3787477"/>
              <a:gd name="connsiteY12" fmla="*/ 2562613 h 2604485"/>
              <a:gd name="connsiteX13" fmla="*/ 248486 w 3787477"/>
              <a:gd name="connsiteY13" fmla="*/ 2286832 h 2604485"/>
              <a:gd name="connsiteX14" fmla="*/ 151624 w 3787477"/>
              <a:gd name="connsiteY14" fmla="*/ 1925151 h 2604485"/>
              <a:gd name="connsiteX15" fmla="*/ 140457 w 3787477"/>
              <a:gd name="connsiteY15" fmla="*/ 1449768 h 2604485"/>
              <a:gd name="connsiteX16" fmla="*/ 31079 w 3787477"/>
              <a:gd name="connsiteY16" fmla="*/ 1079723 h 2604485"/>
              <a:gd name="connsiteX17" fmla="*/ 26755 w 3787477"/>
              <a:gd name="connsiteY17" fmla="*/ 572919 h 2604485"/>
              <a:gd name="connsiteX18" fmla="*/ 342658 w 3787477"/>
              <a:gd name="connsiteY18" fmla="*/ 406095 h 2604485"/>
              <a:gd name="connsiteX19" fmla="*/ 976628 w 3787477"/>
              <a:gd name="connsiteY19" fmla="*/ 325849 h 2604485"/>
              <a:gd name="connsiteX20" fmla="*/ 1491114 w 3787477"/>
              <a:gd name="connsiteY20" fmla="*/ 201749 h 2604485"/>
              <a:gd name="connsiteX21" fmla="*/ 1956034 w 3787477"/>
              <a:gd name="connsiteY21" fmla="*/ 206498 h 2604485"/>
              <a:gd name="connsiteX22" fmla="*/ 2516328 w 3787477"/>
              <a:gd name="connsiteY22" fmla="*/ 86015 h 2604485"/>
              <a:gd name="connsiteX23" fmla="*/ 3003195 w 3787477"/>
              <a:gd name="connsiteY23" fmla="*/ 6446 h 2604485"/>
              <a:gd name="connsiteX24" fmla="*/ 3172227 w 3787477"/>
              <a:gd name="connsiteY24" fmla="*/ 739 h 2604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787477" h="2604485">
                <a:moveTo>
                  <a:pt x="3172227" y="739"/>
                </a:moveTo>
                <a:cubicBezTo>
                  <a:pt x="3221124" y="2858"/>
                  <a:pt x="3265033" y="9706"/>
                  <a:pt x="3311334" y="23401"/>
                </a:cubicBezTo>
                <a:cubicBezTo>
                  <a:pt x="3403936" y="50791"/>
                  <a:pt x="3497442" y="71286"/>
                  <a:pt x="3558809" y="170786"/>
                </a:cubicBezTo>
                <a:cubicBezTo>
                  <a:pt x="3620175" y="270287"/>
                  <a:pt x="3664322" y="487257"/>
                  <a:pt x="3679532" y="620401"/>
                </a:cubicBezTo>
                <a:cubicBezTo>
                  <a:pt x="3694742" y="753544"/>
                  <a:pt x="3634067" y="804481"/>
                  <a:pt x="3650068" y="969648"/>
                </a:cubicBezTo>
                <a:cubicBezTo>
                  <a:pt x="3666070" y="1134815"/>
                  <a:pt x="3761348" y="1432449"/>
                  <a:pt x="3775542" y="1611405"/>
                </a:cubicBezTo>
                <a:cubicBezTo>
                  <a:pt x="3789735" y="1790361"/>
                  <a:pt x="3804555" y="1947240"/>
                  <a:pt x="3735229" y="2043387"/>
                </a:cubicBezTo>
                <a:cubicBezTo>
                  <a:pt x="3665903" y="2139533"/>
                  <a:pt x="3520217" y="2150157"/>
                  <a:pt x="3359584" y="2188284"/>
                </a:cubicBezTo>
                <a:cubicBezTo>
                  <a:pt x="3198950" y="2226410"/>
                  <a:pt x="2969757" y="2233718"/>
                  <a:pt x="2771422" y="2272146"/>
                </a:cubicBezTo>
                <a:cubicBezTo>
                  <a:pt x="2573087" y="2310574"/>
                  <a:pt x="2371178" y="2390106"/>
                  <a:pt x="2169575" y="2418851"/>
                </a:cubicBezTo>
                <a:cubicBezTo>
                  <a:pt x="1967972" y="2447597"/>
                  <a:pt x="1799260" y="2415836"/>
                  <a:pt x="1561807" y="2444619"/>
                </a:cubicBezTo>
                <a:cubicBezTo>
                  <a:pt x="1324353" y="2473402"/>
                  <a:pt x="942090" y="2571883"/>
                  <a:pt x="744854" y="2591549"/>
                </a:cubicBezTo>
                <a:cubicBezTo>
                  <a:pt x="547619" y="2611215"/>
                  <a:pt x="461121" y="2613400"/>
                  <a:pt x="378393" y="2562613"/>
                </a:cubicBezTo>
                <a:cubicBezTo>
                  <a:pt x="295664" y="2511827"/>
                  <a:pt x="286281" y="2393076"/>
                  <a:pt x="248486" y="2286832"/>
                </a:cubicBezTo>
                <a:cubicBezTo>
                  <a:pt x="210692" y="2180588"/>
                  <a:pt x="169629" y="2064662"/>
                  <a:pt x="151624" y="1925151"/>
                </a:cubicBezTo>
                <a:cubicBezTo>
                  <a:pt x="133620" y="1785641"/>
                  <a:pt x="160548" y="1590673"/>
                  <a:pt x="140457" y="1449768"/>
                </a:cubicBezTo>
                <a:cubicBezTo>
                  <a:pt x="120366" y="1308863"/>
                  <a:pt x="51170" y="1220628"/>
                  <a:pt x="31079" y="1079723"/>
                </a:cubicBezTo>
                <a:cubicBezTo>
                  <a:pt x="10988" y="938819"/>
                  <a:pt x="-25175" y="685190"/>
                  <a:pt x="26755" y="572919"/>
                </a:cubicBezTo>
                <a:cubicBezTo>
                  <a:pt x="78685" y="460648"/>
                  <a:pt x="184346" y="447273"/>
                  <a:pt x="342658" y="406095"/>
                </a:cubicBezTo>
                <a:cubicBezTo>
                  <a:pt x="500970" y="364917"/>
                  <a:pt x="785219" y="359907"/>
                  <a:pt x="976628" y="325849"/>
                </a:cubicBezTo>
                <a:cubicBezTo>
                  <a:pt x="1168037" y="291791"/>
                  <a:pt x="1327879" y="221641"/>
                  <a:pt x="1491114" y="201749"/>
                </a:cubicBezTo>
                <a:cubicBezTo>
                  <a:pt x="1654349" y="181857"/>
                  <a:pt x="1785165" y="225787"/>
                  <a:pt x="1956034" y="206498"/>
                </a:cubicBezTo>
                <a:cubicBezTo>
                  <a:pt x="2126903" y="187209"/>
                  <a:pt x="2341802" y="119356"/>
                  <a:pt x="2516328" y="86015"/>
                </a:cubicBezTo>
                <a:cubicBezTo>
                  <a:pt x="2690855" y="52673"/>
                  <a:pt x="2870695" y="16882"/>
                  <a:pt x="3003195" y="6446"/>
                </a:cubicBezTo>
                <a:cubicBezTo>
                  <a:pt x="3069446" y="1228"/>
                  <a:pt x="3123330" y="-1380"/>
                  <a:pt x="3172227" y="73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442022" y="3187037"/>
            <a:ext cx="3937136" cy="3033269"/>
          </a:xfrm>
          <a:custGeom>
            <a:avLst/>
            <a:gdLst>
              <a:gd name="connsiteX0" fmla="*/ 746518 w 3937136"/>
              <a:gd name="connsiteY0" fmla="*/ 531 h 3033269"/>
              <a:gd name="connsiteX1" fmla="*/ 949007 w 3937136"/>
              <a:gd name="connsiteY1" fmla="*/ 37432 h 3033269"/>
              <a:gd name="connsiteX2" fmla="*/ 1552783 w 3937136"/>
              <a:gd name="connsiteY2" fmla="*/ 246743 h 3033269"/>
              <a:gd name="connsiteX3" fmla="*/ 2068929 w 3937136"/>
              <a:gd name="connsiteY3" fmla="*/ 363749 h 3033269"/>
              <a:gd name="connsiteX4" fmla="*/ 2483495 w 3937136"/>
              <a:gd name="connsiteY4" fmla="*/ 574243 h 3033269"/>
              <a:gd name="connsiteX5" fmla="*/ 3039091 w 3937136"/>
              <a:gd name="connsiteY5" fmla="*/ 714810 h 3033269"/>
              <a:gd name="connsiteX6" fmla="*/ 3510730 w 3937136"/>
              <a:gd name="connsiteY6" fmla="*/ 859474 h 3033269"/>
              <a:gd name="connsiteX7" fmla="*/ 3779370 w 3937136"/>
              <a:gd name="connsiteY7" fmla="*/ 1011360 h 3033269"/>
              <a:gd name="connsiteX8" fmla="*/ 3935783 w 3937136"/>
              <a:gd name="connsiteY8" fmla="*/ 1253230 h 3033269"/>
              <a:gd name="connsiteX9" fmla="*/ 3844529 w 3937136"/>
              <a:gd name="connsiteY9" fmla="*/ 1709738 h 3033269"/>
              <a:gd name="connsiteX10" fmla="*/ 3663196 w 3937136"/>
              <a:gd name="connsiteY10" fmla="*/ 2009672 h 3033269"/>
              <a:gd name="connsiteX11" fmla="*/ 3490965 w 3937136"/>
              <a:gd name="connsiteY11" fmla="*/ 2640491 h 3033269"/>
              <a:gd name="connsiteX12" fmla="*/ 3263208 w 3937136"/>
              <a:gd name="connsiteY12" fmla="*/ 3009760 h 3033269"/>
              <a:gd name="connsiteX13" fmla="*/ 2862269 w 3937136"/>
              <a:gd name="connsiteY13" fmla="*/ 2972984 h 3033269"/>
              <a:gd name="connsiteX14" fmla="*/ 2297943 w 3937136"/>
              <a:gd name="connsiteY14" fmla="*/ 2787235 h 3033269"/>
              <a:gd name="connsiteX15" fmla="*/ 1693474 w 3937136"/>
              <a:gd name="connsiteY15" fmla="*/ 2651735 h 3033269"/>
              <a:gd name="connsiteX16" fmla="*/ 1137347 w 3937136"/>
              <a:gd name="connsiteY16" fmla="*/ 2405223 h 3033269"/>
              <a:gd name="connsiteX17" fmla="*/ 339996 w 3937136"/>
              <a:gd name="connsiteY17" fmla="*/ 2174505 h 3033269"/>
              <a:gd name="connsiteX18" fmla="*/ 24400 w 3937136"/>
              <a:gd name="connsiteY18" fmla="*/ 1986009 h 3033269"/>
              <a:gd name="connsiteX19" fmla="*/ 30312 w 3937136"/>
              <a:gd name="connsiteY19" fmla="*/ 1681220 h 3033269"/>
              <a:gd name="connsiteX20" fmla="*/ 103943 w 3937136"/>
              <a:gd name="connsiteY20" fmla="*/ 1314105 h 3033269"/>
              <a:gd name="connsiteX21" fmla="*/ 304815 w 3937136"/>
              <a:gd name="connsiteY21" fmla="*/ 883101 h 3033269"/>
              <a:gd name="connsiteX22" fmla="*/ 370940 w 3937136"/>
              <a:gd name="connsiteY22" fmla="*/ 502938 h 3033269"/>
              <a:gd name="connsiteX23" fmla="*/ 591883 w 3937136"/>
              <a:gd name="connsiteY23" fmla="*/ 46809 h 3033269"/>
              <a:gd name="connsiteX24" fmla="*/ 746518 w 3937136"/>
              <a:gd name="connsiteY24" fmla="*/ 531 h 3033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37136" h="3033269">
                <a:moveTo>
                  <a:pt x="746518" y="531"/>
                </a:moveTo>
                <a:cubicBezTo>
                  <a:pt x="803737" y="3719"/>
                  <a:pt x="868932" y="20771"/>
                  <a:pt x="949007" y="37432"/>
                </a:cubicBezTo>
                <a:cubicBezTo>
                  <a:pt x="1109157" y="70755"/>
                  <a:pt x="1366130" y="192358"/>
                  <a:pt x="1552783" y="246743"/>
                </a:cubicBezTo>
                <a:cubicBezTo>
                  <a:pt x="1739436" y="301129"/>
                  <a:pt x="1913810" y="309165"/>
                  <a:pt x="2068929" y="363749"/>
                </a:cubicBezTo>
                <a:cubicBezTo>
                  <a:pt x="2224048" y="418332"/>
                  <a:pt x="2321802" y="515733"/>
                  <a:pt x="2483495" y="574243"/>
                </a:cubicBezTo>
                <a:cubicBezTo>
                  <a:pt x="2645189" y="632753"/>
                  <a:pt x="2867886" y="667272"/>
                  <a:pt x="3039091" y="714810"/>
                </a:cubicBezTo>
                <a:cubicBezTo>
                  <a:pt x="3210296" y="762349"/>
                  <a:pt x="3387350" y="810049"/>
                  <a:pt x="3510730" y="859474"/>
                </a:cubicBezTo>
                <a:cubicBezTo>
                  <a:pt x="3634109" y="908898"/>
                  <a:pt x="3708528" y="945734"/>
                  <a:pt x="3779370" y="1011360"/>
                </a:cubicBezTo>
                <a:cubicBezTo>
                  <a:pt x="3850212" y="1076986"/>
                  <a:pt x="3924923" y="1136833"/>
                  <a:pt x="3935783" y="1253230"/>
                </a:cubicBezTo>
                <a:cubicBezTo>
                  <a:pt x="3946642" y="1369627"/>
                  <a:pt x="3889959" y="1583665"/>
                  <a:pt x="3844529" y="1709738"/>
                </a:cubicBezTo>
                <a:cubicBezTo>
                  <a:pt x="3799098" y="1835812"/>
                  <a:pt x="3722124" y="1854547"/>
                  <a:pt x="3663196" y="2009672"/>
                </a:cubicBezTo>
                <a:cubicBezTo>
                  <a:pt x="3604269" y="2164798"/>
                  <a:pt x="3557629" y="2473809"/>
                  <a:pt x="3490965" y="2640491"/>
                </a:cubicBezTo>
                <a:cubicBezTo>
                  <a:pt x="3424300" y="2807172"/>
                  <a:pt x="3367990" y="2954345"/>
                  <a:pt x="3263208" y="3009760"/>
                </a:cubicBezTo>
                <a:cubicBezTo>
                  <a:pt x="3158425" y="3065176"/>
                  <a:pt x="3023146" y="3010072"/>
                  <a:pt x="2862269" y="2972984"/>
                </a:cubicBezTo>
                <a:cubicBezTo>
                  <a:pt x="2701392" y="2935897"/>
                  <a:pt x="2492742" y="2840776"/>
                  <a:pt x="2297943" y="2787235"/>
                </a:cubicBezTo>
                <a:cubicBezTo>
                  <a:pt x="2103143" y="2733694"/>
                  <a:pt x="1886907" y="2715404"/>
                  <a:pt x="1693474" y="2651735"/>
                </a:cubicBezTo>
                <a:cubicBezTo>
                  <a:pt x="1500041" y="2588067"/>
                  <a:pt x="1362926" y="2484761"/>
                  <a:pt x="1137347" y="2405223"/>
                </a:cubicBezTo>
                <a:cubicBezTo>
                  <a:pt x="911767" y="2325685"/>
                  <a:pt x="525487" y="2244374"/>
                  <a:pt x="339996" y="2174505"/>
                </a:cubicBezTo>
                <a:cubicBezTo>
                  <a:pt x="154505" y="2104636"/>
                  <a:pt x="76014" y="2068224"/>
                  <a:pt x="24400" y="1986009"/>
                </a:cubicBezTo>
                <a:cubicBezTo>
                  <a:pt x="-27215" y="1903795"/>
                  <a:pt x="17054" y="1793204"/>
                  <a:pt x="30312" y="1681220"/>
                </a:cubicBezTo>
                <a:cubicBezTo>
                  <a:pt x="43568" y="1569236"/>
                  <a:pt x="58192" y="1447125"/>
                  <a:pt x="103943" y="1314105"/>
                </a:cubicBezTo>
                <a:cubicBezTo>
                  <a:pt x="149694" y="1181086"/>
                  <a:pt x="260316" y="1018296"/>
                  <a:pt x="304815" y="883101"/>
                </a:cubicBezTo>
                <a:cubicBezTo>
                  <a:pt x="349314" y="747906"/>
                  <a:pt x="326440" y="638133"/>
                  <a:pt x="370940" y="502938"/>
                </a:cubicBezTo>
                <a:cubicBezTo>
                  <a:pt x="415439" y="367743"/>
                  <a:pt x="495539" y="124393"/>
                  <a:pt x="591883" y="46809"/>
                </a:cubicBezTo>
                <a:cubicBezTo>
                  <a:pt x="640055" y="8017"/>
                  <a:pt x="689299" y="-2658"/>
                  <a:pt x="746518" y="53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312703" y="107567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4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4" y="2144"/>
                </a:cubicBezTo>
                <a:cubicBezTo>
                  <a:pt x="1534948" y="6542"/>
                  <a:pt x="1602394" y="19739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4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3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6515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2272031" y="858133"/>
            <a:ext cx="7368536" cy="4590169"/>
          </a:xfrm>
          <a:custGeom>
            <a:avLst/>
            <a:gdLst>
              <a:gd name="connsiteX0" fmla="*/ 3144710 w 7368536"/>
              <a:gd name="connsiteY0" fmla="*/ 343 h 4590169"/>
              <a:gd name="connsiteX1" fmla="*/ 4065601 w 7368536"/>
              <a:gd name="connsiteY1" fmla="*/ 141259 h 4590169"/>
              <a:gd name="connsiteX2" fmla="*/ 5211099 w 7368536"/>
              <a:gd name="connsiteY2" fmla="*/ 60736 h 4590169"/>
              <a:gd name="connsiteX3" fmla="*/ 6199373 w 7368536"/>
              <a:gd name="connsiteY3" fmla="*/ 40605 h 4590169"/>
              <a:gd name="connsiteX4" fmla="*/ 6805813 w 7368536"/>
              <a:gd name="connsiteY4" fmla="*/ 161390 h 4590169"/>
              <a:gd name="connsiteX5" fmla="*/ 7255028 w 7368536"/>
              <a:gd name="connsiteY5" fmla="*/ 523745 h 4590169"/>
              <a:gd name="connsiteX6" fmla="*/ 7367331 w 7368536"/>
              <a:gd name="connsiteY6" fmla="*/ 1449762 h 4590169"/>
              <a:gd name="connsiteX7" fmla="*/ 7210107 w 7368536"/>
              <a:gd name="connsiteY7" fmla="*/ 2134210 h 4590169"/>
              <a:gd name="connsiteX8" fmla="*/ 7277489 w 7368536"/>
              <a:gd name="connsiteY8" fmla="*/ 3442713 h 4590169"/>
              <a:gd name="connsiteX9" fmla="*/ 7075342 w 7368536"/>
              <a:gd name="connsiteY9" fmla="*/ 4288207 h 4590169"/>
              <a:gd name="connsiteX10" fmla="*/ 6289215 w 7368536"/>
              <a:gd name="connsiteY10" fmla="*/ 4469384 h 4590169"/>
              <a:gd name="connsiteX11" fmla="*/ 5098795 w 7368536"/>
              <a:gd name="connsiteY11" fmla="*/ 4469384 h 4590169"/>
              <a:gd name="connsiteX12" fmla="*/ 3863454 w 7368536"/>
              <a:gd name="connsiteY12" fmla="*/ 4590169 h 4590169"/>
              <a:gd name="connsiteX13" fmla="*/ 2650573 w 7368536"/>
              <a:gd name="connsiteY13" fmla="*/ 4469384 h 4590169"/>
              <a:gd name="connsiteX14" fmla="*/ 988477 w 7368536"/>
              <a:gd name="connsiteY14" fmla="*/ 4529777 h 4590169"/>
              <a:gd name="connsiteX15" fmla="*/ 269733 w 7368536"/>
              <a:gd name="connsiteY15" fmla="*/ 4368730 h 4590169"/>
              <a:gd name="connsiteX16" fmla="*/ 90047 w 7368536"/>
              <a:gd name="connsiteY16" fmla="*/ 3784937 h 4590169"/>
              <a:gd name="connsiteX17" fmla="*/ 204 w 7368536"/>
              <a:gd name="connsiteY17" fmla="*/ 3040096 h 4590169"/>
              <a:gd name="connsiteX18" fmla="*/ 112508 w 7368536"/>
              <a:gd name="connsiteY18" fmla="*/ 2093948 h 4590169"/>
              <a:gd name="connsiteX19" fmla="*/ 204 w 7368536"/>
              <a:gd name="connsiteY19" fmla="*/ 1328977 h 4590169"/>
              <a:gd name="connsiteX20" fmla="*/ 134969 w 7368536"/>
              <a:gd name="connsiteY20" fmla="*/ 322437 h 4590169"/>
              <a:gd name="connsiteX21" fmla="*/ 808791 w 7368536"/>
              <a:gd name="connsiteY21" fmla="*/ 80867 h 4590169"/>
              <a:gd name="connsiteX22" fmla="*/ 2089054 w 7368536"/>
              <a:gd name="connsiteY22" fmla="*/ 100998 h 4590169"/>
              <a:gd name="connsiteX23" fmla="*/ 3144710 w 7368536"/>
              <a:gd name="connsiteY23" fmla="*/ 343 h 459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68536" h="4590169">
                <a:moveTo>
                  <a:pt x="3144710" y="343"/>
                </a:moveTo>
                <a:cubicBezTo>
                  <a:pt x="3474135" y="7053"/>
                  <a:pt x="3721203" y="131194"/>
                  <a:pt x="4065601" y="141259"/>
                </a:cubicBezTo>
                <a:cubicBezTo>
                  <a:pt x="4409998" y="151325"/>
                  <a:pt x="4855471" y="77511"/>
                  <a:pt x="5211099" y="60736"/>
                </a:cubicBezTo>
                <a:cubicBezTo>
                  <a:pt x="5566727" y="43961"/>
                  <a:pt x="5933588" y="23830"/>
                  <a:pt x="6199373" y="40605"/>
                </a:cubicBezTo>
                <a:cubicBezTo>
                  <a:pt x="6465157" y="57380"/>
                  <a:pt x="6629871" y="80867"/>
                  <a:pt x="6805813" y="161390"/>
                </a:cubicBezTo>
                <a:cubicBezTo>
                  <a:pt x="6981755" y="241913"/>
                  <a:pt x="7161441" y="309016"/>
                  <a:pt x="7255028" y="523745"/>
                </a:cubicBezTo>
                <a:cubicBezTo>
                  <a:pt x="7348615" y="738474"/>
                  <a:pt x="7374818" y="1181352"/>
                  <a:pt x="7367331" y="1449762"/>
                </a:cubicBezTo>
                <a:cubicBezTo>
                  <a:pt x="7359845" y="1718173"/>
                  <a:pt x="7225081" y="1802051"/>
                  <a:pt x="7210107" y="2134210"/>
                </a:cubicBezTo>
                <a:cubicBezTo>
                  <a:pt x="7195132" y="2466368"/>
                  <a:pt x="7299949" y="3083714"/>
                  <a:pt x="7277489" y="3442713"/>
                </a:cubicBezTo>
                <a:cubicBezTo>
                  <a:pt x="7255028" y="3801712"/>
                  <a:pt x="7240053" y="4117095"/>
                  <a:pt x="7075342" y="4288207"/>
                </a:cubicBezTo>
                <a:cubicBezTo>
                  <a:pt x="6910630" y="4459319"/>
                  <a:pt x="6618639" y="4439188"/>
                  <a:pt x="6289215" y="4469384"/>
                </a:cubicBezTo>
                <a:cubicBezTo>
                  <a:pt x="5959792" y="4499581"/>
                  <a:pt x="5503089" y="4449254"/>
                  <a:pt x="5098795" y="4469384"/>
                </a:cubicBezTo>
                <a:cubicBezTo>
                  <a:pt x="4694502" y="4489515"/>
                  <a:pt x="4271492" y="4590169"/>
                  <a:pt x="3863454" y="4590169"/>
                </a:cubicBezTo>
                <a:cubicBezTo>
                  <a:pt x="3455416" y="4590169"/>
                  <a:pt x="3129735" y="4479450"/>
                  <a:pt x="2650573" y="4469384"/>
                </a:cubicBezTo>
                <a:cubicBezTo>
                  <a:pt x="2171411" y="4459319"/>
                  <a:pt x="1385284" y="4546552"/>
                  <a:pt x="988477" y="4529777"/>
                </a:cubicBezTo>
                <a:cubicBezTo>
                  <a:pt x="591670" y="4513002"/>
                  <a:pt x="419472" y="4492871"/>
                  <a:pt x="269733" y="4368730"/>
                </a:cubicBezTo>
                <a:cubicBezTo>
                  <a:pt x="119994" y="4244590"/>
                  <a:pt x="134969" y="4006376"/>
                  <a:pt x="90047" y="3784937"/>
                </a:cubicBezTo>
                <a:cubicBezTo>
                  <a:pt x="45125" y="3563498"/>
                  <a:pt x="-3540" y="3321928"/>
                  <a:pt x="204" y="3040096"/>
                </a:cubicBezTo>
                <a:cubicBezTo>
                  <a:pt x="3948" y="2758265"/>
                  <a:pt x="112508" y="2379135"/>
                  <a:pt x="112508" y="2093948"/>
                </a:cubicBezTo>
                <a:cubicBezTo>
                  <a:pt x="112508" y="1808761"/>
                  <a:pt x="204" y="1614164"/>
                  <a:pt x="204" y="1328977"/>
                </a:cubicBezTo>
                <a:cubicBezTo>
                  <a:pt x="204" y="1043790"/>
                  <a:pt x="204" y="530454"/>
                  <a:pt x="134969" y="322437"/>
                </a:cubicBezTo>
                <a:cubicBezTo>
                  <a:pt x="269733" y="114419"/>
                  <a:pt x="483110" y="117773"/>
                  <a:pt x="808791" y="80867"/>
                </a:cubicBezTo>
                <a:cubicBezTo>
                  <a:pt x="1134472" y="43961"/>
                  <a:pt x="1699735" y="114419"/>
                  <a:pt x="2089054" y="100998"/>
                </a:cubicBezTo>
                <a:cubicBezTo>
                  <a:pt x="2478373" y="87577"/>
                  <a:pt x="2815285" y="-6366"/>
                  <a:pt x="3144710" y="34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85304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6275029" y="29273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9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3 w 4564172"/>
              <a:gd name="connsiteY4" fmla="*/ 99968 h 2843214"/>
              <a:gd name="connsiteX5" fmla="*/ 4493863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3 w 4564172"/>
              <a:gd name="connsiteY9" fmla="*/ 2656175 h 2843214"/>
              <a:gd name="connsiteX10" fmla="*/ 3895626 w 4564172"/>
              <a:gd name="connsiteY10" fmla="*/ 2768398 h 2843214"/>
              <a:gd name="connsiteX11" fmla="*/ 3158263 w 4564172"/>
              <a:gd name="connsiteY11" fmla="*/ 2768398 h 2843214"/>
              <a:gd name="connsiteX12" fmla="*/ 2393076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2 w 4564172"/>
              <a:gd name="connsiteY20" fmla="*/ 199722 h 2843214"/>
              <a:gd name="connsiteX21" fmla="*/ 500976 w 4564172"/>
              <a:gd name="connsiteY21" fmla="*/ 50091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9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1"/>
                  <a:pt x="4215613" y="99968"/>
                </a:cubicBezTo>
                <a:cubicBezTo>
                  <a:pt x="4324595" y="149845"/>
                  <a:pt x="4435895" y="191409"/>
                  <a:pt x="4493863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3" y="2354833"/>
                  <a:pt x="4484588" y="2550186"/>
                  <a:pt x="4382563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3" y="2768398"/>
                </a:cubicBezTo>
                <a:cubicBezTo>
                  <a:pt x="2907839" y="2780868"/>
                  <a:pt x="2645820" y="2843214"/>
                  <a:pt x="2393076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5"/>
                  <a:pt x="259827" y="2782946"/>
                  <a:pt x="167076" y="2706052"/>
                </a:cubicBezTo>
                <a:cubicBezTo>
                  <a:pt x="74326" y="2629157"/>
                  <a:pt x="83602" y="2481604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2" y="199722"/>
                </a:cubicBezTo>
                <a:cubicBezTo>
                  <a:pt x="167076" y="70873"/>
                  <a:pt x="299245" y="72951"/>
                  <a:pt x="500976" y="50091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7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3493729" y="7937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8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4 w 4564172"/>
              <a:gd name="connsiteY4" fmla="*/ 99968 h 2843214"/>
              <a:gd name="connsiteX5" fmla="*/ 4493864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4 w 4564172"/>
              <a:gd name="connsiteY9" fmla="*/ 2656175 h 2843214"/>
              <a:gd name="connsiteX10" fmla="*/ 3895626 w 4564172"/>
              <a:gd name="connsiteY10" fmla="*/ 2768398 h 2843214"/>
              <a:gd name="connsiteX11" fmla="*/ 3158264 w 4564172"/>
              <a:gd name="connsiteY11" fmla="*/ 2768398 h 2843214"/>
              <a:gd name="connsiteX12" fmla="*/ 2393077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1 w 4564172"/>
              <a:gd name="connsiteY20" fmla="*/ 199722 h 2843214"/>
              <a:gd name="connsiteX21" fmla="*/ 500976 w 4564172"/>
              <a:gd name="connsiteY21" fmla="*/ 50090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8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0"/>
                  <a:pt x="4215614" y="99968"/>
                </a:cubicBezTo>
                <a:cubicBezTo>
                  <a:pt x="4324595" y="149845"/>
                  <a:pt x="4435895" y="191409"/>
                  <a:pt x="4493864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4" y="2354833"/>
                  <a:pt x="4484588" y="2550186"/>
                  <a:pt x="4382564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4" y="2768398"/>
                </a:cubicBezTo>
                <a:cubicBezTo>
                  <a:pt x="2907839" y="2780868"/>
                  <a:pt x="2645820" y="2843214"/>
                  <a:pt x="2393077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6"/>
                  <a:pt x="259827" y="2782946"/>
                  <a:pt x="167076" y="2706052"/>
                </a:cubicBezTo>
                <a:cubicBezTo>
                  <a:pt x="74326" y="2629157"/>
                  <a:pt x="83601" y="2481605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1" y="199722"/>
                </a:cubicBezTo>
                <a:cubicBezTo>
                  <a:pt x="167076" y="70873"/>
                  <a:pt x="299245" y="72951"/>
                  <a:pt x="500976" y="50090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6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978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764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8204201" y="1498435"/>
            <a:ext cx="2821327" cy="2793903"/>
          </a:xfrm>
          <a:custGeom>
            <a:avLst/>
            <a:gdLst>
              <a:gd name="connsiteX0" fmla="*/ 1472035 w 2821327"/>
              <a:gd name="connsiteY0" fmla="*/ 14 h 2793903"/>
              <a:gd name="connsiteX1" fmla="*/ 1612572 w 2821327"/>
              <a:gd name="connsiteY1" fmla="*/ 2481 h 2793903"/>
              <a:gd name="connsiteX2" fmla="*/ 1979271 w 2821327"/>
              <a:gd name="connsiteY2" fmla="*/ 73784 h 2793903"/>
              <a:gd name="connsiteX3" fmla="*/ 2356156 w 2821327"/>
              <a:gd name="connsiteY3" fmla="*/ 308064 h 2793903"/>
              <a:gd name="connsiteX4" fmla="*/ 2580250 w 2821327"/>
              <a:gd name="connsiteY4" fmla="*/ 613646 h 2793903"/>
              <a:gd name="connsiteX5" fmla="*/ 2804344 w 2821327"/>
              <a:gd name="connsiteY5" fmla="*/ 1061835 h 2793903"/>
              <a:gd name="connsiteX6" fmla="*/ 2804344 w 2821327"/>
              <a:gd name="connsiteY6" fmla="*/ 1652628 h 2793903"/>
              <a:gd name="connsiteX7" fmla="*/ 2794158 w 2821327"/>
              <a:gd name="connsiteY7" fmla="*/ 2019327 h 2793903"/>
              <a:gd name="connsiteX8" fmla="*/ 2559878 w 2821327"/>
              <a:gd name="connsiteY8" fmla="*/ 2304537 h 2793903"/>
              <a:gd name="connsiteX9" fmla="*/ 2244109 w 2821327"/>
              <a:gd name="connsiteY9" fmla="*/ 2599934 h 2793903"/>
              <a:gd name="connsiteX10" fmla="*/ 1541269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3 w 2821327"/>
              <a:gd name="connsiteY13" fmla="*/ 2090630 h 2793903"/>
              <a:gd name="connsiteX14" fmla="*/ 13355 w 2821327"/>
              <a:gd name="connsiteY14" fmla="*/ 1632256 h 2793903"/>
              <a:gd name="connsiteX15" fmla="*/ 33728 w 2821327"/>
              <a:gd name="connsiteY15" fmla="*/ 1092393 h 2793903"/>
              <a:gd name="connsiteX16" fmla="*/ 125402 w 2821327"/>
              <a:gd name="connsiteY16" fmla="*/ 664577 h 2793903"/>
              <a:gd name="connsiteX17" fmla="*/ 359682 w 2821327"/>
              <a:gd name="connsiteY17" fmla="*/ 440483 h 2793903"/>
              <a:gd name="connsiteX18" fmla="*/ 502288 w 2821327"/>
              <a:gd name="connsiteY18" fmla="*/ 287691 h 2793903"/>
              <a:gd name="connsiteX19" fmla="*/ 991220 w 2821327"/>
              <a:gd name="connsiteY19" fmla="*/ 43225 h 2793903"/>
              <a:gd name="connsiteX20" fmla="*/ 1472035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5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3" y="218087"/>
                  <a:pt x="2356156" y="308064"/>
                </a:cubicBezTo>
                <a:cubicBezTo>
                  <a:pt x="2456319" y="398041"/>
                  <a:pt x="2505552" y="488018"/>
                  <a:pt x="2580250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2" y="1493045"/>
                  <a:pt x="2804344" y="1652628"/>
                </a:cubicBezTo>
                <a:cubicBezTo>
                  <a:pt x="2802646" y="1812210"/>
                  <a:pt x="2834902" y="1910675"/>
                  <a:pt x="2794158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3" y="2401305"/>
                  <a:pt x="2413878" y="2520143"/>
                  <a:pt x="2244109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0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2" y="664577"/>
                </a:cubicBezTo>
                <a:cubicBezTo>
                  <a:pt x="179728" y="555925"/>
                  <a:pt x="301961" y="499901"/>
                  <a:pt x="359682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2" y="90761"/>
                  <a:pt x="991220" y="43225"/>
                </a:cubicBezTo>
                <a:cubicBezTo>
                  <a:pt x="1130006" y="7574"/>
                  <a:pt x="1317493" y="-384"/>
                  <a:pt x="1472035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1115672" y="1498435"/>
            <a:ext cx="2821328" cy="2793903"/>
          </a:xfrm>
          <a:custGeom>
            <a:avLst/>
            <a:gdLst>
              <a:gd name="connsiteX0" fmla="*/ 1472036 w 2821328"/>
              <a:gd name="connsiteY0" fmla="*/ 14 h 2793903"/>
              <a:gd name="connsiteX1" fmla="*/ 1612572 w 2821328"/>
              <a:gd name="connsiteY1" fmla="*/ 2481 h 2793903"/>
              <a:gd name="connsiteX2" fmla="*/ 1979271 w 2821328"/>
              <a:gd name="connsiteY2" fmla="*/ 73784 h 2793903"/>
              <a:gd name="connsiteX3" fmla="*/ 2356157 w 2821328"/>
              <a:gd name="connsiteY3" fmla="*/ 308064 h 2793903"/>
              <a:gd name="connsiteX4" fmla="*/ 2580251 w 2821328"/>
              <a:gd name="connsiteY4" fmla="*/ 613646 h 2793903"/>
              <a:gd name="connsiteX5" fmla="*/ 2804344 w 2821328"/>
              <a:gd name="connsiteY5" fmla="*/ 1061835 h 2793903"/>
              <a:gd name="connsiteX6" fmla="*/ 2804344 w 2821328"/>
              <a:gd name="connsiteY6" fmla="*/ 1652628 h 2793903"/>
              <a:gd name="connsiteX7" fmla="*/ 2794159 w 2821328"/>
              <a:gd name="connsiteY7" fmla="*/ 2019327 h 2793903"/>
              <a:gd name="connsiteX8" fmla="*/ 2559878 w 2821328"/>
              <a:gd name="connsiteY8" fmla="*/ 2304537 h 2793903"/>
              <a:gd name="connsiteX9" fmla="*/ 2244110 w 2821328"/>
              <a:gd name="connsiteY9" fmla="*/ 2599934 h 2793903"/>
              <a:gd name="connsiteX10" fmla="*/ 1541269 w 2821328"/>
              <a:gd name="connsiteY10" fmla="*/ 2783284 h 2793903"/>
              <a:gd name="connsiteX11" fmla="*/ 807871 w 2821328"/>
              <a:gd name="connsiteY11" fmla="*/ 2732353 h 2793903"/>
              <a:gd name="connsiteX12" fmla="*/ 451357 w 2821328"/>
              <a:gd name="connsiteY12" fmla="*/ 2406398 h 2793903"/>
              <a:gd name="connsiteX13" fmla="*/ 227263 w 2821328"/>
              <a:gd name="connsiteY13" fmla="*/ 2090630 h 2793903"/>
              <a:gd name="connsiteX14" fmla="*/ 13355 w 2821328"/>
              <a:gd name="connsiteY14" fmla="*/ 1632256 h 2793903"/>
              <a:gd name="connsiteX15" fmla="*/ 33728 w 2821328"/>
              <a:gd name="connsiteY15" fmla="*/ 1092393 h 2793903"/>
              <a:gd name="connsiteX16" fmla="*/ 125403 w 2821328"/>
              <a:gd name="connsiteY16" fmla="*/ 664577 h 2793903"/>
              <a:gd name="connsiteX17" fmla="*/ 359683 w 2821328"/>
              <a:gd name="connsiteY17" fmla="*/ 440483 h 2793903"/>
              <a:gd name="connsiteX18" fmla="*/ 502288 w 2821328"/>
              <a:gd name="connsiteY18" fmla="*/ 287691 h 2793903"/>
              <a:gd name="connsiteX19" fmla="*/ 991220 w 2821328"/>
              <a:gd name="connsiteY19" fmla="*/ 43225 h 2793903"/>
              <a:gd name="connsiteX20" fmla="*/ 1472036 w 2821328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8" h="2793903">
                <a:moveTo>
                  <a:pt x="1472036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4" y="218087"/>
                  <a:pt x="2356157" y="308064"/>
                </a:cubicBezTo>
                <a:cubicBezTo>
                  <a:pt x="2456320" y="398041"/>
                  <a:pt x="2505553" y="488018"/>
                  <a:pt x="2580251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3" y="1493045"/>
                  <a:pt x="2804344" y="1652628"/>
                </a:cubicBezTo>
                <a:cubicBezTo>
                  <a:pt x="2802647" y="1812210"/>
                  <a:pt x="2834903" y="1910675"/>
                  <a:pt x="2794159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4" y="2401305"/>
                  <a:pt x="2413878" y="2520143"/>
                  <a:pt x="2244110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1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3" y="664577"/>
                </a:cubicBezTo>
                <a:cubicBezTo>
                  <a:pt x="179728" y="555925"/>
                  <a:pt x="301961" y="499901"/>
                  <a:pt x="359683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3" y="90761"/>
                  <a:pt x="991220" y="43225"/>
                </a:cubicBezTo>
                <a:cubicBezTo>
                  <a:pt x="1130006" y="7574"/>
                  <a:pt x="1317493" y="-384"/>
                  <a:pt x="1472036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46985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6843909" y="3591929"/>
            <a:ext cx="3578439" cy="2583214"/>
          </a:xfrm>
          <a:custGeom>
            <a:avLst/>
            <a:gdLst>
              <a:gd name="connsiteX0" fmla="*/ 522099 w 3578439"/>
              <a:gd name="connsiteY0" fmla="*/ 292 h 2583214"/>
              <a:gd name="connsiteX1" fmla="*/ 711980 w 3578439"/>
              <a:gd name="connsiteY1" fmla="*/ 16377 h 2583214"/>
              <a:gd name="connsiteX2" fmla="*/ 1286948 w 3578439"/>
              <a:gd name="connsiteY2" fmla="*/ 155836 h 2583214"/>
              <a:gd name="connsiteX3" fmla="*/ 1772986 w 3578439"/>
              <a:gd name="connsiteY3" fmla="*/ 217982 h 2583214"/>
              <a:gd name="connsiteX4" fmla="*/ 2173683 w 3578439"/>
              <a:gd name="connsiteY4" fmla="*/ 375279 h 2583214"/>
              <a:gd name="connsiteX5" fmla="*/ 2698163 w 3578439"/>
              <a:gd name="connsiteY5" fmla="*/ 455647 h 2583214"/>
              <a:gd name="connsiteX6" fmla="*/ 3145631 w 3578439"/>
              <a:gd name="connsiteY6" fmla="*/ 547223 h 2583214"/>
              <a:gd name="connsiteX7" fmla="*/ 3406654 w 3578439"/>
              <a:gd name="connsiteY7" fmla="*/ 663422 h 2583214"/>
              <a:gd name="connsiteX8" fmla="*/ 3572214 w 3578439"/>
              <a:gd name="connsiteY8" fmla="*/ 872486 h 2583214"/>
              <a:gd name="connsiteX9" fmla="*/ 3528521 w 3578439"/>
              <a:gd name="connsiteY9" fmla="*/ 1301282 h 2583214"/>
              <a:gd name="connsiteX10" fmla="*/ 3387953 w 3578439"/>
              <a:gd name="connsiteY10" fmla="*/ 1593753 h 2583214"/>
              <a:gd name="connsiteX11" fmla="*/ 3285061 w 3578439"/>
              <a:gd name="connsiteY11" fmla="*/ 2190361 h 2583214"/>
              <a:gd name="connsiteX12" fmla="*/ 3107846 w 3578439"/>
              <a:gd name="connsiteY12" fmla="*/ 2550841 h 2583214"/>
              <a:gd name="connsiteX13" fmla="*/ 2735085 w 3578439"/>
              <a:gd name="connsiteY13" fmla="*/ 2552436 h 2583214"/>
              <a:gd name="connsiteX14" fmla="*/ 2198559 w 3578439"/>
              <a:gd name="connsiteY14" fmla="*/ 2431201 h 2583214"/>
              <a:gd name="connsiteX15" fmla="*/ 1629486 w 3578439"/>
              <a:gd name="connsiteY15" fmla="*/ 2359829 h 2583214"/>
              <a:gd name="connsiteX16" fmla="*/ 1095138 w 3578439"/>
              <a:gd name="connsiteY16" fmla="*/ 2181867 h 2583214"/>
              <a:gd name="connsiteX17" fmla="*/ 339876 w 3578439"/>
              <a:gd name="connsiteY17" fmla="*/ 2039814 h 2583214"/>
              <a:gd name="connsiteX18" fmla="*/ 32337 w 3578439"/>
              <a:gd name="connsiteY18" fmla="*/ 1894031 h 2583214"/>
              <a:gd name="connsiteX19" fmla="*/ 10807 w 3578439"/>
              <a:gd name="connsiteY19" fmla="*/ 1612614 h 2583214"/>
              <a:gd name="connsiteX20" fmla="*/ 46171 w 3578439"/>
              <a:gd name="connsiteY20" fmla="*/ 1267762 h 2583214"/>
              <a:gd name="connsiteX21" fmla="*/ 193145 w 3578439"/>
              <a:gd name="connsiteY21" fmla="*/ 852768 h 2583214"/>
              <a:gd name="connsiteX22" fmla="*/ 220436 w 3578439"/>
              <a:gd name="connsiteY22" fmla="*/ 496556 h 2583214"/>
              <a:gd name="connsiteX23" fmla="*/ 383684 w 3578439"/>
              <a:gd name="connsiteY23" fmla="*/ 56630 h 2583214"/>
              <a:gd name="connsiteX24" fmla="*/ 522099 w 3578439"/>
              <a:gd name="connsiteY24" fmla="*/ 292 h 258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578439" h="2583214">
                <a:moveTo>
                  <a:pt x="522099" y="292"/>
                </a:moveTo>
                <a:cubicBezTo>
                  <a:pt x="575115" y="-1834"/>
                  <a:pt x="636708" y="8110"/>
                  <a:pt x="711980" y="16377"/>
                </a:cubicBezTo>
                <a:cubicBezTo>
                  <a:pt x="862524" y="32912"/>
                  <a:pt x="1110114" y="122236"/>
                  <a:pt x="1286948" y="155836"/>
                </a:cubicBezTo>
                <a:cubicBezTo>
                  <a:pt x="1463782" y="189436"/>
                  <a:pt x="1625196" y="181408"/>
                  <a:pt x="1772986" y="217982"/>
                </a:cubicBezTo>
                <a:cubicBezTo>
                  <a:pt x="1920775" y="254555"/>
                  <a:pt x="2019487" y="335668"/>
                  <a:pt x="2173683" y="375279"/>
                </a:cubicBezTo>
                <a:cubicBezTo>
                  <a:pt x="2327879" y="414890"/>
                  <a:pt x="2536172" y="426990"/>
                  <a:pt x="2698163" y="455647"/>
                </a:cubicBezTo>
                <a:cubicBezTo>
                  <a:pt x="2860154" y="484305"/>
                  <a:pt x="3027549" y="512594"/>
                  <a:pt x="3145631" y="547223"/>
                </a:cubicBezTo>
                <a:cubicBezTo>
                  <a:pt x="3263712" y="581852"/>
                  <a:pt x="3335557" y="609212"/>
                  <a:pt x="3406654" y="663422"/>
                </a:cubicBezTo>
                <a:cubicBezTo>
                  <a:pt x="3477751" y="717633"/>
                  <a:pt x="3551902" y="766176"/>
                  <a:pt x="3572214" y="872486"/>
                </a:cubicBezTo>
                <a:cubicBezTo>
                  <a:pt x="3592525" y="978796"/>
                  <a:pt x="3559231" y="1181071"/>
                  <a:pt x="3528521" y="1301282"/>
                </a:cubicBezTo>
                <a:cubicBezTo>
                  <a:pt x="3497811" y="1421493"/>
                  <a:pt x="3428530" y="1445573"/>
                  <a:pt x="3387953" y="1593753"/>
                </a:cubicBezTo>
                <a:cubicBezTo>
                  <a:pt x="3347376" y="1741932"/>
                  <a:pt x="3331746" y="2030847"/>
                  <a:pt x="3285061" y="2190361"/>
                </a:cubicBezTo>
                <a:cubicBezTo>
                  <a:pt x="3238377" y="2349875"/>
                  <a:pt x="3199508" y="2490495"/>
                  <a:pt x="3107846" y="2550841"/>
                </a:cubicBezTo>
                <a:cubicBezTo>
                  <a:pt x="3016183" y="2611187"/>
                  <a:pt x="2886632" y="2572376"/>
                  <a:pt x="2735085" y="2552436"/>
                </a:cubicBezTo>
                <a:cubicBezTo>
                  <a:pt x="2583537" y="2532497"/>
                  <a:pt x="2382825" y="2463302"/>
                  <a:pt x="2198559" y="2431201"/>
                </a:cubicBezTo>
                <a:cubicBezTo>
                  <a:pt x="2014292" y="2399100"/>
                  <a:pt x="1813389" y="2401384"/>
                  <a:pt x="1629486" y="2359829"/>
                </a:cubicBezTo>
                <a:cubicBezTo>
                  <a:pt x="1445582" y="2318273"/>
                  <a:pt x="1310073" y="2235203"/>
                  <a:pt x="1095138" y="2181867"/>
                </a:cubicBezTo>
                <a:cubicBezTo>
                  <a:pt x="880203" y="2128532"/>
                  <a:pt x="517010" y="2087787"/>
                  <a:pt x="339876" y="2039814"/>
                </a:cubicBezTo>
                <a:cubicBezTo>
                  <a:pt x="162742" y="1991842"/>
                  <a:pt x="87182" y="1965231"/>
                  <a:pt x="32337" y="1894031"/>
                </a:cubicBezTo>
                <a:cubicBezTo>
                  <a:pt x="-22508" y="1822831"/>
                  <a:pt x="8501" y="1716992"/>
                  <a:pt x="10807" y="1612614"/>
                </a:cubicBezTo>
                <a:cubicBezTo>
                  <a:pt x="13113" y="1508236"/>
                  <a:pt x="15781" y="1394403"/>
                  <a:pt x="46171" y="1267762"/>
                </a:cubicBezTo>
                <a:cubicBezTo>
                  <a:pt x="76561" y="1141121"/>
                  <a:pt x="164101" y="981303"/>
                  <a:pt x="193145" y="852768"/>
                </a:cubicBezTo>
                <a:cubicBezTo>
                  <a:pt x="222189" y="724233"/>
                  <a:pt x="191392" y="625091"/>
                  <a:pt x="220436" y="496556"/>
                </a:cubicBezTo>
                <a:cubicBezTo>
                  <a:pt x="249480" y="368021"/>
                  <a:pt x="301760" y="136659"/>
                  <a:pt x="383684" y="56630"/>
                </a:cubicBezTo>
                <a:cubicBezTo>
                  <a:pt x="424646" y="16615"/>
                  <a:pt x="469084" y="2418"/>
                  <a:pt x="522099" y="2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2131675" y="2932967"/>
            <a:ext cx="2821327" cy="2793903"/>
          </a:xfrm>
          <a:custGeom>
            <a:avLst/>
            <a:gdLst>
              <a:gd name="connsiteX0" fmla="*/ 1472034 w 2821327"/>
              <a:gd name="connsiteY0" fmla="*/ 14 h 2793903"/>
              <a:gd name="connsiteX1" fmla="*/ 1612571 w 2821327"/>
              <a:gd name="connsiteY1" fmla="*/ 2481 h 2793903"/>
              <a:gd name="connsiteX2" fmla="*/ 1979270 w 2821327"/>
              <a:gd name="connsiteY2" fmla="*/ 73784 h 2793903"/>
              <a:gd name="connsiteX3" fmla="*/ 2356155 w 2821327"/>
              <a:gd name="connsiteY3" fmla="*/ 308064 h 2793903"/>
              <a:gd name="connsiteX4" fmla="*/ 2580249 w 2821327"/>
              <a:gd name="connsiteY4" fmla="*/ 613646 h 2793903"/>
              <a:gd name="connsiteX5" fmla="*/ 2804344 w 2821327"/>
              <a:gd name="connsiteY5" fmla="*/ 1061834 h 2793903"/>
              <a:gd name="connsiteX6" fmla="*/ 2804344 w 2821327"/>
              <a:gd name="connsiteY6" fmla="*/ 1652628 h 2793903"/>
              <a:gd name="connsiteX7" fmla="*/ 2794157 w 2821327"/>
              <a:gd name="connsiteY7" fmla="*/ 2019327 h 2793903"/>
              <a:gd name="connsiteX8" fmla="*/ 2559877 w 2821327"/>
              <a:gd name="connsiteY8" fmla="*/ 2304537 h 2793903"/>
              <a:gd name="connsiteX9" fmla="*/ 2244108 w 2821327"/>
              <a:gd name="connsiteY9" fmla="*/ 2599934 h 2793903"/>
              <a:gd name="connsiteX10" fmla="*/ 1541268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2 w 2821327"/>
              <a:gd name="connsiteY13" fmla="*/ 2090630 h 2793903"/>
              <a:gd name="connsiteX14" fmla="*/ 13355 w 2821327"/>
              <a:gd name="connsiteY14" fmla="*/ 1632256 h 2793903"/>
              <a:gd name="connsiteX15" fmla="*/ 33727 w 2821327"/>
              <a:gd name="connsiteY15" fmla="*/ 1092393 h 2793903"/>
              <a:gd name="connsiteX16" fmla="*/ 125401 w 2821327"/>
              <a:gd name="connsiteY16" fmla="*/ 664577 h 2793903"/>
              <a:gd name="connsiteX17" fmla="*/ 359682 w 2821327"/>
              <a:gd name="connsiteY17" fmla="*/ 440483 h 2793903"/>
              <a:gd name="connsiteX18" fmla="*/ 502287 w 2821327"/>
              <a:gd name="connsiteY18" fmla="*/ 287691 h 2793903"/>
              <a:gd name="connsiteX19" fmla="*/ 991219 w 2821327"/>
              <a:gd name="connsiteY19" fmla="*/ 43225 h 2793903"/>
              <a:gd name="connsiteX20" fmla="*/ 1472034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4" y="14"/>
                </a:moveTo>
                <a:cubicBezTo>
                  <a:pt x="1523548" y="147"/>
                  <a:pt x="1571402" y="1208"/>
                  <a:pt x="1612571" y="2481"/>
                </a:cubicBezTo>
                <a:cubicBezTo>
                  <a:pt x="1777246" y="7574"/>
                  <a:pt x="1855339" y="22853"/>
                  <a:pt x="1979270" y="73784"/>
                </a:cubicBezTo>
                <a:cubicBezTo>
                  <a:pt x="2103201" y="124714"/>
                  <a:pt x="2255992" y="218087"/>
                  <a:pt x="2356155" y="308064"/>
                </a:cubicBezTo>
                <a:cubicBezTo>
                  <a:pt x="2456318" y="398040"/>
                  <a:pt x="2505552" y="488018"/>
                  <a:pt x="2580249" y="613646"/>
                </a:cubicBezTo>
                <a:cubicBezTo>
                  <a:pt x="2654947" y="739275"/>
                  <a:pt x="2766994" y="888671"/>
                  <a:pt x="2804344" y="1061834"/>
                </a:cubicBezTo>
                <a:cubicBezTo>
                  <a:pt x="2841693" y="1234998"/>
                  <a:pt x="2806041" y="1493045"/>
                  <a:pt x="2804344" y="1652628"/>
                </a:cubicBezTo>
                <a:cubicBezTo>
                  <a:pt x="2802645" y="1812210"/>
                  <a:pt x="2834902" y="1910675"/>
                  <a:pt x="2794157" y="2019327"/>
                </a:cubicBezTo>
                <a:cubicBezTo>
                  <a:pt x="2753413" y="2127979"/>
                  <a:pt x="2651552" y="2207770"/>
                  <a:pt x="2559877" y="2304537"/>
                </a:cubicBezTo>
                <a:cubicBezTo>
                  <a:pt x="2468203" y="2401305"/>
                  <a:pt x="2413877" y="2520143"/>
                  <a:pt x="2244108" y="2599934"/>
                </a:cubicBezTo>
                <a:cubicBezTo>
                  <a:pt x="2074340" y="2679725"/>
                  <a:pt x="1780641" y="2761214"/>
                  <a:pt x="1541268" y="2783284"/>
                </a:cubicBezTo>
                <a:cubicBezTo>
                  <a:pt x="1301895" y="2805354"/>
                  <a:pt x="989521" y="2795168"/>
                  <a:pt x="807870" y="2732353"/>
                </a:cubicBezTo>
                <a:cubicBezTo>
                  <a:pt x="626218" y="2669539"/>
                  <a:pt x="548124" y="2513352"/>
                  <a:pt x="451357" y="2406398"/>
                </a:cubicBezTo>
                <a:cubicBezTo>
                  <a:pt x="354589" y="2299444"/>
                  <a:pt x="300263" y="2219654"/>
                  <a:pt x="227262" y="2090630"/>
                </a:cubicBezTo>
                <a:cubicBezTo>
                  <a:pt x="154262" y="1961606"/>
                  <a:pt x="45611" y="1798628"/>
                  <a:pt x="13355" y="1632256"/>
                </a:cubicBezTo>
                <a:cubicBezTo>
                  <a:pt x="-18902" y="1465883"/>
                  <a:pt x="15053" y="1253672"/>
                  <a:pt x="33727" y="1092393"/>
                </a:cubicBezTo>
                <a:cubicBezTo>
                  <a:pt x="52401" y="931113"/>
                  <a:pt x="71076" y="773229"/>
                  <a:pt x="125401" y="664577"/>
                </a:cubicBezTo>
                <a:cubicBezTo>
                  <a:pt x="179727" y="555925"/>
                  <a:pt x="301960" y="499901"/>
                  <a:pt x="359682" y="440483"/>
                </a:cubicBezTo>
                <a:cubicBezTo>
                  <a:pt x="417403" y="381064"/>
                  <a:pt x="397031" y="353901"/>
                  <a:pt x="502287" y="287691"/>
                </a:cubicBezTo>
                <a:cubicBezTo>
                  <a:pt x="607543" y="221482"/>
                  <a:pt x="806172" y="90761"/>
                  <a:pt x="991219" y="43225"/>
                </a:cubicBezTo>
                <a:cubicBezTo>
                  <a:pt x="1130005" y="7574"/>
                  <a:pt x="1317492" y="-384"/>
                  <a:pt x="1472034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6488227" y="494779"/>
            <a:ext cx="3638570" cy="2779140"/>
          </a:xfrm>
          <a:custGeom>
            <a:avLst/>
            <a:gdLst>
              <a:gd name="connsiteX0" fmla="*/ 2862396 w 3638570"/>
              <a:gd name="connsiteY0" fmla="*/ 1 h 2779140"/>
              <a:gd name="connsiteX1" fmla="*/ 2927396 w 3638570"/>
              <a:gd name="connsiteY1" fmla="*/ 4127 h 2779140"/>
              <a:gd name="connsiteX2" fmla="*/ 3175456 w 3638570"/>
              <a:gd name="connsiteY2" fmla="*/ 102022 h 2779140"/>
              <a:gd name="connsiteX3" fmla="*/ 3352617 w 3638570"/>
              <a:gd name="connsiteY3" fmla="*/ 494946 h 2779140"/>
              <a:gd name="connsiteX4" fmla="*/ 3377611 w 3638570"/>
              <a:gd name="connsiteY4" fmla="*/ 818479 h 2779140"/>
              <a:gd name="connsiteX5" fmla="*/ 3587677 w 3638570"/>
              <a:gd name="connsiteY5" fmla="*/ 1386283 h 2779140"/>
              <a:gd name="connsiteX6" fmla="*/ 3615057 w 3638570"/>
              <a:gd name="connsiteY6" fmla="*/ 1787034 h 2779140"/>
              <a:gd name="connsiteX7" fmla="*/ 3293322 w 3638570"/>
              <a:gd name="connsiteY7" fmla="*/ 1975288 h 2779140"/>
              <a:gd name="connsiteX8" fmla="*/ 2768309 w 3638570"/>
              <a:gd name="connsiteY8" fmla="*/ 2139362 h 2779140"/>
              <a:gd name="connsiteX9" fmla="*/ 2240132 w 3638570"/>
              <a:gd name="connsiteY9" fmla="*/ 2362896 h 2779140"/>
              <a:gd name="connsiteX10" fmla="*/ 1688567 w 3638570"/>
              <a:gd name="connsiteY10" fmla="*/ 2476795 h 2779140"/>
              <a:gd name="connsiteX11" fmla="*/ 963854 w 3638570"/>
              <a:gd name="connsiteY11" fmla="*/ 2732513 h 2779140"/>
              <a:gd name="connsiteX12" fmla="*/ 624669 w 3638570"/>
              <a:gd name="connsiteY12" fmla="*/ 2760549 h 2779140"/>
              <a:gd name="connsiteX13" fmla="*/ 464959 w 3638570"/>
              <a:gd name="connsiteY13" fmla="*/ 2527844 h 2779140"/>
              <a:gd name="connsiteX14" fmla="*/ 322675 w 3638570"/>
              <a:gd name="connsiteY14" fmla="*/ 2211729 h 2779140"/>
              <a:gd name="connsiteX15" fmla="*/ 241799 w 3638570"/>
              <a:gd name="connsiteY15" fmla="*/ 1778969 h 2779140"/>
              <a:gd name="connsiteX16" fmla="*/ 86836 w 3638570"/>
              <a:gd name="connsiteY16" fmla="*/ 1457072 h 2779140"/>
              <a:gd name="connsiteX17" fmla="*/ 7542 w 3638570"/>
              <a:gd name="connsiteY17" fmla="*/ 994581 h 2779140"/>
              <a:gd name="connsiteX18" fmla="*/ 271424 w 3638570"/>
              <a:gd name="connsiteY18" fmla="*/ 795170 h 2779140"/>
              <a:gd name="connsiteX19" fmla="*/ 838834 w 3638570"/>
              <a:gd name="connsiteY19" fmla="*/ 627593 h 2779140"/>
              <a:gd name="connsiteX20" fmla="*/ 1290538 w 3638570"/>
              <a:gd name="connsiteY20" fmla="*/ 437702 h 2779140"/>
              <a:gd name="connsiteX21" fmla="*/ 1716102 w 3638570"/>
              <a:gd name="connsiteY21" fmla="*/ 372926 h 2779140"/>
              <a:gd name="connsiteX22" fmla="*/ 2210204 w 3638570"/>
              <a:gd name="connsiteY22" fmla="*/ 179531 h 2779140"/>
              <a:gd name="connsiteX23" fmla="*/ 2643289 w 3638570"/>
              <a:gd name="connsiteY23" fmla="*/ 34441 h 2779140"/>
              <a:gd name="connsiteX24" fmla="*/ 2862396 w 3638570"/>
              <a:gd name="connsiteY24" fmla="*/ 1 h 277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638570" h="2779140">
                <a:moveTo>
                  <a:pt x="2862396" y="1"/>
                </a:moveTo>
                <a:cubicBezTo>
                  <a:pt x="2883850" y="-30"/>
                  <a:pt x="2905222" y="1311"/>
                  <a:pt x="2927396" y="4127"/>
                </a:cubicBezTo>
                <a:cubicBezTo>
                  <a:pt x="3016090" y="15390"/>
                  <a:pt x="3104586" y="20219"/>
                  <a:pt x="3175456" y="102022"/>
                </a:cubicBezTo>
                <a:cubicBezTo>
                  <a:pt x="3246327" y="183825"/>
                  <a:pt x="3318924" y="375537"/>
                  <a:pt x="3352617" y="494946"/>
                </a:cubicBezTo>
                <a:cubicBezTo>
                  <a:pt x="3386309" y="614355"/>
                  <a:pt x="3338435" y="669923"/>
                  <a:pt x="3377611" y="818479"/>
                </a:cubicBezTo>
                <a:cubicBezTo>
                  <a:pt x="3416788" y="967035"/>
                  <a:pt x="3548103" y="1224857"/>
                  <a:pt x="3587677" y="1386283"/>
                </a:cubicBezTo>
                <a:cubicBezTo>
                  <a:pt x="3627251" y="1547708"/>
                  <a:pt x="3664116" y="1688866"/>
                  <a:pt x="3615057" y="1787034"/>
                </a:cubicBezTo>
                <a:cubicBezTo>
                  <a:pt x="3565998" y="1885201"/>
                  <a:pt x="3434446" y="1916567"/>
                  <a:pt x="3293322" y="1975288"/>
                </a:cubicBezTo>
                <a:cubicBezTo>
                  <a:pt x="3152198" y="2034009"/>
                  <a:pt x="2943841" y="2074760"/>
                  <a:pt x="2768309" y="2139362"/>
                </a:cubicBezTo>
                <a:cubicBezTo>
                  <a:pt x="2592778" y="2203963"/>
                  <a:pt x="2420090" y="2306657"/>
                  <a:pt x="2240132" y="2362896"/>
                </a:cubicBezTo>
                <a:cubicBezTo>
                  <a:pt x="2060175" y="2419135"/>
                  <a:pt x="1901279" y="2415192"/>
                  <a:pt x="1688567" y="2476795"/>
                </a:cubicBezTo>
                <a:cubicBezTo>
                  <a:pt x="1475854" y="2538397"/>
                  <a:pt x="1141171" y="2685220"/>
                  <a:pt x="963854" y="2732513"/>
                </a:cubicBezTo>
                <a:cubicBezTo>
                  <a:pt x="786538" y="2779806"/>
                  <a:pt x="707819" y="2794661"/>
                  <a:pt x="624669" y="2760549"/>
                </a:cubicBezTo>
                <a:cubicBezTo>
                  <a:pt x="541519" y="2726438"/>
                  <a:pt x="515291" y="2619314"/>
                  <a:pt x="464959" y="2527844"/>
                </a:cubicBezTo>
                <a:cubicBezTo>
                  <a:pt x="414626" y="2436373"/>
                  <a:pt x="359869" y="2336541"/>
                  <a:pt x="322675" y="2211729"/>
                </a:cubicBezTo>
                <a:cubicBezTo>
                  <a:pt x="285482" y="2086916"/>
                  <a:pt x="281107" y="1904746"/>
                  <a:pt x="241799" y="1778969"/>
                </a:cubicBezTo>
                <a:cubicBezTo>
                  <a:pt x="202493" y="1653193"/>
                  <a:pt x="126142" y="1582848"/>
                  <a:pt x="86836" y="1457072"/>
                </a:cubicBezTo>
                <a:cubicBezTo>
                  <a:pt x="47529" y="1331295"/>
                  <a:pt x="-23223" y="1104898"/>
                  <a:pt x="7542" y="994581"/>
                </a:cubicBezTo>
                <a:cubicBezTo>
                  <a:pt x="38306" y="884265"/>
                  <a:pt x="132875" y="856335"/>
                  <a:pt x="271424" y="795170"/>
                </a:cubicBezTo>
                <a:cubicBezTo>
                  <a:pt x="409972" y="734006"/>
                  <a:pt x="668982" y="687171"/>
                  <a:pt x="838834" y="627593"/>
                </a:cubicBezTo>
                <a:cubicBezTo>
                  <a:pt x="1008686" y="568014"/>
                  <a:pt x="1144327" y="480147"/>
                  <a:pt x="1290538" y="437702"/>
                </a:cubicBezTo>
                <a:cubicBezTo>
                  <a:pt x="1436750" y="395257"/>
                  <a:pt x="1562825" y="415954"/>
                  <a:pt x="1716102" y="372926"/>
                </a:cubicBezTo>
                <a:cubicBezTo>
                  <a:pt x="1869380" y="329898"/>
                  <a:pt x="2055673" y="235945"/>
                  <a:pt x="2210204" y="179531"/>
                </a:cubicBezTo>
                <a:cubicBezTo>
                  <a:pt x="2364735" y="123117"/>
                  <a:pt x="2523758" y="63675"/>
                  <a:pt x="2643289" y="34441"/>
                </a:cubicBezTo>
                <a:cubicBezTo>
                  <a:pt x="2732938" y="12516"/>
                  <a:pt x="2798033" y="91"/>
                  <a:pt x="2862396" y="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205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3"/>
          </p:nvPr>
        </p:nvSpPr>
        <p:spPr>
          <a:xfrm>
            <a:off x="19312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1 w 2436685"/>
              <a:gd name="connsiteY8" fmla="*/ 1990353 h 2413001"/>
              <a:gd name="connsiteX9" fmla="*/ 1938162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8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9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7798658" y="36258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8" y="248471"/>
                </a:cubicBezTo>
                <a:cubicBezTo>
                  <a:pt x="524714" y="191288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1931257" y="3625850"/>
            <a:ext cx="2436686" cy="2413001"/>
          </a:xfrm>
          <a:custGeom>
            <a:avLst/>
            <a:gdLst>
              <a:gd name="connsiteX0" fmla="*/ 1271347 w 2436686"/>
              <a:gd name="connsiteY0" fmla="*/ 13 h 2413001"/>
              <a:gd name="connsiteX1" fmla="*/ 1392724 w 2436686"/>
              <a:gd name="connsiteY1" fmla="*/ 2144 h 2413001"/>
              <a:gd name="connsiteX2" fmla="*/ 1709430 w 2436686"/>
              <a:gd name="connsiteY2" fmla="*/ 63725 h 2413001"/>
              <a:gd name="connsiteX3" fmla="*/ 2034933 w 2436686"/>
              <a:gd name="connsiteY3" fmla="*/ 266065 h 2413001"/>
              <a:gd name="connsiteX4" fmla="*/ 2228475 w 2436686"/>
              <a:gd name="connsiteY4" fmla="*/ 529987 h 2413001"/>
              <a:gd name="connsiteX5" fmla="*/ 2422018 w 2436686"/>
              <a:gd name="connsiteY5" fmla="*/ 917072 h 2413001"/>
              <a:gd name="connsiteX6" fmla="*/ 2422018 w 2436686"/>
              <a:gd name="connsiteY6" fmla="*/ 1427320 h 2413001"/>
              <a:gd name="connsiteX7" fmla="*/ 2413220 w 2436686"/>
              <a:gd name="connsiteY7" fmla="*/ 1744026 h 2413001"/>
              <a:gd name="connsiteX8" fmla="*/ 2210881 w 2436686"/>
              <a:gd name="connsiteY8" fmla="*/ 1990353 h 2413001"/>
              <a:gd name="connsiteX9" fmla="*/ 1938162 w 2436686"/>
              <a:gd name="connsiteY9" fmla="*/ 2245477 h 2413001"/>
              <a:gd name="connsiteX10" fmla="*/ 1331142 w 2436686"/>
              <a:gd name="connsiteY10" fmla="*/ 2403830 h 2413001"/>
              <a:gd name="connsiteX11" fmla="*/ 697730 w 2436686"/>
              <a:gd name="connsiteY11" fmla="*/ 2359843 h 2413001"/>
              <a:gd name="connsiteX12" fmla="*/ 389822 w 2436686"/>
              <a:gd name="connsiteY12" fmla="*/ 2078327 h 2413001"/>
              <a:gd name="connsiteX13" fmla="*/ 196279 w 2436686"/>
              <a:gd name="connsiteY13" fmla="*/ 1805608 h 2413001"/>
              <a:gd name="connsiteX14" fmla="*/ 11534 w 2436686"/>
              <a:gd name="connsiteY14" fmla="*/ 1409726 h 2413001"/>
              <a:gd name="connsiteX15" fmla="*/ 29129 w 2436686"/>
              <a:gd name="connsiteY15" fmla="*/ 943464 h 2413001"/>
              <a:gd name="connsiteX16" fmla="*/ 108305 w 2436686"/>
              <a:gd name="connsiteY16" fmla="*/ 573974 h 2413001"/>
              <a:gd name="connsiteX17" fmla="*/ 310645 w 2436686"/>
              <a:gd name="connsiteY17" fmla="*/ 380431 h 2413001"/>
              <a:gd name="connsiteX18" fmla="*/ 433809 w 2436686"/>
              <a:gd name="connsiteY18" fmla="*/ 248471 h 2413001"/>
              <a:gd name="connsiteX19" fmla="*/ 856083 w 2436686"/>
              <a:gd name="connsiteY19" fmla="*/ 37333 h 2413001"/>
              <a:gd name="connsiteX20" fmla="*/ 1271347 w 2436686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6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5" y="1289494"/>
                  <a:pt x="2422018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77986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0 w 2436685"/>
              <a:gd name="connsiteY8" fmla="*/ 1990353 h 2413001"/>
              <a:gd name="connsiteX9" fmla="*/ 1938161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1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8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9895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54833" y="3789362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5288874" y="1668401"/>
            <a:ext cx="3404750" cy="2120962"/>
          </a:xfrm>
          <a:custGeom>
            <a:avLst/>
            <a:gdLst>
              <a:gd name="connsiteX0" fmla="*/ 1453064 w 3404750"/>
              <a:gd name="connsiteY0" fmla="*/ 159 h 2120962"/>
              <a:gd name="connsiteX1" fmla="*/ 1878577 w 3404750"/>
              <a:gd name="connsiteY1" fmla="*/ 65272 h 2120962"/>
              <a:gd name="connsiteX2" fmla="*/ 2407873 w 3404750"/>
              <a:gd name="connsiteY2" fmla="*/ 28065 h 2120962"/>
              <a:gd name="connsiteX3" fmla="*/ 2864520 w 3404750"/>
              <a:gd name="connsiteY3" fmla="*/ 18763 h 2120962"/>
              <a:gd name="connsiteX4" fmla="*/ 3144736 w 3404750"/>
              <a:gd name="connsiteY4" fmla="*/ 74574 h 2120962"/>
              <a:gd name="connsiteX5" fmla="*/ 3352303 w 3404750"/>
              <a:gd name="connsiteY5" fmla="*/ 242005 h 2120962"/>
              <a:gd name="connsiteX6" fmla="*/ 3404194 w 3404750"/>
              <a:gd name="connsiteY6" fmla="*/ 669887 h 2120962"/>
              <a:gd name="connsiteX7" fmla="*/ 3331546 w 3404750"/>
              <a:gd name="connsiteY7" fmla="*/ 986147 h 2120962"/>
              <a:gd name="connsiteX8" fmla="*/ 3362681 w 3404750"/>
              <a:gd name="connsiteY8" fmla="*/ 1590761 h 2120962"/>
              <a:gd name="connsiteX9" fmla="*/ 3269276 w 3404750"/>
              <a:gd name="connsiteY9" fmla="*/ 1981436 h 2120962"/>
              <a:gd name="connsiteX10" fmla="*/ 2906034 w 3404750"/>
              <a:gd name="connsiteY10" fmla="*/ 2065152 h 2120962"/>
              <a:gd name="connsiteX11" fmla="*/ 2355981 w 3404750"/>
              <a:gd name="connsiteY11" fmla="*/ 2065152 h 2120962"/>
              <a:gd name="connsiteX12" fmla="*/ 1785171 w 3404750"/>
              <a:gd name="connsiteY12" fmla="*/ 2120962 h 2120962"/>
              <a:gd name="connsiteX13" fmla="*/ 1224740 w 3404750"/>
              <a:gd name="connsiteY13" fmla="*/ 2065152 h 2120962"/>
              <a:gd name="connsiteX14" fmla="*/ 456742 w 3404750"/>
              <a:gd name="connsiteY14" fmla="*/ 2093057 h 2120962"/>
              <a:gd name="connsiteX15" fmla="*/ 124635 w 3404750"/>
              <a:gd name="connsiteY15" fmla="*/ 2018643 h 2120962"/>
              <a:gd name="connsiteX16" fmla="*/ 41608 w 3404750"/>
              <a:gd name="connsiteY16" fmla="*/ 1748892 h 2120962"/>
              <a:gd name="connsiteX17" fmla="*/ 94 w 3404750"/>
              <a:gd name="connsiteY17" fmla="*/ 1404726 h 2120962"/>
              <a:gd name="connsiteX18" fmla="*/ 51986 w 3404750"/>
              <a:gd name="connsiteY18" fmla="*/ 967543 h 2120962"/>
              <a:gd name="connsiteX19" fmla="*/ 94 w 3404750"/>
              <a:gd name="connsiteY19" fmla="*/ 614076 h 2120962"/>
              <a:gd name="connsiteX20" fmla="*/ 62365 w 3404750"/>
              <a:gd name="connsiteY20" fmla="*/ 148988 h 2120962"/>
              <a:gd name="connsiteX21" fmla="*/ 373715 w 3404750"/>
              <a:gd name="connsiteY21" fmla="*/ 37366 h 2120962"/>
              <a:gd name="connsiteX22" fmla="*/ 965281 w 3404750"/>
              <a:gd name="connsiteY22" fmla="*/ 46668 h 2120962"/>
              <a:gd name="connsiteX23" fmla="*/ 1453064 w 3404750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0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4"/>
                </a:cubicBezTo>
                <a:cubicBezTo>
                  <a:pt x="3226032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4" y="669887"/>
                </a:cubicBezTo>
                <a:cubicBezTo>
                  <a:pt x="3400735" y="793910"/>
                  <a:pt x="3338465" y="832667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0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4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5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5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61808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774958"/>
      </p:ext>
    </p:extLst>
  </p:cSld>
  <p:clrMapOvr>
    <a:masterClrMapping/>
  </p:clrMapOvr>
  <p:transition spd="slow" advTm="0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965736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8512494" y="6545425"/>
            <a:ext cx="9662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34376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F562A-2662-4C64-8AD5-538C142999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4388FE-A6ED-BE3E-A7CD-C84557A61C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95195-B9C6-83E9-AE76-DEBFF1F1F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42F88-70F6-8800-4A66-848581605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E3AB0-2EC5-9E07-31ED-C8C4DE6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557405"/>
      </p:ext>
    </p:extLst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76BE3-7B01-2D09-0D19-436C85651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8A866-2A4D-5337-CAD3-C6043AC49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8B7F6-7E1C-4A38-E699-B2DB5DC0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4F7BD-841D-846E-341E-A7D9277EC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EEE4B-0AE5-7B57-817E-C6EA41814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366155"/>
      </p:ext>
    </p:extLst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F817D-D220-DB0D-DDDA-4CA82F056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1E708-7011-BE3F-FBBC-5400905C9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A2D38-393A-C001-677C-A9F85FDAA5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6ABEA-CFE0-7D7C-ACD9-70785C33E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6BBAA-2FB7-F831-14BA-F5DC6C1B7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0945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9221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B6B55-9EC1-B3AA-8F7F-77DC40EBC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D1DCF-C15B-37D0-6887-1B574FF3C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45928B-1C0D-12E5-8697-2F66803681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87D97C-2F38-948A-5C1C-94875AE1F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48883-5627-FC00-EF01-E555D125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16EB2-54BB-0BB6-F11F-AF5320F24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55236"/>
      </p:ext>
    </p:extLst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A2E8A-1F33-4BC9-B36A-8055ED2BE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F7B9C-2700-371C-A279-8D7E186EB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058C3E-8A95-C79C-62D1-C5EA988130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0A5C3F-BD54-32D3-BC8F-F983104E59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CEB576-1869-54EE-2205-9DDD24D64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01157A-F558-2B59-41EC-C61081819C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9A1C07-340E-C679-D714-6078A2145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4F4983-8A76-E97E-70FF-8D5BC4C76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30104"/>
      </p:ext>
    </p:extLst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45749-6281-84E6-261C-A59E0EB4A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703BAB-10B6-FB83-8A51-9AE25F565F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754B35-5957-57DD-4BA1-CAEA0DCA7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81ED9A-BD95-A5A3-0FF2-92E56FBFD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48282"/>
      </p:ext>
    </p:extLst>
  </p:cSld>
  <p:clrMapOvr>
    <a:masterClrMapping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A75DFD-9C1E-55D2-DBB4-74DFD05A6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45A8F2-ABCE-3987-30E0-93B48C1C6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07FB22-AA6C-582C-18F2-E51A6CE29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0723"/>
      </p:ext>
    </p:extLst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69EA4-E694-15C2-CA64-F8A5D74C4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538B2-C674-08B6-B045-4EAEED530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639F49-50C1-9BA9-0461-73AC6D0DF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5F7335-B04E-E528-ADC5-73AFF6D91C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877AC7-69A0-CB72-FDFF-9142302ED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A2990-B979-8FED-B551-18FEDBBF5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52082"/>
      </p:ext>
    </p:extLst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CE07E-D506-6B06-58F8-C33F4007B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825E13-E610-426F-E11A-782BE7CE23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93C509-BA87-F395-00D1-D0BD79510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FDC4A-7C7E-9A9E-C5A2-28B395C2D7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DBA1CD-BF86-E64B-AE00-6664F779D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59D4DB-B795-19E6-7113-7FD5CFC48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030035"/>
      </p:ext>
    </p:extLst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09478-1EAF-F2D9-E892-DD03C737D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544032-D8F4-F498-49F3-857E631A0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C246B-799F-B346-7E6A-87A423A86D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3B8C8-514C-1B43-692A-0F717E59D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EB416-D94E-B777-3CA2-31888989C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793516"/>
      </p:ext>
    </p:extLst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B3C156-B75B-7328-EFDC-A8E3547F1C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512704-6335-0414-AF56-A8EFB01F4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200A9-72F6-ECB1-7D17-670A961A2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40EB5-B3E9-168D-CFDB-674CAFA3A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2B769-11F8-14ED-8A3B-CD1BC403E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143476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657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38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109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sv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image" Target="../media/image2.emf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3269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0">
            <a:extLst>
              <a:ext uri="{FF2B5EF4-FFF2-40B4-BE49-F238E27FC236}">
                <a16:creationId xmlns:a16="http://schemas.microsoft.com/office/drawing/2014/main" id="{34C35250-2FB3-4A6D-4FC3-7EB17D6A9B1C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8310194" cy="10287000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55B81296-E331-EFB6-D1A7-CE4DDCC714BC}"/>
                </a:ext>
              </a:extLst>
            </p:cNvPr>
            <p:cNvSpPr/>
            <p:nvPr userDrawn="1"/>
          </p:nvSpPr>
          <p:spPr>
            <a:xfrm>
              <a:off x="0" y="0"/>
              <a:ext cx="18310194" cy="10287000"/>
            </a:xfrm>
            <a:custGeom>
              <a:avLst/>
              <a:gdLst/>
              <a:ahLst/>
              <a:cxnLst/>
              <a:rect l="l" t="t" r="r" b="b"/>
              <a:pathLst>
                <a:path w="18310194" h="10287000">
                  <a:moveTo>
                    <a:pt x="0" y="0"/>
                  </a:moveTo>
                  <a:lnTo>
                    <a:pt x="18310194" y="0"/>
                  </a:lnTo>
                  <a:lnTo>
                    <a:pt x="18310194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7D9346DD-C095-AC97-320F-53313D9D2575}"/>
                </a:ext>
              </a:extLst>
            </p:cNvPr>
            <p:cNvGrpSpPr/>
            <p:nvPr userDrawn="1"/>
          </p:nvGrpSpPr>
          <p:grpSpPr>
            <a:xfrm>
              <a:off x="672147" y="749521"/>
              <a:ext cx="16965903" cy="8787960"/>
              <a:chOff x="-93907" y="-74100"/>
              <a:chExt cx="4468386" cy="2314524"/>
            </a:xfrm>
          </p:grpSpPr>
          <p:sp>
            <p:nvSpPr>
              <p:cNvPr id="9" name="Freeform 4">
                <a:extLst>
                  <a:ext uri="{FF2B5EF4-FFF2-40B4-BE49-F238E27FC236}">
                    <a16:creationId xmlns:a16="http://schemas.microsoft.com/office/drawing/2014/main" id="{8571274C-9DB4-F503-0826-1A46DA7E5EA6}"/>
                  </a:ext>
                </a:extLst>
              </p:cNvPr>
              <p:cNvSpPr/>
              <p:nvPr/>
            </p:nvSpPr>
            <p:spPr>
              <a:xfrm>
                <a:off x="-93907" y="-74100"/>
                <a:ext cx="4468386" cy="231452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6324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41998"/>
                    </a:lnTo>
                    <a:cubicBezTo>
                      <a:pt x="4274726" y="2155433"/>
                      <a:pt x="4263834" y="2166324"/>
                      <a:pt x="4250399" y="2166324"/>
                    </a:cubicBezTo>
                    <a:lnTo>
                      <a:pt x="24327" y="2166324"/>
                    </a:lnTo>
                    <a:cubicBezTo>
                      <a:pt x="10891" y="2166324"/>
                      <a:pt x="0" y="2155433"/>
                      <a:pt x="0" y="2141998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C8181">
                    <a:alpha val="89804"/>
                  </a:srgbClr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0" name="TextBox 5">
                <a:extLst>
                  <a:ext uri="{FF2B5EF4-FFF2-40B4-BE49-F238E27FC236}">
                    <a16:creationId xmlns:a16="http://schemas.microsoft.com/office/drawing/2014/main" id="{17CE5E0F-573F-7DF9-AB4E-864977B6BEF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74726" cy="21948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22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72920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0798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60" t="16776" r="13625" b="477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79E8B6B7-5D10-D6A5-B657-7452E7F6A07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4816984" h="8229600">
                <a:moveTo>
                  <a:pt x="0" y="0"/>
                </a:moveTo>
                <a:lnTo>
                  <a:pt x="14816984" y="0"/>
                </a:lnTo>
                <a:lnTo>
                  <a:pt x="148169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组合 6">
            <a:extLst>
              <a:ext uri="{FF2B5EF4-FFF2-40B4-BE49-F238E27FC236}">
                <a16:creationId xmlns:a16="http://schemas.microsoft.com/office/drawing/2014/main" id="{949AD5D9-1AC6-374D-A664-202559B7CC1F}"/>
              </a:ext>
            </a:extLst>
          </p:cNvPr>
          <p:cNvGrpSpPr/>
          <p:nvPr userDrawn="1"/>
        </p:nvGrpSpPr>
        <p:grpSpPr>
          <a:xfrm>
            <a:off x="196645" y="306828"/>
            <a:ext cx="11729883" cy="6388939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0" name="圆角矩形 4">
              <a:extLst>
                <a:ext uri="{FF2B5EF4-FFF2-40B4-BE49-F238E27FC236}">
                  <a16:creationId xmlns:a16="http://schemas.microsoft.com/office/drawing/2014/main" id="{57EDB729-00A0-05E1-215F-D53E061CADD7}"/>
                </a:ext>
              </a:extLst>
            </p:cNvPr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圆角矩形 5">
              <a:extLst>
                <a:ext uri="{FF2B5EF4-FFF2-40B4-BE49-F238E27FC236}">
                  <a16:creationId xmlns:a16="http://schemas.microsoft.com/office/drawing/2014/main" id="{3AE7E17A-8301-DEB9-0936-8CBE7B309E4E}"/>
                </a:ext>
              </a:extLst>
            </p:cNvPr>
            <p:cNvSpPr/>
            <p:nvPr userDrawn="1"/>
          </p:nvSpPr>
          <p:spPr>
            <a:xfrm>
              <a:off x="87630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60665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  <p:sldLayoutId id="2147483743" r:id="rId20"/>
    <p:sldLayoutId id="2147483744" r:id="rId21"/>
    <p:sldLayoutId id="2147483745" r:id="rId22"/>
    <p:sldLayoutId id="2147483746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8762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gif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9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48.png"/><Relationship Id="rId11" Type="http://schemas.openxmlformats.org/officeDocument/2006/relationships/image" Target="../media/image26.png"/><Relationship Id="rId5" Type="http://schemas.openxmlformats.org/officeDocument/2006/relationships/image" Target="../media/image47.png"/><Relationship Id="rId10" Type="http://schemas.microsoft.com/office/2007/relationships/hdphoto" Target="../media/hdphoto2.wdp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2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slide" Target="slide6.xml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31.png"/><Relationship Id="rId12" Type="http://schemas.openxmlformats.org/officeDocument/2006/relationships/image" Target="../media/image35.sv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0.png"/><Relationship Id="rId11" Type="http://schemas.openxmlformats.org/officeDocument/2006/relationships/image" Target="../media/image53.png"/><Relationship Id="rId5" Type="http://schemas.openxmlformats.org/officeDocument/2006/relationships/image" Target="../media/image29.png"/><Relationship Id="rId15" Type="http://schemas.openxmlformats.org/officeDocument/2006/relationships/image" Target="../media/image26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3.png"/><Relationship Id="rId14" Type="http://schemas.openxmlformats.org/officeDocument/2006/relationships/image" Target="../media/image3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4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6.xml"/><Relationship Id="rId18" Type="http://schemas.openxmlformats.org/officeDocument/2006/relationships/slide" Target="slide10.xml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11" Type="http://schemas.openxmlformats.org/officeDocument/2006/relationships/slide" Target="slide4.xml"/><Relationship Id="rId5" Type="http://schemas.openxmlformats.org/officeDocument/2006/relationships/image" Target="../media/image8.PNG"/><Relationship Id="rId15" Type="http://schemas.openxmlformats.org/officeDocument/2006/relationships/slide" Target="slide5.xml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slide" Target="slide2.xml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slide" Target="slide6.xml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31.png"/><Relationship Id="rId12" Type="http://schemas.openxmlformats.org/officeDocument/2006/relationships/image" Target="../media/image35.sv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0.png"/><Relationship Id="rId11" Type="http://schemas.openxmlformats.org/officeDocument/2006/relationships/image" Target="../media/image53.png"/><Relationship Id="rId5" Type="http://schemas.openxmlformats.org/officeDocument/2006/relationships/image" Target="../media/image29.png"/><Relationship Id="rId15" Type="http://schemas.openxmlformats.org/officeDocument/2006/relationships/image" Target="../media/image26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3.png"/><Relationship Id="rId14" Type="http://schemas.openxmlformats.org/officeDocument/2006/relationships/image" Target="../media/image36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slide" Target="slide6.xml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31.png"/><Relationship Id="rId12" Type="http://schemas.openxmlformats.org/officeDocument/2006/relationships/image" Target="../media/image35.sv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0.png"/><Relationship Id="rId11" Type="http://schemas.openxmlformats.org/officeDocument/2006/relationships/image" Target="../media/image53.png"/><Relationship Id="rId5" Type="http://schemas.openxmlformats.org/officeDocument/2006/relationships/image" Target="../media/image29.png"/><Relationship Id="rId15" Type="http://schemas.openxmlformats.org/officeDocument/2006/relationships/image" Target="../media/image26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3.png"/><Relationship Id="rId14" Type="http://schemas.openxmlformats.org/officeDocument/2006/relationships/image" Target="../media/image36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slide" Target="slide6.xml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31.png"/><Relationship Id="rId12" Type="http://schemas.openxmlformats.org/officeDocument/2006/relationships/image" Target="../media/image35.sv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0.png"/><Relationship Id="rId11" Type="http://schemas.openxmlformats.org/officeDocument/2006/relationships/image" Target="../media/image53.png"/><Relationship Id="rId5" Type="http://schemas.openxmlformats.org/officeDocument/2006/relationships/image" Target="../media/image29.png"/><Relationship Id="rId15" Type="http://schemas.openxmlformats.org/officeDocument/2006/relationships/image" Target="../media/image26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3.png"/><Relationship Id="rId14" Type="http://schemas.openxmlformats.org/officeDocument/2006/relationships/image" Target="../media/image36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slide" Target="slide6.xml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31.png"/><Relationship Id="rId12" Type="http://schemas.openxmlformats.org/officeDocument/2006/relationships/image" Target="../media/image35.sv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0.png"/><Relationship Id="rId11" Type="http://schemas.openxmlformats.org/officeDocument/2006/relationships/image" Target="../media/image53.png"/><Relationship Id="rId5" Type="http://schemas.openxmlformats.org/officeDocument/2006/relationships/image" Target="../media/image29.png"/><Relationship Id="rId15" Type="http://schemas.openxmlformats.org/officeDocument/2006/relationships/image" Target="../media/image26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3.png"/><Relationship Id="rId14" Type="http://schemas.openxmlformats.org/officeDocument/2006/relationships/image" Target="../media/image36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70.svg"/><Relationship Id="rId12" Type="http://schemas.openxmlformats.org/officeDocument/2006/relationships/image" Target="../media/image26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69.sv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jpg"/><Relationship Id="rId9" Type="http://schemas.openxmlformats.org/officeDocument/2006/relationships/image" Target="../media/image72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image" Target="../media/image68.png"/><Relationship Id="rId7" Type="http://schemas.openxmlformats.org/officeDocument/2006/relationships/image" Target="../media/image76.svg"/><Relationship Id="rId12" Type="http://schemas.openxmlformats.org/officeDocument/2006/relationships/slide" Target="slide36.xml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75.svg"/><Relationship Id="rId11" Type="http://schemas.openxmlformats.org/officeDocument/2006/relationships/image" Target="../media/image78.png"/><Relationship Id="rId5" Type="http://schemas.openxmlformats.org/officeDocument/2006/relationships/slide" Target="slide34.xml"/><Relationship Id="rId10" Type="http://schemas.openxmlformats.org/officeDocument/2006/relationships/slide" Target="slide33.xml"/><Relationship Id="rId4" Type="http://schemas.openxmlformats.org/officeDocument/2006/relationships/image" Target="../media/image72.gif"/><Relationship Id="rId9" Type="http://schemas.openxmlformats.org/officeDocument/2006/relationships/image" Target="../media/image77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13" Type="http://schemas.openxmlformats.org/officeDocument/2006/relationships/slide" Target="slide32.xml"/><Relationship Id="rId3" Type="http://schemas.microsoft.com/office/2007/relationships/media" Target="../media/media13.mp3"/><Relationship Id="rId7" Type="http://schemas.openxmlformats.org/officeDocument/2006/relationships/image" Target="../media/image26.png"/><Relationship Id="rId12" Type="http://schemas.openxmlformats.org/officeDocument/2006/relationships/image" Target="../media/image83.png"/><Relationship Id="rId2" Type="http://schemas.openxmlformats.org/officeDocument/2006/relationships/audio" Target="../media/media12.mp3"/><Relationship Id="rId16" Type="http://schemas.openxmlformats.org/officeDocument/2006/relationships/image" Target="../media/image86.png"/><Relationship Id="rId1" Type="http://schemas.microsoft.com/office/2007/relationships/media" Target="../media/media12.mp3"/><Relationship Id="rId6" Type="http://schemas.openxmlformats.org/officeDocument/2006/relationships/image" Target="../media/image67.jpg"/><Relationship Id="rId11" Type="http://schemas.openxmlformats.org/officeDocument/2006/relationships/image" Target="../media/image82.svg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85.png"/><Relationship Id="rId10" Type="http://schemas.openxmlformats.org/officeDocument/2006/relationships/image" Target="../media/image81.svg"/><Relationship Id="rId4" Type="http://schemas.openxmlformats.org/officeDocument/2006/relationships/audio" Target="../media/media13.mp3"/><Relationship Id="rId9" Type="http://schemas.openxmlformats.org/officeDocument/2006/relationships/image" Target="../media/image80.svg"/><Relationship Id="rId14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13" Type="http://schemas.openxmlformats.org/officeDocument/2006/relationships/slide" Target="slide32.xml"/><Relationship Id="rId3" Type="http://schemas.microsoft.com/office/2007/relationships/media" Target="../media/media13.mp3"/><Relationship Id="rId7" Type="http://schemas.openxmlformats.org/officeDocument/2006/relationships/image" Target="../media/image26.png"/><Relationship Id="rId12" Type="http://schemas.openxmlformats.org/officeDocument/2006/relationships/image" Target="../media/image87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67.jpg"/><Relationship Id="rId11" Type="http://schemas.openxmlformats.org/officeDocument/2006/relationships/image" Target="../media/image82.svg"/><Relationship Id="rId5" Type="http://schemas.openxmlformats.org/officeDocument/2006/relationships/slideLayout" Target="../slideLayouts/slideLayout63.xml"/><Relationship Id="rId10" Type="http://schemas.openxmlformats.org/officeDocument/2006/relationships/image" Target="../media/image81.svg"/><Relationship Id="rId4" Type="http://schemas.openxmlformats.org/officeDocument/2006/relationships/audio" Target="../media/media13.mp3"/><Relationship Id="rId9" Type="http://schemas.openxmlformats.org/officeDocument/2006/relationships/image" Target="../media/image80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13" Type="http://schemas.openxmlformats.org/officeDocument/2006/relationships/slide" Target="slide32.xml"/><Relationship Id="rId3" Type="http://schemas.microsoft.com/office/2007/relationships/media" Target="../media/media13.mp3"/><Relationship Id="rId7" Type="http://schemas.openxmlformats.org/officeDocument/2006/relationships/image" Target="../media/image26.png"/><Relationship Id="rId12" Type="http://schemas.openxmlformats.org/officeDocument/2006/relationships/image" Target="../media/image88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67.jpg"/><Relationship Id="rId11" Type="http://schemas.openxmlformats.org/officeDocument/2006/relationships/image" Target="../media/image82.svg"/><Relationship Id="rId5" Type="http://schemas.openxmlformats.org/officeDocument/2006/relationships/slideLayout" Target="../slideLayouts/slideLayout63.xml"/><Relationship Id="rId10" Type="http://schemas.openxmlformats.org/officeDocument/2006/relationships/image" Target="../media/image81.svg"/><Relationship Id="rId4" Type="http://schemas.openxmlformats.org/officeDocument/2006/relationships/audio" Target="../media/media13.mp3"/><Relationship Id="rId9" Type="http://schemas.openxmlformats.org/officeDocument/2006/relationships/image" Target="../media/image80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13" Type="http://schemas.openxmlformats.org/officeDocument/2006/relationships/image" Target="../media/image93.png"/><Relationship Id="rId3" Type="http://schemas.microsoft.com/office/2007/relationships/media" Target="../media/media15.mp3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92.png"/><Relationship Id="rId2" Type="http://schemas.openxmlformats.org/officeDocument/2006/relationships/audio" Target="../media/media14.mp3"/><Relationship Id="rId16" Type="http://schemas.openxmlformats.org/officeDocument/2006/relationships/image" Target="../media/image96.png"/><Relationship Id="rId1" Type="http://schemas.microsoft.com/office/2007/relationships/media" Target="../media/media14.mp3"/><Relationship Id="rId6" Type="http://schemas.microsoft.com/office/2007/relationships/media" Target="../media/media16.mp3"/><Relationship Id="rId11" Type="http://schemas.openxmlformats.org/officeDocument/2006/relationships/image" Target="../media/image91.svg"/><Relationship Id="rId5" Type="http://schemas.openxmlformats.org/officeDocument/2006/relationships/audio" Target="NULL" TargetMode="External"/><Relationship Id="rId15" Type="http://schemas.openxmlformats.org/officeDocument/2006/relationships/image" Target="../media/image95.png"/><Relationship Id="rId10" Type="http://schemas.openxmlformats.org/officeDocument/2006/relationships/image" Target="../media/image90.svg"/><Relationship Id="rId4" Type="http://schemas.openxmlformats.org/officeDocument/2006/relationships/audio" Target="../media/media15.mp3"/><Relationship Id="rId9" Type="http://schemas.openxmlformats.org/officeDocument/2006/relationships/image" Target="../media/image26.png"/><Relationship Id="rId14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slide" Target="slide2.xml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slide" Target="slide2.xml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slide" Target="slide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NULL" TargetMode="Externa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gif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28.png"/><Relationship Id="rId4" Type="http://schemas.microsoft.com/office/2007/relationships/media" Target="../media/media2.mp3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slide" Target="slide6.xml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31.png"/><Relationship Id="rId12" Type="http://schemas.openxmlformats.org/officeDocument/2006/relationships/image" Target="../media/image35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11" Type="http://schemas.openxmlformats.org/officeDocument/2006/relationships/image" Target="../media/image25.gif"/><Relationship Id="rId5" Type="http://schemas.openxmlformats.org/officeDocument/2006/relationships/image" Target="../media/image29.png"/><Relationship Id="rId15" Type="http://schemas.openxmlformats.org/officeDocument/2006/relationships/image" Target="../media/image26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3.png"/><Relationship Id="rId14" Type="http://schemas.openxmlformats.org/officeDocument/2006/relationships/image" Target="../media/image3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751415" y="2206048"/>
            <a:ext cx="2525451" cy="2696862"/>
          </a:xfrm>
          <a:custGeom>
            <a:avLst/>
            <a:gdLst/>
            <a:ahLst/>
            <a:cxnLst/>
            <a:rect l="l" t="t" r="r" b="b"/>
            <a:pathLst>
              <a:path w="3788177" h="4045293">
                <a:moveTo>
                  <a:pt x="0" y="0"/>
                </a:moveTo>
                <a:lnTo>
                  <a:pt x="3788177" y="0"/>
                </a:lnTo>
                <a:lnTo>
                  <a:pt x="3788177" y="4045293"/>
                </a:lnTo>
                <a:lnTo>
                  <a:pt x="0" y="40452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652407" y="833707"/>
            <a:ext cx="1552941" cy="1043706"/>
          </a:xfrm>
          <a:custGeom>
            <a:avLst/>
            <a:gdLst/>
            <a:ahLst/>
            <a:cxnLst/>
            <a:rect l="l" t="t" r="r" b="b"/>
            <a:pathLst>
              <a:path w="2329412" h="1565559">
                <a:moveTo>
                  <a:pt x="0" y="0"/>
                </a:moveTo>
                <a:lnTo>
                  <a:pt x="2329412" y="0"/>
                </a:lnTo>
                <a:lnTo>
                  <a:pt x="2329412" y="1565559"/>
                </a:lnTo>
                <a:lnTo>
                  <a:pt x="0" y="15655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511302" y="1877413"/>
            <a:ext cx="1344942" cy="2947818"/>
          </a:xfrm>
          <a:custGeom>
            <a:avLst/>
            <a:gdLst/>
            <a:ahLst/>
            <a:cxnLst/>
            <a:rect l="l" t="t" r="r" b="b"/>
            <a:pathLst>
              <a:path w="2017413" h="4421727">
                <a:moveTo>
                  <a:pt x="0" y="0"/>
                </a:moveTo>
                <a:lnTo>
                  <a:pt x="2017413" y="0"/>
                </a:lnTo>
                <a:lnTo>
                  <a:pt x="2017413" y="4421728"/>
                </a:lnTo>
                <a:lnTo>
                  <a:pt x="0" y="44217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61E90AD7-1428-9BB0-EA86-C9EE1EC29B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6866" y="1295215"/>
            <a:ext cx="4438273" cy="4267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>
            <a:off x="9652407" y="833707"/>
            <a:ext cx="1552941" cy="1043706"/>
          </a:xfrm>
          <a:custGeom>
            <a:avLst/>
            <a:gdLst/>
            <a:ahLst/>
            <a:cxnLst/>
            <a:rect l="l" t="t" r="r" b="b"/>
            <a:pathLst>
              <a:path w="2329412" h="1565559">
                <a:moveTo>
                  <a:pt x="0" y="0"/>
                </a:moveTo>
                <a:lnTo>
                  <a:pt x="2329412" y="0"/>
                </a:lnTo>
                <a:lnTo>
                  <a:pt x="2329412" y="1565559"/>
                </a:lnTo>
                <a:lnTo>
                  <a:pt x="0" y="15655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FF46C43A-1A7D-E10A-AC59-8EE5E1D76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446" y="557947"/>
            <a:ext cx="2975106" cy="85961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F5AC5DB-1015-BC8A-B33A-BD5666E28EE9}"/>
              </a:ext>
            </a:extLst>
          </p:cNvPr>
          <p:cNvGrpSpPr/>
          <p:nvPr/>
        </p:nvGrpSpPr>
        <p:grpSpPr>
          <a:xfrm>
            <a:off x="1690232" y="1658096"/>
            <a:ext cx="8316633" cy="2365841"/>
            <a:chOff x="1524000" y="2112264"/>
            <a:chExt cx="8316633" cy="236584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6252CC0-EAB9-CE28-CE7B-91C37C7E3BB5}"/>
                </a:ext>
              </a:extLst>
            </p:cNvPr>
            <p:cNvSpPr txBox="1"/>
            <p:nvPr/>
          </p:nvSpPr>
          <p:spPr>
            <a:xfrm>
              <a:off x="1524000" y="2112264"/>
              <a:ext cx="8266938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7200" b="0" i="0" dirty="0">
                  <a:ln w="317500">
                    <a:solidFill>
                      <a:schemeClr val="bg1"/>
                    </a:solidFill>
                  </a:ln>
                  <a:solidFill>
                    <a:srgbClr val="222222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latin typeface="#9Slide07 IcielKoni" pitchFamily="2" charset="-93"/>
                </a:rPr>
                <a:t>XEM ĐỒNG HỒ - THÁNG - NĂM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1274592-A854-2023-2F76-49E149AAF0C2}"/>
                </a:ext>
              </a:extLst>
            </p:cNvPr>
            <p:cNvSpPr txBox="1"/>
            <p:nvPr/>
          </p:nvSpPr>
          <p:spPr>
            <a:xfrm>
              <a:off x="1573695" y="2169781"/>
              <a:ext cx="8266938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200" b="0" i="0" dirty="0">
                  <a:gradFill>
                    <a:gsLst>
                      <a:gs pos="51000">
                        <a:srgbClr val="F47C06"/>
                      </a:gs>
                      <a:gs pos="56000">
                        <a:srgbClr val="536AF2"/>
                      </a:gs>
                    </a:gsLst>
                    <a:lin ang="5400000" scaled="1"/>
                  </a:gradFill>
                  <a:effectLst/>
                  <a:latin typeface="#9Slide07 IcielKoni" pitchFamily="2" charset="-93"/>
                </a:rPr>
                <a:t>XEM ĐỒNG HỒ - THÁNG - NĂM</a:t>
              </a:r>
              <a:endParaRPr lang="vi-VN" sz="7200" b="0" i="0" dirty="0">
                <a:gradFill>
                  <a:gsLst>
                    <a:gs pos="51000">
                      <a:srgbClr val="F47C06"/>
                    </a:gs>
                    <a:gs pos="56000">
                      <a:srgbClr val="536AF2"/>
                    </a:gs>
                  </a:gsLst>
                  <a:lin ang="5400000" scaled="1"/>
                </a:gradFill>
                <a:effectLst/>
                <a:latin typeface="#9Slide07 IcielKoni" pitchFamily="2" charset="-93"/>
              </a:endParaRPr>
            </a:p>
          </p:txBody>
        </p:sp>
      </p:grpSp>
      <p:sp>
        <p:nvSpPr>
          <p:cNvPr id="5" name="Freeform 2">
            <a:extLst>
              <a:ext uri="{FF2B5EF4-FFF2-40B4-BE49-F238E27FC236}">
                <a16:creationId xmlns:a16="http://schemas.microsoft.com/office/drawing/2014/main" id="{13D30280-5AD2-EE3C-CE16-0A0F341ECD51}"/>
              </a:ext>
            </a:extLst>
          </p:cNvPr>
          <p:cNvSpPr/>
          <p:nvPr/>
        </p:nvSpPr>
        <p:spPr>
          <a:xfrm>
            <a:off x="8676166" y="3987209"/>
            <a:ext cx="2999577" cy="2115879"/>
          </a:xfrm>
          <a:custGeom>
            <a:avLst/>
            <a:gdLst/>
            <a:ahLst/>
            <a:cxnLst/>
            <a:rect l="l" t="t" r="r" b="b"/>
            <a:pathLst>
              <a:path w="11570615" h="8229600">
                <a:moveTo>
                  <a:pt x="0" y="0"/>
                </a:moveTo>
                <a:lnTo>
                  <a:pt x="11570616" y="0"/>
                </a:lnTo>
                <a:lnTo>
                  <a:pt x="115706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123E396A-D545-353E-6715-343001AAC77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00676" y="3453990"/>
            <a:ext cx="2504031" cy="2861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59"/>
            <a:ext cx="11533239" cy="6451279"/>
          </a:xfrm>
          <a:prstGeom prst="roundRect">
            <a:avLst>
              <a:gd name="adj" fmla="val 12700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6E6C0621-D41F-CB2C-E059-B456106CC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542925"/>
            <a:ext cx="1257300" cy="1257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FFDC90-E18F-1EAD-1048-88376158F2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015" y="2423342"/>
            <a:ext cx="467048" cy="4670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0B07B2-7C58-8754-78C5-C3D3DC1D3F91}"/>
              </a:ext>
            </a:extLst>
          </p:cNvPr>
          <p:cNvSpPr txBox="1"/>
          <p:nvPr/>
        </p:nvSpPr>
        <p:spPr>
          <a:xfrm>
            <a:off x="1079396" y="2351781"/>
            <a:ext cx="104196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algn="just">
              <a:spcBef>
                <a:spcPts val="1200"/>
              </a:spcBef>
              <a:defRPr/>
            </a:pPr>
            <a:r>
              <a:rPr lang="vi-VN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được giờ chính xác đến 5 phút và từng phút trên đồng hồ.</a:t>
            </a:r>
            <a:endParaRPr lang="en-US" sz="3200" b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49B3DB65-3FF5-E10E-9696-07F530C97A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568" y="580322"/>
            <a:ext cx="5298954" cy="10525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9C55BA-33EB-41A8-2374-2A47674CADF9}"/>
              </a:ext>
            </a:extLst>
          </p:cNvPr>
          <p:cNvSpPr txBox="1"/>
          <p:nvPr/>
        </p:nvSpPr>
        <p:spPr>
          <a:xfrm>
            <a:off x="4295715" y="771708"/>
            <a:ext cx="3791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cầu</a:t>
            </a: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đạt</a:t>
            </a:r>
            <a:endParaRPr kumimoji="0" lang="en-US" sz="4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iCiel Crocante" panose="02000000000000000000" pitchFamily="50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F3F7DD-08D3-06B8-81D1-D97456C742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0514" y="499224"/>
            <a:ext cx="1205005" cy="120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81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9652407" y="833707"/>
            <a:ext cx="1552941" cy="1043706"/>
          </a:xfrm>
          <a:custGeom>
            <a:avLst/>
            <a:gdLst/>
            <a:ahLst/>
            <a:cxnLst/>
            <a:rect l="l" t="t" r="r" b="b"/>
            <a:pathLst>
              <a:path w="2329412" h="1565559">
                <a:moveTo>
                  <a:pt x="0" y="0"/>
                </a:moveTo>
                <a:lnTo>
                  <a:pt x="2329412" y="0"/>
                </a:lnTo>
                <a:lnTo>
                  <a:pt x="2329412" y="1565559"/>
                </a:lnTo>
                <a:lnTo>
                  <a:pt x="0" y="15655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985683" y="2085153"/>
            <a:ext cx="2654098" cy="2687695"/>
          </a:xfrm>
          <a:custGeom>
            <a:avLst/>
            <a:gdLst/>
            <a:ahLst/>
            <a:cxnLst/>
            <a:rect l="l" t="t" r="r" b="b"/>
            <a:pathLst>
              <a:path w="3981147" h="4031542">
                <a:moveTo>
                  <a:pt x="0" y="0"/>
                </a:moveTo>
                <a:lnTo>
                  <a:pt x="3981147" y="0"/>
                </a:lnTo>
                <a:lnTo>
                  <a:pt x="3981147" y="4031542"/>
                </a:lnTo>
                <a:lnTo>
                  <a:pt x="0" y="40315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67984" y="2092518"/>
            <a:ext cx="2258177" cy="2680329"/>
          </a:xfrm>
          <a:custGeom>
            <a:avLst/>
            <a:gdLst/>
            <a:ahLst/>
            <a:cxnLst/>
            <a:rect l="l" t="t" r="r" b="b"/>
            <a:pathLst>
              <a:path w="3387266" h="4020494">
                <a:moveTo>
                  <a:pt x="0" y="0"/>
                </a:moveTo>
                <a:lnTo>
                  <a:pt x="3387266" y="0"/>
                </a:lnTo>
                <a:lnTo>
                  <a:pt x="3387266" y="4020494"/>
                </a:lnTo>
                <a:lnTo>
                  <a:pt x="0" y="40204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BE54DD3C-D5FA-ADC2-71CB-E6DDBECC62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6161" y="1295215"/>
            <a:ext cx="4950381" cy="4267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687238-E49F-42A8-C4B1-988AC81BE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557212"/>
            <a:ext cx="1714500" cy="6000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E2960F-3FEB-6C7A-CEDE-EA81C3C860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045" y="1157000"/>
            <a:ext cx="5985980" cy="5755750"/>
          </a:xfrm>
          <a:prstGeom prst="rect">
            <a:avLst/>
          </a:prstGeom>
        </p:spPr>
      </p:pic>
      <p:grpSp>
        <p:nvGrpSpPr>
          <p:cNvPr id="4" name="组合 15">
            <a:extLst>
              <a:ext uri="{FF2B5EF4-FFF2-40B4-BE49-F238E27FC236}">
                <a16:creationId xmlns:a16="http://schemas.microsoft.com/office/drawing/2014/main" id="{D5304209-924D-AACE-86EB-6BFB0BE429CA}"/>
              </a:ext>
            </a:extLst>
          </p:cNvPr>
          <p:cNvGrpSpPr/>
          <p:nvPr/>
        </p:nvGrpSpPr>
        <p:grpSpPr>
          <a:xfrm rot="5400000">
            <a:off x="5386966" y="-2699711"/>
            <a:ext cx="1258958" cy="6798920"/>
            <a:chOff x="1236832" y="-1019015"/>
            <a:chExt cx="1391718" cy="6842161"/>
          </a:xfrm>
        </p:grpSpPr>
        <p:sp>
          <p:nvSpPr>
            <p:cNvPr id="5" name="Rectangle 69">
              <a:extLst>
                <a:ext uri="{FF2B5EF4-FFF2-40B4-BE49-F238E27FC236}">
                  <a16:creationId xmlns:a16="http://schemas.microsoft.com/office/drawing/2014/main" id="{0BA7EEF2-1A46-611B-3CB6-4B7493134C88}"/>
                </a:ext>
              </a:extLst>
            </p:cNvPr>
            <p:cNvSpPr/>
            <p:nvPr/>
          </p:nvSpPr>
          <p:spPr>
            <a:xfrm rot="16200000">
              <a:off x="-1213306" y="1711541"/>
              <a:ext cx="6572411" cy="1111300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chemeClr val="accent1"/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0" i="0" u="none" strike="noStrike" kern="0" cap="none" spc="0" normalizeH="0" baseline="0" noProof="0" dirty="0">
                  <a:ln>
                    <a:noFill/>
                  </a:ln>
                  <a:solidFill>
                    <a:srgbClr val="E8865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B84092D1-D87E-F6C8-4AFD-3152DD97E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832" y="5283649"/>
              <a:ext cx="560833" cy="53949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EEE9213F-EFF0-2352-5E69-260F04885ADF}"/>
              </a:ext>
            </a:extLst>
          </p:cNvPr>
          <p:cNvSpPr/>
          <p:nvPr/>
        </p:nvSpPr>
        <p:spPr>
          <a:xfrm>
            <a:off x="2997985" y="441862"/>
            <a:ext cx="641792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Quan</a:t>
            </a:r>
            <a:r>
              <a:rPr kumimoji="0" lang="en-US" sz="4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sát</a:t>
            </a:r>
            <a:r>
              <a:rPr kumimoji="0" lang="en-US" sz="4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đồng</a:t>
            </a:r>
            <a:r>
              <a:rPr kumimoji="0" lang="en-US" sz="4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hồ</a:t>
            </a:r>
            <a:endParaRPr kumimoji="0" lang="en-US" sz="4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60B5CC"/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6A0DD82-AA46-1F5D-7A5B-7B8E3B6B4B5D}"/>
              </a:ext>
            </a:extLst>
          </p:cNvPr>
          <p:cNvGrpSpPr/>
          <p:nvPr/>
        </p:nvGrpSpPr>
        <p:grpSpPr>
          <a:xfrm>
            <a:off x="5562600" y="2202041"/>
            <a:ext cx="152400" cy="3697066"/>
            <a:chOff x="5562600" y="2246534"/>
            <a:chExt cx="152400" cy="369706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E98DD92-59DA-9DC1-B046-2E4D5A302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CC7949C-A0D5-11B6-2CC5-A3FC26B4CA5D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C79DE3B8-F335-945D-87FB-194FFC694BB2}"/>
              </a:ext>
            </a:extLst>
          </p:cNvPr>
          <p:cNvSpPr/>
          <p:nvPr/>
        </p:nvSpPr>
        <p:spPr>
          <a:xfrm rot="19795885">
            <a:off x="5774950" y="3508463"/>
            <a:ext cx="1311650" cy="91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75029F1-97B4-FED7-2BC5-AFE9C8EEFB22}"/>
              </a:ext>
            </a:extLst>
          </p:cNvPr>
          <p:cNvGrpSpPr/>
          <p:nvPr/>
        </p:nvGrpSpPr>
        <p:grpSpPr>
          <a:xfrm>
            <a:off x="4585186" y="3690411"/>
            <a:ext cx="2100957" cy="610410"/>
            <a:chOff x="4585186" y="3690411"/>
            <a:chExt cx="2100957" cy="6104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6DC51AC-9696-BD23-2C25-084B51F57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A786689-060D-18A1-D046-DF248C476B5A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D9A6DAB-16B8-ECB3-BCBD-962D212D4570}"/>
              </a:ext>
            </a:extLst>
          </p:cNvPr>
          <p:cNvGrpSpPr/>
          <p:nvPr/>
        </p:nvGrpSpPr>
        <p:grpSpPr>
          <a:xfrm rot="592822">
            <a:off x="4588321" y="3709663"/>
            <a:ext cx="2100957" cy="610410"/>
            <a:chOff x="4585186" y="3690411"/>
            <a:chExt cx="2100957" cy="61041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6F18B1D-9DEA-6A38-4A99-44A6E89D1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D34437BE-E6EF-6950-F52C-7ABB477AFB5E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6763B94-0143-F14D-58A0-D27F89580D6A}"/>
              </a:ext>
            </a:extLst>
          </p:cNvPr>
          <p:cNvGrpSpPr/>
          <p:nvPr/>
        </p:nvGrpSpPr>
        <p:grpSpPr>
          <a:xfrm rot="927705">
            <a:off x="4588321" y="3700985"/>
            <a:ext cx="2100957" cy="610410"/>
            <a:chOff x="4585186" y="3690411"/>
            <a:chExt cx="2100957" cy="61041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798A3DD-B087-52DE-7590-5F1E6A8E3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BBDFC0B4-0EEB-3246-785F-16C077DA9348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0078528-B56E-4A21-EEFF-F0A854EC48CD}"/>
              </a:ext>
            </a:extLst>
          </p:cNvPr>
          <p:cNvGrpSpPr/>
          <p:nvPr/>
        </p:nvGrpSpPr>
        <p:grpSpPr>
          <a:xfrm rot="1309248">
            <a:off x="4588322" y="3700986"/>
            <a:ext cx="2100957" cy="610410"/>
            <a:chOff x="4585186" y="3690411"/>
            <a:chExt cx="2100957" cy="61041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BC5E95A-788D-3629-34C2-DCFE2FDD4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2696DD03-FEC9-4E21-F7A8-1E07BA5BB7F0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6FD1AF5-9577-7AAE-F225-DE98D50D0592}"/>
              </a:ext>
            </a:extLst>
          </p:cNvPr>
          <p:cNvGrpSpPr/>
          <p:nvPr/>
        </p:nvGrpSpPr>
        <p:grpSpPr>
          <a:xfrm rot="1619174">
            <a:off x="4612078" y="3713087"/>
            <a:ext cx="2100957" cy="610410"/>
            <a:chOff x="4585186" y="3690411"/>
            <a:chExt cx="2100957" cy="61041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9A32684-61D9-5D6C-FB61-6B2E4F02F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BE381BAD-F03A-88F8-3599-00B2810B32AB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5C1CFB6-6406-B604-2915-38D674DA03F9}"/>
              </a:ext>
            </a:extLst>
          </p:cNvPr>
          <p:cNvGrpSpPr/>
          <p:nvPr/>
        </p:nvGrpSpPr>
        <p:grpSpPr>
          <a:xfrm rot="1798602">
            <a:off x="4630085" y="3720332"/>
            <a:ext cx="2100957" cy="610410"/>
            <a:chOff x="4585186" y="3690411"/>
            <a:chExt cx="2100957" cy="61041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1C3980B-F7E5-5F49-0A49-8AA45044A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9D8CC755-8DB5-1398-7C60-DBE368551A3A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D553F60C-73A1-5140-35EB-C55ADB596D5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667" b="99644" l="75376" r="99769">
                        <a14:foregroundMark x1="91214" y1="76089" x2="90289" y2="91289"/>
                        <a14:foregroundMark x1="90289" y1="91289" x2="90578" y2="93867"/>
                        <a14:foregroundMark x1="89595" y1="74489" x2="86532" y2="95822"/>
                        <a14:foregroundMark x1="84913" y1="77600" x2="84104" y2="98578"/>
                        <a14:foregroundMark x1="83237" y1="59467" x2="92601" y2="77956"/>
                        <a14:foregroundMark x1="80809" y1="68889" x2="91503" y2="71467"/>
                        <a14:foregroundMark x1="91503" y1="71467" x2="97514" y2="62044"/>
                        <a14:foregroundMark x1="95896" y1="58578" x2="99306" y2="72978"/>
                        <a14:foregroundMark x1="89595" y1="61689" x2="92428" y2="71111"/>
                        <a14:foregroundMark x1="92428" y1="71111" x2="92428" y2="71111"/>
                        <a14:foregroundMark x1="86936" y1="61333" x2="83988" y2="71467"/>
                        <a14:foregroundMark x1="83988" y1="71467" x2="83873" y2="74844"/>
                        <a14:foregroundMark x1="85896" y1="74222" x2="89711" y2="91200"/>
                        <a14:foregroundMark x1="89711" y1="91200" x2="89595" y2="91733"/>
                        <a14:foregroundMark x1="87110" y1="74844" x2="87341" y2="94844"/>
                        <a14:foregroundMark x1="85723" y1="82044" x2="82428" y2="89244"/>
                        <a14:foregroundMark x1="87514" y1="80178" x2="94451" y2="89867"/>
                        <a14:foregroundMark x1="91618" y1="77333" x2="94971" y2="90489"/>
                        <a14:foregroundMark x1="94971" y1="90489" x2="95491" y2="90756"/>
                        <a14:foregroundMark x1="86532" y1="81067" x2="85723" y2="86044"/>
                        <a14:foregroundMark x1="84104" y1="84533" x2="82428" y2="91378"/>
                        <a14:foregroundMark x1="83873" y1="90133" x2="86301" y2="99822"/>
                        <a14:foregroundMark x1="86301" y1="99822" x2="86705" y2="99556"/>
                        <a14:foregroundMark x1="91214" y1="93244" x2="91387" y2="99200"/>
                        <a14:foregroundMark x1="91214" y1="80444" x2="91618" y2="90133"/>
                        <a14:foregroundMark x1="85723" y1="79200" x2="83237" y2="88889"/>
                        <a14:foregroundMark x1="77746" y1="72000" x2="84509" y2="73244"/>
                        <a14:foregroundMark x1="84509" y1="73244" x2="92601" y2="68800"/>
                        <a14:foregroundMark x1="92601" y1="68800" x2="93410" y2="67644"/>
                        <a14:foregroundMark x1="93410" y1="67289" x2="98671" y2="73867"/>
                        <a14:foregroundMark x1="98671" y1="73867" x2="98728" y2="73867"/>
                        <a14:foregroundMark x1="97283" y1="63556" x2="94046" y2="79200"/>
                        <a14:foregroundMark x1="96474" y1="71733" x2="90578" y2="77067"/>
                        <a14:foregroundMark x1="90578" y1="77067" x2="84913" y2="91378"/>
                        <a14:foregroundMark x1="83642" y1="82933" x2="81850" y2="91111"/>
                        <a14:foregroundMark x1="81850" y1="91111" x2="81850" y2="91111"/>
                        <a14:foregroundMark x1="88150" y1="78933" x2="94220" y2="93600"/>
                        <a14:foregroundMark x1="91387" y1="77956" x2="84971" y2="94578"/>
                        <a14:foregroundMark x1="84971" y1="94578" x2="85318" y2="97067"/>
                        <a14:foregroundMark x1="86532" y1="74844" x2="94104" y2="57600"/>
                        <a14:foregroundMark x1="94104" y1="57600" x2="94451" y2="48889"/>
                        <a14:foregroundMark x1="96301" y1="60711" x2="98902" y2="74489"/>
                        <a14:foregroundMark x1="98324" y1="57956" x2="99538" y2="65422"/>
                        <a14:foregroundMark x1="99538" y1="62667" x2="99538" y2="62667"/>
                        <a14:foregroundMark x1="93237" y1="79200" x2="94855" y2="94844"/>
                        <a14:foregroundMark x1="89595" y1="47644" x2="96532" y2="54400"/>
                        <a14:foregroundMark x1="96532" y1="54400" x2="99769" y2="60089"/>
                        <a14:foregroundMark x1="95087" y1="49156" x2="98728" y2="62667"/>
                        <a14:foregroundMark x1="92197" y1="47289" x2="99769" y2="57600"/>
                        <a14:foregroundMark x1="94682" y1="82933" x2="88150" y2="99556"/>
                        <a14:foregroundMark x1="96301" y1="86400" x2="92370" y2="98756"/>
                        <a14:foregroundMark x1="92370" y1="98756" x2="92197" y2="98933"/>
                        <a14:foregroundMark x1="99133" y1="67022" x2="94046" y2="80178"/>
                        <a14:foregroundMark x1="98728" y1="73867" x2="93642" y2="78311"/>
                        <a14:foregroundMark x1="93815" y1="85778" x2="97514" y2="92622"/>
                        <a14:foregroundMark x1="95260" y1="49778" x2="98728" y2="58133"/>
                        <a14:foregroundMark x1="98728" y1="58133" x2="98728" y2="58222"/>
                        <a14:foregroundMark x1="83873" y1="80356" x2="81214" y2="90756"/>
                        <a14:foregroundMark x1="81214" y1="90756" x2="81214" y2="90844"/>
                        <a14:foregroundMark x1="90867" y1="81956" x2="95549" y2="87200"/>
                        <a14:foregroundMark x1="93931" y1="84089" x2="95029" y2="87911"/>
                        <a14:foregroundMark x1="83006" y1="82489" x2="81214" y2="89867"/>
                        <a14:foregroundMark x1="82370" y1="85333" x2="80983" y2="89778"/>
                        <a14:foregroundMark x1="82659" y1="91111" x2="83873" y2="93689"/>
                        <a14:foregroundMark x1="83468" y1="92800" x2="84855" y2="96267"/>
                        <a14:foregroundMark x1="83179" y1="92800" x2="83468" y2="95378"/>
                      </a14:backgroundRemoval>
                    </a14:imgEffect>
                  </a14:imgLayer>
                </a14:imgProps>
              </a:ext>
            </a:extLst>
          </a:blip>
          <a:srcRect l="72647" t="40769"/>
          <a:stretch/>
        </p:blipFill>
        <p:spPr>
          <a:xfrm>
            <a:off x="77697" y="3879841"/>
            <a:ext cx="2114926" cy="2978159"/>
          </a:xfrm>
          <a:prstGeom prst="rect">
            <a:avLst/>
          </a:prstGeom>
        </p:spPr>
      </p:pic>
      <p:pic>
        <p:nvPicPr>
          <p:cNvPr id="35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88FBD0CB-D919-B61E-6915-3AD5452429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0195" y="1831180"/>
            <a:ext cx="609600" cy="609600"/>
          </a:xfrm>
          <a:prstGeom prst="rect">
            <a:avLst/>
          </a:prstGeom>
        </p:spPr>
      </p:pic>
      <p:pic>
        <p:nvPicPr>
          <p:cNvPr id="36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D98845CA-27DD-5C20-6BFA-EAFF15F8CBF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28138" y="1024428"/>
            <a:ext cx="609600" cy="609600"/>
          </a:xfrm>
          <a:prstGeom prst="rect">
            <a:avLst/>
          </a:prstGeom>
        </p:spPr>
      </p:pic>
      <p:pic>
        <p:nvPicPr>
          <p:cNvPr id="37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E70602D1-8C0F-E907-829C-46818C327D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66800" y="316252"/>
            <a:ext cx="609600" cy="609600"/>
          </a:xfrm>
          <a:prstGeom prst="rect">
            <a:avLst/>
          </a:prstGeom>
        </p:spPr>
      </p:pic>
      <p:pic>
        <p:nvPicPr>
          <p:cNvPr id="38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68E44D8C-7034-1197-9173-F2BCDB31BA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95400" y="-285664"/>
            <a:ext cx="609600" cy="609600"/>
          </a:xfrm>
          <a:prstGeom prst="rect">
            <a:avLst/>
          </a:prstGeom>
        </p:spPr>
      </p:pic>
      <p:pic>
        <p:nvPicPr>
          <p:cNvPr id="39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FFC729F5-DC45-B22F-EEFD-FBE43712C4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10557" y="2881254"/>
            <a:ext cx="609600" cy="609600"/>
          </a:xfrm>
          <a:prstGeom prst="rect">
            <a:avLst/>
          </a:prstGeom>
        </p:spPr>
      </p:pic>
      <p:pic>
        <p:nvPicPr>
          <p:cNvPr id="4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C88E3A0F-3E7D-D05D-74D7-9AB66058A5A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21701" y="4433280"/>
            <a:ext cx="609600" cy="609600"/>
          </a:xfrm>
          <a:prstGeom prst="rect">
            <a:avLst/>
          </a:prstGeom>
        </p:spPr>
      </p:pic>
      <p:pic>
        <p:nvPicPr>
          <p:cNvPr id="41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B4184F40-8DDF-34AF-456E-1F7E1123A7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75704" y="5555871"/>
            <a:ext cx="609600" cy="609600"/>
          </a:xfrm>
          <a:prstGeom prst="rect">
            <a:avLst/>
          </a:prstGeom>
        </p:spPr>
      </p:pic>
      <p:pic>
        <p:nvPicPr>
          <p:cNvPr id="42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872BF234-27A9-A296-61E2-53EFC1F4CD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315357" y="3548933"/>
            <a:ext cx="609600" cy="609600"/>
          </a:xfrm>
          <a:prstGeom prst="rect">
            <a:avLst/>
          </a:prstGeom>
        </p:spPr>
      </p:pic>
      <p:pic>
        <p:nvPicPr>
          <p:cNvPr id="43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E6906577-E1EB-8A94-32D2-BECAEB99CE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11723" y="4590894"/>
            <a:ext cx="609600" cy="609600"/>
          </a:xfrm>
          <a:prstGeom prst="rect">
            <a:avLst/>
          </a:prstGeom>
        </p:spPr>
      </p:pic>
      <p:pic>
        <p:nvPicPr>
          <p:cNvPr id="44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0DC71201-18A3-4099-119E-2079D3C821E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11723" y="5380482"/>
            <a:ext cx="609600" cy="609600"/>
          </a:xfrm>
          <a:prstGeom prst="rect">
            <a:avLst/>
          </a:prstGeom>
        </p:spPr>
      </p:pic>
      <p:pic>
        <p:nvPicPr>
          <p:cNvPr id="45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6A2C0F73-1FAE-63D4-7C1F-11B239D004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39108" y="4401597"/>
            <a:ext cx="609600" cy="609600"/>
          </a:xfrm>
          <a:prstGeom prst="rect">
            <a:avLst/>
          </a:prstGeom>
        </p:spPr>
      </p:pic>
      <p:pic>
        <p:nvPicPr>
          <p:cNvPr id="46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F8B0E311-A987-85E6-064C-134A564F5F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01605" y="53500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22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9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9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94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94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994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9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9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99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994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94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994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994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994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994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99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994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994"/>
                            </p:stCondLst>
                            <p:childTnLst>
                              <p:par>
                                <p:cTn id="9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994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994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994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994"/>
                            </p:stCondLst>
                            <p:childTnLst>
                              <p:par>
                                <p:cTn id="1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994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8B375C-C6CB-B600-9860-30BA2244B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70" y="461675"/>
            <a:ext cx="5985980" cy="5755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8FE7027-DB8A-BC5F-A34A-7F8D8DEAFD8A}"/>
              </a:ext>
            </a:extLst>
          </p:cNvPr>
          <p:cNvGrpSpPr/>
          <p:nvPr/>
        </p:nvGrpSpPr>
        <p:grpSpPr>
          <a:xfrm>
            <a:off x="3324225" y="1506716"/>
            <a:ext cx="152400" cy="3697066"/>
            <a:chOff x="5562600" y="2246534"/>
            <a:chExt cx="152400" cy="3697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3BF807-80E1-8EF2-F812-53F231F06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8D021A3-22B9-CD33-16B1-4DA895049B4E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034E578-DD99-0B31-9531-D7CDA752F25B}"/>
              </a:ext>
            </a:extLst>
          </p:cNvPr>
          <p:cNvGrpSpPr/>
          <p:nvPr/>
        </p:nvGrpSpPr>
        <p:grpSpPr>
          <a:xfrm rot="1798602">
            <a:off x="2391710" y="3025007"/>
            <a:ext cx="2100957" cy="610410"/>
            <a:chOff x="4585186" y="3690411"/>
            <a:chExt cx="2100957" cy="61041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5BAA89E-6DAA-AB50-8826-7937C346A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F5BC6E3-47C2-94E5-F3D4-ECAB8F855895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23D6CE3-4ED0-7980-6EDD-32DA041F5760}"/>
              </a:ext>
            </a:extLst>
          </p:cNvPr>
          <p:cNvGrpSpPr/>
          <p:nvPr/>
        </p:nvGrpSpPr>
        <p:grpSpPr>
          <a:xfrm>
            <a:off x="5743108" y="420993"/>
            <a:ext cx="5422581" cy="3836682"/>
            <a:chOff x="5124004" y="1521941"/>
            <a:chExt cx="5422581" cy="383668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83F5B7A-9085-5167-FA05-8F69F56151A8}"/>
                </a:ext>
              </a:extLst>
            </p:cNvPr>
            <p:cNvSpPr/>
            <p:nvPr/>
          </p:nvSpPr>
          <p:spPr>
            <a:xfrm>
              <a:off x="5581709" y="2221138"/>
              <a:ext cx="4964876" cy="3137485"/>
            </a:xfrm>
            <a:custGeom>
              <a:avLst/>
              <a:gdLst>
                <a:gd name="csX0" fmla="*/ 0 w 4964876"/>
                <a:gd name="csY0" fmla="*/ 522925 h 3137485"/>
                <a:gd name="csX1" fmla="*/ 522925 w 4964876"/>
                <a:gd name="csY1" fmla="*/ 0 h 3137485"/>
                <a:gd name="csX2" fmla="*/ 4441951 w 4964876"/>
                <a:gd name="csY2" fmla="*/ 0 h 3137485"/>
                <a:gd name="csX3" fmla="*/ 4964876 w 4964876"/>
                <a:gd name="csY3" fmla="*/ 522925 h 3137485"/>
                <a:gd name="csX4" fmla="*/ 4964876 w 4964876"/>
                <a:gd name="csY4" fmla="*/ 2614560 h 3137485"/>
                <a:gd name="csX5" fmla="*/ 4441951 w 4964876"/>
                <a:gd name="csY5" fmla="*/ 3137485 h 3137485"/>
                <a:gd name="csX6" fmla="*/ 522925 w 4964876"/>
                <a:gd name="csY6" fmla="*/ 3137485 h 3137485"/>
                <a:gd name="csX7" fmla="*/ 0 w 4964876"/>
                <a:gd name="csY7" fmla="*/ 2614560 h 3137485"/>
                <a:gd name="csX8" fmla="*/ 0 w 4964876"/>
                <a:gd name="csY8" fmla="*/ 522925 h 313748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4964876" h="3137485" fill="none" extrusionOk="0">
                  <a:moveTo>
                    <a:pt x="0" y="522925"/>
                  </a:moveTo>
                  <a:cubicBezTo>
                    <a:pt x="-22014" y="224914"/>
                    <a:pt x="266934" y="37351"/>
                    <a:pt x="522925" y="0"/>
                  </a:cubicBezTo>
                  <a:cubicBezTo>
                    <a:pt x="1413695" y="-61902"/>
                    <a:pt x="3590029" y="-101778"/>
                    <a:pt x="4441951" y="0"/>
                  </a:cubicBezTo>
                  <a:cubicBezTo>
                    <a:pt x="4703627" y="-8506"/>
                    <a:pt x="4992504" y="197304"/>
                    <a:pt x="4964876" y="522925"/>
                  </a:cubicBezTo>
                  <a:cubicBezTo>
                    <a:pt x="5022530" y="1459848"/>
                    <a:pt x="4981151" y="2028786"/>
                    <a:pt x="4964876" y="2614560"/>
                  </a:cubicBezTo>
                  <a:cubicBezTo>
                    <a:pt x="4952934" y="2897518"/>
                    <a:pt x="4725935" y="3115208"/>
                    <a:pt x="4441951" y="3137485"/>
                  </a:cubicBezTo>
                  <a:cubicBezTo>
                    <a:pt x="3363799" y="2995093"/>
                    <a:pt x="1148954" y="3248586"/>
                    <a:pt x="522925" y="3137485"/>
                  </a:cubicBezTo>
                  <a:cubicBezTo>
                    <a:pt x="229270" y="3139912"/>
                    <a:pt x="-6389" y="2932495"/>
                    <a:pt x="0" y="2614560"/>
                  </a:cubicBezTo>
                  <a:cubicBezTo>
                    <a:pt x="-60195" y="1997009"/>
                    <a:pt x="-117669" y="1000694"/>
                    <a:pt x="0" y="522925"/>
                  </a:cubicBezTo>
                  <a:close/>
                </a:path>
                <a:path w="4964876" h="3137485" stroke="0" extrusionOk="0">
                  <a:moveTo>
                    <a:pt x="0" y="522925"/>
                  </a:moveTo>
                  <a:cubicBezTo>
                    <a:pt x="-6288" y="225810"/>
                    <a:pt x="212457" y="-36236"/>
                    <a:pt x="522925" y="0"/>
                  </a:cubicBezTo>
                  <a:cubicBezTo>
                    <a:pt x="1020638" y="-164947"/>
                    <a:pt x="2755755" y="-52288"/>
                    <a:pt x="4441951" y="0"/>
                  </a:cubicBezTo>
                  <a:cubicBezTo>
                    <a:pt x="4728884" y="-29305"/>
                    <a:pt x="4926587" y="240251"/>
                    <a:pt x="4964876" y="522925"/>
                  </a:cubicBezTo>
                  <a:cubicBezTo>
                    <a:pt x="4821551" y="830515"/>
                    <a:pt x="5058326" y="2264936"/>
                    <a:pt x="4964876" y="2614560"/>
                  </a:cubicBezTo>
                  <a:cubicBezTo>
                    <a:pt x="4989069" y="2934600"/>
                    <a:pt x="4712034" y="3103419"/>
                    <a:pt x="4441951" y="3137485"/>
                  </a:cubicBezTo>
                  <a:cubicBezTo>
                    <a:pt x="3580806" y="3296026"/>
                    <a:pt x="2273146" y="2995649"/>
                    <a:pt x="522925" y="3137485"/>
                  </a:cubicBezTo>
                  <a:cubicBezTo>
                    <a:pt x="231403" y="3185220"/>
                    <a:pt x="6769" y="2901010"/>
                    <a:pt x="0" y="2614560"/>
                  </a:cubicBezTo>
                  <a:cubicBezTo>
                    <a:pt x="108226" y="2278167"/>
                    <a:pt x="-136457" y="872956"/>
                    <a:pt x="0" y="52292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60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phút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tương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ứng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phút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mặt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60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86BB476-736C-B056-8559-6A6C9A71B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24004" y="1521941"/>
              <a:ext cx="1093595" cy="10935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95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1B9B419-6834-0878-052B-6299FBB57DB6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A9C7D7-F8FE-9FD0-10BA-7590FBADC3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020" y="-71725"/>
            <a:ext cx="5985980" cy="575575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AF1EB23-7DFC-DB24-4440-7FE56299A693}"/>
              </a:ext>
            </a:extLst>
          </p:cNvPr>
          <p:cNvGrpSpPr/>
          <p:nvPr/>
        </p:nvGrpSpPr>
        <p:grpSpPr>
          <a:xfrm>
            <a:off x="6124575" y="973316"/>
            <a:ext cx="152400" cy="3697066"/>
            <a:chOff x="5562600" y="2246534"/>
            <a:chExt cx="152400" cy="369706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B33DE27-9C0C-B852-E79C-5683A6A25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4FA7EDF-1814-A2DC-8A82-90A3BC64709F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382E3D-700D-0936-9491-A03CC17C810A}"/>
              </a:ext>
            </a:extLst>
          </p:cNvPr>
          <p:cNvSpPr/>
          <p:nvPr/>
        </p:nvSpPr>
        <p:spPr>
          <a:xfrm>
            <a:off x="4603898" y="5467350"/>
            <a:ext cx="3199466" cy="1028700"/>
          </a:xfrm>
          <a:custGeom>
            <a:avLst/>
            <a:gdLst>
              <a:gd name="csX0" fmla="*/ 0 w 3199466"/>
              <a:gd name="csY0" fmla="*/ 171453 h 1028700"/>
              <a:gd name="csX1" fmla="*/ 171453 w 3199466"/>
              <a:gd name="csY1" fmla="*/ 0 h 1028700"/>
              <a:gd name="csX2" fmla="*/ 3028013 w 3199466"/>
              <a:gd name="csY2" fmla="*/ 0 h 1028700"/>
              <a:gd name="csX3" fmla="*/ 3199466 w 3199466"/>
              <a:gd name="csY3" fmla="*/ 171453 h 1028700"/>
              <a:gd name="csX4" fmla="*/ 3199466 w 3199466"/>
              <a:gd name="csY4" fmla="*/ 857247 h 1028700"/>
              <a:gd name="csX5" fmla="*/ 3028013 w 3199466"/>
              <a:gd name="csY5" fmla="*/ 1028700 h 1028700"/>
              <a:gd name="csX6" fmla="*/ 171453 w 3199466"/>
              <a:gd name="csY6" fmla="*/ 1028700 h 1028700"/>
              <a:gd name="csX7" fmla="*/ 0 w 3199466"/>
              <a:gd name="csY7" fmla="*/ 857247 h 1028700"/>
              <a:gd name="csX8" fmla="*/ 0 w 3199466"/>
              <a:gd name="csY8" fmla="*/ 171453 h 10287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3199466" h="1028700" fill="none" extrusionOk="0">
                <a:moveTo>
                  <a:pt x="0" y="171453"/>
                </a:moveTo>
                <a:cubicBezTo>
                  <a:pt x="-13413" y="71153"/>
                  <a:pt x="86673" y="11282"/>
                  <a:pt x="171453" y="0"/>
                </a:cubicBezTo>
                <a:cubicBezTo>
                  <a:pt x="1387229" y="-61902"/>
                  <a:pt x="1951480" y="-101778"/>
                  <a:pt x="3028013" y="0"/>
                </a:cubicBezTo>
                <a:cubicBezTo>
                  <a:pt x="3118685" y="-1260"/>
                  <a:pt x="3202878" y="72215"/>
                  <a:pt x="3199466" y="171453"/>
                </a:cubicBezTo>
                <a:cubicBezTo>
                  <a:pt x="3139232" y="361346"/>
                  <a:pt x="3227711" y="747156"/>
                  <a:pt x="3199466" y="857247"/>
                </a:cubicBezTo>
                <a:cubicBezTo>
                  <a:pt x="3193563" y="949048"/>
                  <a:pt x="3121771" y="1024389"/>
                  <a:pt x="3028013" y="1028700"/>
                </a:cubicBezTo>
                <a:cubicBezTo>
                  <a:pt x="2381735" y="886308"/>
                  <a:pt x="1501210" y="1139801"/>
                  <a:pt x="171453" y="1028700"/>
                </a:cubicBezTo>
                <a:cubicBezTo>
                  <a:pt x="66874" y="1033647"/>
                  <a:pt x="-3259" y="966799"/>
                  <a:pt x="0" y="857247"/>
                </a:cubicBezTo>
                <a:cubicBezTo>
                  <a:pt x="-47443" y="609544"/>
                  <a:pt x="-26879" y="482243"/>
                  <a:pt x="0" y="171453"/>
                </a:cubicBezTo>
                <a:close/>
              </a:path>
              <a:path w="3199466" h="1028700" stroke="0" extrusionOk="0">
                <a:moveTo>
                  <a:pt x="0" y="171453"/>
                </a:moveTo>
                <a:cubicBezTo>
                  <a:pt x="-9675" y="63975"/>
                  <a:pt x="71920" y="-8099"/>
                  <a:pt x="171453" y="0"/>
                </a:cubicBezTo>
                <a:cubicBezTo>
                  <a:pt x="1538679" y="-164947"/>
                  <a:pt x="2087499" y="-52288"/>
                  <a:pt x="3028013" y="0"/>
                </a:cubicBezTo>
                <a:cubicBezTo>
                  <a:pt x="3122493" y="-3311"/>
                  <a:pt x="3194026" y="77633"/>
                  <a:pt x="3199466" y="171453"/>
                </a:cubicBezTo>
                <a:cubicBezTo>
                  <a:pt x="3170881" y="437660"/>
                  <a:pt x="3217410" y="737724"/>
                  <a:pt x="3199466" y="857247"/>
                </a:cubicBezTo>
                <a:cubicBezTo>
                  <a:pt x="3204914" y="958972"/>
                  <a:pt x="3122044" y="1027499"/>
                  <a:pt x="3028013" y="1028700"/>
                </a:cubicBezTo>
                <a:cubicBezTo>
                  <a:pt x="1983617" y="1187241"/>
                  <a:pt x="1580061" y="886864"/>
                  <a:pt x="171453" y="1028700"/>
                </a:cubicBezTo>
                <a:cubicBezTo>
                  <a:pt x="75703" y="1047299"/>
                  <a:pt x="3192" y="950828"/>
                  <a:pt x="0" y="857247"/>
                </a:cubicBezTo>
                <a:cubicBezTo>
                  <a:pt x="-34083" y="595381"/>
                  <a:pt x="-52662" y="301105"/>
                  <a:pt x="0" y="171453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43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DFEDC56-F205-4BF6-FA5C-68D64A8AC5D0}"/>
              </a:ext>
            </a:extLst>
          </p:cNvPr>
          <p:cNvGrpSpPr/>
          <p:nvPr/>
        </p:nvGrpSpPr>
        <p:grpSpPr>
          <a:xfrm rot="8832777">
            <a:off x="6104015" y="1708515"/>
            <a:ext cx="143274" cy="2201388"/>
            <a:chOff x="5562600" y="2246536"/>
            <a:chExt cx="152404" cy="369706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9C0D5DC-34D2-673E-B1E3-D47B641FA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4" y="2246536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53B5E88-D06B-8A18-2854-D63033EA32F2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1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620BE3EA-E59A-6891-45A7-6B38D7D4585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0195" y="18311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42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48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9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9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6B8F28-2162-3A5D-50EC-95BA855F2299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FBF6E3-C0D5-0612-493B-F84727203C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020" y="-71725"/>
            <a:ext cx="5985980" cy="575575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6AA5E9B-5E28-AC7E-B68F-BFD0938D3C11}"/>
              </a:ext>
            </a:extLst>
          </p:cNvPr>
          <p:cNvGrpSpPr/>
          <p:nvPr/>
        </p:nvGrpSpPr>
        <p:grpSpPr>
          <a:xfrm>
            <a:off x="6124575" y="973316"/>
            <a:ext cx="152400" cy="3697066"/>
            <a:chOff x="5562600" y="2246534"/>
            <a:chExt cx="152400" cy="369706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DC88DB9-9F58-6BAC-63CD-C0E3DE7F4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3E796DB-8DB4-3377-035B-48FD345B05E9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FB064C4-1085-CB3E-D5C7-8B6D9A62BC6D}"/>
              </a:ext>
            </a:extLst>
          </p:cNvPr>
          <p:cNvSpPr/>
          <p:nvPr/>
        </p:nvSpPr>
        <p:spPr>
          <a:xfrm rot="16306038">
            <a:off x="6727230" y="2302179"/>
            <a:ext cx="69406" cy="10598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0084BBF-DF97-AAD4-7223-27F7110CA6FF}"/>
              </a:ext>
            </a:extLst>
          </p:cNvPr>
          <p:cNvSpPr/>
          <p:nvPr/>
        </p:nvSpPr>
        <p:spPr>
          <a:xfrm>
            <a:off x="4953000" y="5467350"/>
            <a:ext cx="2850364" cy="1028700"/>
          </a:xfrm>
          <a:custGeom>
            <a:avLst/>
            <a:gdLst>
              <a:gd name="csX0" fmla="*/ 0 w 2850364"/>
              <a:gd name="csY0" fmla="*/ 171453 h 1028700"/>
              <a:gd name="csX1" fmla="*/ 171453 w 2850364"/>
              <a:gd name="csY1" fmla="*/ 0 h 1028700"/>
              <a:gd name="csX2" fmla="*/ 2678911 w 2850364"/>
              <a:gd name="csY2" fmla="*/ 0 h 1028700"/>
              <a:gd name="csX3" fmla="*/ 2850364 w 2850364"/>
              <a:gd name="csY3" fmla="*/ 171453 h 1028700"/>
              <a:gd name="csX4" fmla="*/ 2850364 w 2850364"/>
              <a:gd name="csY4" fmla="*/ 857247 h 1028700"/>
              <a:gd name="csX5" fmla="*/ 2678911 w 2850364"/>
              <a:gd name="csY5" fmla="*/ 1028700 h 1028700"/>
              <a:gd name="csX6" fmla="*/ 171453 w 2850364"/>
              <a:gd name="csY6" fmla="*/ 1028700 h 1028700"/>
              <a:gd name="csX7" fmla="*/ 0 w 2850364"/>
              <a:gd name="csY7" fmla="*/ 857247 h 1028700"/>
              <a:gd name="csX8" fmla="*/ 0 w 2850364"/>
              <a:gd name="csY8" fmla="*/ 171453 h 10287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850364" h="1028700" fill="none" extrusionOk="0">
                <a:moveTo>
                  <a:pt x="0" y="171453"/>
                </a:moveTo>
                <a:cubicBezTo>
                  <a:pt x="-13413" y="71153"/>
                  <a:pt x="86673" y="11282"/>
                  <a:pt x="171453" y="0"/>
                </a:cubicBezTo>
                <a:cubicBezTo>
                  <a:pt x="1127879" y="-61902"/>
                  <a:pt x="1502931" y="-101778"/>
                  <a:pt x="2678911" y="0"/>
                </a:cubicBezTo>
                <a:cubicBezTo>
                  <a:pt x="2769583" y="-1260"/>
                  <a:pt x="2853776" y="72215"/>
                  <a:pt x="2850364" y="171453"/>
                </a:cubicBezTo>
                <a:cubicBezTo>
                  <a:pt x="2790130" y="361346"/>
                  <a:pt x="2878609" y="747156"/>
                  <a:pt x="2850364" y="857247"/>
                </a:cubicBezTo>
                <a:cubicBezTo>
                  <a:pt x="2844461" y="949048"/>
                  <a:pt x="2772669" y="1024389"/>
                  <a:pt x="2678911" y="1028700"/>
                </a:cubicBezTo>
                <a:cubicBezTo>
                  <a:pt x="2090165" y="886308"/>
                  <a:pt x="762930" y="1139801"/>
                  <a:pt x="171453" y="1028700"/>
                </a:cubicBezTo>
                <a:cubicBezTo>
                  <a:pt x="66874" y="1033647"/>
                  <a:pt x="-3259" y="966799"/>
                  <a:pt x="0" y="857247"/>
                </a:cubicBezTo>
                <a:cubicBezTo>
                  <a:pt x="-47443" y="609544"/>
                  <a:pt x="-26879" y="482243"/>
                  <a:pt x="0" y="171453"/>
                </a:cubicBezTo>
                <a:close/>
              </a:path>
              <a:path w="2850364" h="1028700" stroke="0" extrusionOk="0">
                <a:moveTo>
                  <a:pt x="0" y="171453"/>
                </a:moveTo>
                <a:cubicBezTo>
                  <a:pt x="-9675" y="63975"/>
                  <a:pt x="71920" y="-8099"/>
                  <a:pt x="171453" y="0"/>
                </a:cubicBezTo>
                <a:cubicBezTo>
                  <a:pt x="1077746" y="-164947"/>
                  <a:pt x="1964063" y="-52288"/>
                  <a:pt x="2678911" y="0"/>
                </a:cubicBezTo>
                <a:cubicBezTo>
                  <a:pt x="2773391" y="-3311"/>
                  <a:pt x="2844924" y="77633"/>
                  <a:pt x="2850364" y="171453"/>
                </a:cubicBezTo>
                <a:cubicBezTo>
                  <a:pt x="2821779" y="437660"/>
                  <a:pt x="2868308" y="737724"/>
                  <a:pt x="2850364" y="857247"/>
                </a:cubicBezTo>
                <a:cubicBezTo>
                  <a:pt x="2855812" y="958972"/>
                  <a:pt x="2772942" y="1027499"/>
                  <a:pt x="2678911" y="1028700"/>
                </a:cubicBezTo>
                <a:cubicBezTo>
                  <a:pt x="2148733" y="1187241"/>
                  <a:pt x="1047091" y="886864"/>
                  <a:pt x="171453" y="1028700"/>
                </a:cubicBezTo>
                <a:cubicBezTo>
                  <a:pt x="75703" y="1047299"/>
                  <a:pt x="3192" y="950828"/>
                  <a:pt x="0" y="857247"/>
                </a:cubicBezTo>
                <a:cubicBezTo>
                  <a:pt x="-34083" y="595381"/>
                  <a:pt x="-52662" y="301105"/>
                  <a:pt x="0" y="171453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9634512-C5C6-C0DD-A4B5-357DCABFBB57}"/>
              </a:ext>
            </a:extLst>
          </p:cNvPr>
          <p:cNvGrpSpPr/>
          <p:nvPr/>
        </p:nvGrpSpPr>
        <p:grpSpPr>
          <a:xfrm rot="3651780">
            <a:off x="6113890" y="1431564"/>
            <a:ext cx="167010" cy="2767974"/>
            <a:chOff x="5562600" y="2246534"/>
            <a:chExt cx="152400" cy="369706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6271738-2F3F-969D-89BD-24BB922F8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DDAA66A-04EA-AE2A-AB5E-4383A009D044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2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5E3D57FE-639D-6504-858E-71AED4D2B27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0195" y="18311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2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9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CA0A873-6739-E5B7-06A7-2256C3CDCFCE}"/>
              </a:ext>
            </a:extLst>
          </p:cNvPr>
          <p:cNvGrpSpPr/>
          <p:nvPr/>
        </p:nvGrpSpPr>
        <p:grpSpPr>
          <a:xfrm>
            <a:off x="898096" y="922988"/>
            <a:ext cx="10783772" cy="5411138"/>
            <a:chOff x="891475" y="1258681"/>
            <a:chExt cx="10783772" cy="541113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1012A49-3B05-54E3-E7EE-1E2102BF3940}"/>
                </a:ext>
              </a:extLst>
            </p:cNvPr>
            <p:cNvGrpSpPr/>
            <p:nvPr/>
          </p:nvGrpSpPr>
          <p:grpSpPr>
            <a:xfrm rot="1554913">
              <a:off x="8009864" y="2486978"/>
              <a:ext cx="2353452" cy="725315"/>
              <a:chOff x="4423706" y="2037629"/>
              <a:chExt cx="3144687" cy="725315"/>
            </a:xfrm>
          </p:grpSpPr>
          <p:cxnSp>
            <p:nvCxnSpPr>
              <p:cNvPr id="36" name="Đường kết nối: Cong 30">
                <a:extLst>
                  <a:ext uri="{FF2B5EF4-FFF2-40B4-BE49-F238E27FC236}">
                    <a16:creationId xmlns:a16="http://schemas.microsoft.com/office/drawing/2014/main" id="{B268E6CD-DF97-F090-3288-363CC0F4D1EF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423706" y="2037629"/>
                <a:ext cx="3022165" cy="607667"/>
              </a:xfrm>
              <a:prstGeom prst="curvedConnector3">
                <a:avLst>
                  <a:gd name="adj1" fmla="val 50000"/>
                </a:avLst>
              </a:prstGeom>
              <a:ln w="28575">
                <a:solidFill>
                  <a:srgbClr val="221F1F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Isosceles Triangle 36">
                <a:extLst>
                  <a:ext uri="{FF2B5EF4-FFF2-40B4-BE49-F238E27FC236}">
                    <a16:creationId xmlns:a16="http://schemas.microsoft.com/office/drawing/2014/main" id="{C8918FC4-F5DC-67B4-664C-88884188068A}"/>
                  </a:ext>
                </a:extLst>
              </p:cNvPr>
              <p:cNvSpPr/>
              <p:nvPr/>
            </p:nvSpPr>
            <p:spPr>
              <a:xfrm rot="5904122">
                <a:off x="7399946" y="2594497"/>
                <a:ext cx="194654" cy="14224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5368204-A50A-A6BB-2C30-176E9C622C26}"/>
                </a:ext>
              </a:extLst>
            </p:cNvPr>
            <p:cNvGrpSpPr/>
            <p:nvPr/>
          </p:nvGrpSpPr>
          <p:grpSpPr>
            <a:xfrm rot="1189893">
              <a:off x="2568861" y="3888357"/>
              <a:ext cx="5554854" cy="2244570"/>
              <a:chOff x="3508391" y="3911629"/>
              <a:chExt cx="5554854" cy="2244570"/>
            </a:xfrm>
          </p:grpSpPr>
          <p:cxnSp>
            <p:nvCxnSpPr>
              <p:cNvPr id="34" name="Đường kết nối: Cong 30">
                <a:extLst>
                  <a:ext uri="{FF2B5EF4-FFF2-40B4-BE49-F238E27FC236}">
                    <a16:creationId xmlns:a16="http://schemas.microsoft.com/office/drawing/2014/main" id="{D15039D8-BCB8-7599-362B-066CEDFC0FCD}"/>
                  </a:ext>
                </a:extLst>
              </p:cNvPr>
              <p:cNvCxnSpPr>
                <a:cxnSpLocks/>
              </p:cNvCxnSpPr>
              <p:nvPr/>
            </p:nvCxnSpPr>
            <p:spPr>
              <a:xfrm rot="9610107" flipV="1">
                <a:off x="7160115" y="3911629"/>
                <a:ext cx="1903130" cy="770871"/>
              </a:xfrm>
              <a:prstGeom prst="curvedConnector3">
                <a:avLst>
                  <a:gd name="adj1" fmla="val 50000"/>
                </a:avLst>
              </a:prstGeom>
              <a:ln w="28575">
                <a:solidFill>
                  <a:srgbClr val="221F1F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Isosceles Triangle 34">
                <a:extLst>
                  <a:ext uri="{FF2B5EF4-FFF2-40B4-BE49-F238E27FC236}">
                    <a16:creationId xmlns:a16="http://schemas.microsoft.com/office/drawing/2014/main" id="{F099960D-E015-C3B9-9367-ECB4B7243623}"/>
                  </a:ext>
                </a:extLst>
              </p:cNvPr>
              <p:cNvSpPr/>
              <p:nvPr/>
            </p:nvSpPr>
            <p:spPr>
              <a:xfrm rot="15913945">
                <a:off x="7152746" y="4917773"/>
                <a:ext cx="194654" cy="14224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5" name="Đường kết nối: Cong 30">
                <a:extLst>
                  <a:ext uri="{FF2B5EF4-FFF2-40B4-BE49-F238E27FC236}">
                    <a16:creationId xmlns:a16="http://schemas.microsoft.com/office/drawing/2014/main" id="{86496775-2A8C-5643-F105-5B8F49C61AC3}"/>
                  </a:ext>
                </a:extLst>
              </p:cNvPr>
              <p:cNvCxnSpPr>
                <a:cxnSpLocks/>
              </p:cNvCxnSpPr>
              <p:nvPr/>
            </p:nvCxnSpPr>
            <p:spPr>
              <a:xfrm rot="9610107">
                <a:off x="3671689" y="5608636"/>
                <a:ext cx="1467194" cy="547563"/>
              </a:xfrm>
              <a:prstGeom prst="curvedConnector3">
                <a:avLst>
                  <a:gd name="adj1" fmla="val 50000"/>
                </a:avLst>
              </a:prstGeom>
              <a:ln w="28575">
                <a:solidFill>
                  <a:srgbClr val="221F1F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Isosceles Triangle 5">
                <a:extLst>
                  <a:ext uri="{FF2B5EF4-FFF2-40B4-BE49-F238E27FC236}">
                    <a16:creationId xmlns:a16="http://schemas.microsoft.com/office/drawing/2014/main" id="{7433DA12-9025-D1FF-4A09-9570E07D0E30}"/>
                  </a:ext>
                </a:extLst>
              </p:cNvPr>
              <p:cNvSpPr/>
              <p:nvPr/>
            </p:nvSpPr>
            <p:spPr>
              <a:xfrm rot="15010107">
                <a:off x="3482184" y="5834636"/>
                <a:ext cx="194654" cy="14224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55C8DA6-D4F7-C29E-EBF8-0F5A5CC2C04B}"/>
                </a:ext>
              </a:extLst>
            </p:cNvPr>
            <p:cNvGrpSpPr/>
            <p:nvPr/>
          </p:nvGrpSpPr>
          <p:grpSpPr>
            <a:xfrm rot="20624572">
              <a:off x="3189234" y="1896982"/>
              <a:ext cx="2353448" cy="725313"/>
              <a:chOff x="4423710" y="2037631"/>
              <a:chExt cx="3144684" cy="725313"/>
            </a:xfrm>
          </p:grpSpPr>
          <p:cxnSp>
            <p:nvCxnSpPr>
              <p:cNvPr id="32" name="Đường kết nối: Cong 30">
                <a:extLst>
                  <a:ext uri="{FF2B5EF4-FFF2-40B4-BE49-F238E27FC236}">
                    <a16:creationId xmlns:a16="http://schemas.microsoft.com/office/drawing/2014/main" id="{8A13D841-6186-86D8-96E5-1D9F035212E4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423710" y="2037631"/>
                <a:ext cx="3022166" cy="607667"/>
              </a:xfrm>
              <a:prstGeom prst="curvedConnector3">
                <a:avLst>
                  <a:gd name="adj1" fmla="val 50000"/>
                </a:avLst>
              </a:prstGeom>
              <a:ln w="28575">
                <a:solidFill>
                  <a:srgbClr val="221F1F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Isosceles Triangle 32">
                <a:extLst>
                  <a:ext uri="{FF2B5EF4-FFF2-40B4-BE49-F238E27FC236}">
                    <a16:creationId xmlns:a16="http://schemas.microsoft.com/office/drawing/2014/main" id="{F55E140E-D998-D054-EC64-1F4A8934B011}"/>
                  </a:ext>
                </a:extLst>
              </p:cNvPr>
              <p:cNvSpPr/>
              <p:nvPr/>
            </p:nvSpPr>
            <p:spPr>
              <a:xfrm rot="5904122">
                <a:off x="7399947" y="2594497"/>
                <a:ext cx="194654" cy="14224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3D4F8BC-B0BA-2516-F890-1AB1A30FFA64}"/>
                </a:ext>
              </a:extLst>
            </p:cNvPr>
            <p:cNvSpPr txBox="1"/>
            <p:nvPr/>
          </p:nvSpPr>
          <p:spPr>
            <a:xfrm>
              <a:off x="1953136" y="2785444"/>
              <a:ext cx="29516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Bắt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đầu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E5C4066-3AB3-4DE0-86FA-3BBAA4B0A661}"/>
                </a:ext>
              </a:extLst>
            </p:cNvPr>
            <p:cNvGrpSpPr/>
            <p:nvPr/>
          </p:nvGrpSpPr>
          <p:grpSpPr>
            <a:xfrm>
              <a:off x="7837612" y="3685181"/>
              <a:ext cx="3837635" cy="1942418"/>
              <a:chOff x="8056191" y="3146281"/>
              <a:chExt cx="3837635" cy="1942418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5845DA26-99A1-EB93-CCC9-15C5FDA8DE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834963" y="3146281"/>
                <a:ext cx="2169042" cy="1339470"/>
              </a:xfrm>
              <a:prstGeom prst="rect">
                <a:avLst/>
              </a:prstGeom>
            </p:spPr>
          </p:pic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14D64B0D-3705-265D-4D4F-B43D6CB09559}"/>
                  </a:ext>
                </a:extLst>
              </p:cNvPr>
              <p:cNvGrpSpPr/>
              <p:nvPr/>
            </p:nvGrpSpPr>
            <p:grpSpPr>
              <a:xfrm>
                <a:off x="8056191" y="4523913"/>
                <a:ext cx="3837635" cy="564786"/>
                <a:chOff x="8056191" y="4362015"/>
                <a:chExt cx="3837635" cy="564786"/>
              </a:xfrm>
            </p:grpSpPr>
            <p:pic>
              <p:nvPicPr>
                <p:cNvPr id="28" name="Picture 8">
                  <a:extLst>
                    <a:ext uri="{FF2B5EF4-FFF2-40B4-BE49-F238E27FC236}">
                      <a16:creationId xmlns:a16="http://schemas.microsoft.com/office/drawing/2014/main" id="{7C960FED-00A8-CDBD-C136-066A950AFEB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56191" y="4362015"/>
                  <a:ext cx="504524" cy="46789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46308BBD-6889-8432-1996-B728C9E8D804}"/>
                    </a:ext>
                  </a:extLst>
                </p:cNvPr>
                <p:cNvSpPr txBox="1"/>
                <p:nvPr/>
              </p:nvSpPr>
              <p:spPr>
                <a:xfrm>
                  <a:off x="8506544" y="4403581"/>
                  <a:ext cx="33872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Thác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nước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chảy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xiết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0F1CD9D-26D7-45EF-5459-FB334363DF3E}"/>
                </a:ext>
              </a:extLst>
            </p:cNvPr>
            <p:cNvGrpSpPr/>
            <p:nvPr/>
          </p:nvGrpSpPr>
          <p:grpSpPr>
            <a:xfrm>
              <a:off x="891475" y="4544746"/>
              <a:ext cx="6736538" cy="2125073"/>
              <a:chOff x="1519194" y="4544871"/>
              <a:chExt cx="6736538" cy="2125073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3A840487-3090-B829-CD83-FAE7FF6FB1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916651" y="4544871"/>
                <a:ext cx="1796902" cy="1326830"/>
              </a:xfrm>
              <a:prstGeom prst="rect">
                <a:avLst/>
              </a:prstGeom>
            </p:spPr>
          </p:pic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95B5F7D7-C40D-AC86-8D3B-EF1F4A3CC788}"/>
                  </a:ext>
                </a:extLst>
              </p:cNvPr>
              <p:cNvGrpSpPr/>
              <p:nvPr/>
            </p:nvGrpSpPr>
            <p:grpSpPr>
              <a:xfrm>
                <a:off x="1519194" y="5876453"/>
                <a:ext cx="6736538" cy="793491"/>
                <a:chOff x="1363440" y="5895580"/>
                <a:chExt cx="6736538" cy="793491"/>
              </a:xfrm>
            </p:grpSpPr>
            <p:pic>
              <p:nvPicPr>
                <p:cNvPr id="24" name="Picture 12">
                  <a:extLst>
                    <a:ext uri="{FF2B5EF4-FFF2-40B4-BE49-F238E27FC236}">
                      <a16:creationId xmlns:a16="http://schemas.microsoft.com/office/drawing/2014/main" id="{59B4DEE9-D41A-B6F5-CAC9-D0A8C42A3B3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24182" y="5895580"/>
                  <a:ext cx="486395" cy="49093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C1A7F286-C488-74D5-B181-4642F8911F80}"/>
                    </a:ext>
                  </a:extLst>
                </p:cNvPr>
                <p:cNvSpPr txBox="1"/>
                <p:nvPr/>
              </p:nvSpPr>
              <p:spPr>
                <a:xfrm>
                  <a:off x="4712696" y="5963833"/>
                  <a:ext cx="33872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Dòng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sông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bí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ẩn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55D518E8-042A-F21D-A876-39900800C194}"/>
                    </a:ext>
                  </a:extLst>
                </p:cNvPr>
                <p:cNvSpPr txBox="1"/>
                <p:nvPr/>
              </p:nvSpPr>
              <p:spPr>
                <a:xfrm>
                  <a:off x="1363440" y="6165851"/>
                  <a:ext cx="33872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Khá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m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phá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kho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báu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5CF058E-0992-008A-384B-D6F85066038B}"/>
                </a:ext>
              </a:extLst>
            </p:cNvPr>
            <p:cNvGrpSpPr/>
            <p:nvPr/>
          </p:nvGrpSpPr>
          <p:grpSpPr>
            <a:xfrm>
              <a:off x="5593188" y="1258681"/>
              <a:ext cx="3617924" cy="1740432"/>
              <a:chOff x="5593188" y="1258681"/>
              <a:chExt cx="3617924" cy="1740432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F8FD23B0-3E8B-B3BD-31B0-A42ABC6B7801}"/>
                  </a:ext>
                </a:extLst>
              </p:cNvPr>
              <p:cNvGrpSpPr/>
              <p:nvPr/>
            </p:nvGrpSpPr>
            <p:grpSpPr>
              <a:xfrm>
                <a:off x="5593188" y="2446305"/>
                <a:ext cx="3617924" cy="552808"/>
                <a:chOff x="4902331" y="2383843"/>
                <a:chExt cx="3617924" cy="552808"/>
              </a:xfrm>
            </p:grpSpPr>
            <p:pic>
              <p:nvPicPr>
                <p:cNvPr id="17" name="Picture 6">
                  <a:extLst>
                    <a:ext uri="{FF2B5EF4-FFF2-40B4-BE49-F238E27FC236}">
                      <a16:creationId xmlns:a16="http://schemas.microsoft.com/office/drawing/2014/main" id="{DB6CFED9-4D25-FEA0-CDF0-3E01091A3BB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02331" y="2383843"/>
                  <a:ext cx="471382" cy="49484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AF1FD97-623D-DB31-9BFE-57A4EFD39688}"/>
                    </a:ext>
                  </a:extLst>
                </p:cNvPr>
                <p:cNvSpPr txBox="1"/>
                <p:nvPr/>
              </p:nvSpPr>
              <p:spPr>
                <a:xfrm>
                  <a:off x="5132973" y="2413431"/>
                  <a:ext cx="33872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 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Khu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rừng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ma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quái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B025A77-CD86-48F8-8222-B9664DB7EB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926346" y="1258681"/>
                <a:ext cx="2211573" cy="1171625"/>
              </a:xfrm>
              <a:prstGeom prst="rect">
                <a:avLst/>
              </a:prstGeom>
            </p:spPr>
          </p:pic>
        </p:grp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523B4201-C373-9B35-2610-AF3530EEF9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646652" y="925033"/>
            <a:ext cx="1419392" cy="1488558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B8E59267-2FE4-3136-9072-A5046F03981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74818" y="3932896"/>
            <a:ext cx="1641723" cy="1309222"/>
          </a:xfrm>
          <a:prstGeom prst="rect">
            <a:avLst/>
          </a:prstGeom>
        </p:spPr>
      </p:pic>
      <p:sp>
        <p:nvSpPr>
          <p:cNvPr id="21" name="4">
            <a:hlinkClick r:id="rId13" action="ppaction://hlinksldjump"/>
            <a:extLst>
              <a:ext uri="{FF2B5EF4-FFF2-40B4-BE49-F238E27FC236}">
                <a16:creationId xmlns:a16="http://schemas.microsoft.com/office/drawing/2014/main" id="{E2E84745-B901-C267-BBB0-169CCBE69CFA}"/>
              </a:ext>
            </a:extLst>
          </p:cNvPr>
          <p:cNvSpPr/>
          <p:nvPr/>
        </p:nvSpPr>
        <p:spPr>
          <a:xfrm>
            <a:off x="1626782" y="5284381"/>
            <a:ext cx="393405" cy="552893"/>
          </a:xfrm>
          <a:custGeom>
            <a:avLst/>
            <a:gdLst/>
            <a:ahLst/>
            <a:cxnLst/>
            <a:rect l="l" t="t" r="r" b="b"/>
            <a:pathLst>
              <a:path w="2580189" h="3175617">
                <a:moveTo>
                  <a:pt x="0" y="0"/>
                </a:moveTo>
                <a:lnTo>
                  <a:pt x="2580189" y="0"/>
                </a:lnTo>
                <a:lnTo>
                  <a:pt x="2580189" y="3175617"/>
                </a:lnTo>
                <a:lnTo>
                  <a:pt x="0" y="31756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pic>
        <p:nvPicPr>
          <p:cNvPr id="2" name="00">
            <a:hlinkClick r:id="" action="ppaction://media"/>
            <a:extLst>
              <a:ext uri="{FF2B5EF4-FFF2-40B4-BE49-F238E27FC236}">
                <a16:creationId xmlns:a16="http://schemas.microsoft.com/office/drawing/2014/main" id="{0C24E8A3-33D8-130A-153B-8A0942D5EF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805712" y="7803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7392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9652407" y="833707"/>
            <a:ext cx="1552941" cy="1043706"/>
          </a:xfrm>
          <a:custGeom>
            <a:avLst/>
            <a:gdLst/>
            <a:ahLst/>
            <a:cxnLst/>
            <a:rect l="l" t="t" r="r" b="b"/>
            <a:pathLst>
              <a:path w="2329412" h="1565559">
                <a:moveTo>
                  <a:pt x="0" y="0"/>
                </a:moveTo>
                <a:lnTo>
                  <a:pt x="2329412" y="0"/>
                </a:lnTo>
                <a:lnTo>
                  <a:pt x="2329412" y="1565559"/>
                </a:lnTo>
                <a:lnTo>
                  <a:pt x="0" y="15655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187162" y="2893227"/>
            <a:ext cx="2654098" cy="2687695"/>
          </a:xfrm>
          <a:custGeom>
            <a:avLst/>
            <a:gdLst/>
            <a:ahLst/>
            <a:cxnLst/>
            <a:rect l="l" t="t" r="r" b="b"/>
            <a:pathLst>
              <a:path w="3981147" h="4031542">
                <a:moveTo>
                  <a:pt x="0" y="0"/>
                </a:moveTo>
                <a:lnTo>
                  <a:pt x="3981147" y="0"/>
                </a:lnTo>
                <a:lnTo>
                  <a:pt x="3981147" y="4031542"/>
                </a:lnTo>
                <a:lnTo>
                  <a:pt x="0" y="40315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67984" y="2092518"/>
            <a:ext cx="2258177" cy="2680329"/>
          </a:xfrm>
          <a:custGeom>
            <a:avLst/>
            <a:gdLst/>
            <a:ahLst/>
            <a:cxnLst/>
            <a:rect l="l" t="t" r="r" b="b"/>
            <a:pathLst>
              <a:path w="3387266" h="4020494">
                <a:moveTo>
                  <a:pt x="0" y="0"/>
                </a:moveTo>
                <a:lnTo>
                  <a:pt x="3387266" y="0"/>
                </a:lnTo>
                <a:lnTo>
                  <a:pt x="3387266" y="4020494"/>
                </a:lnTo>
                <a:lnTo>
                  <a:pt x="0" y="40204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green orange and white text&#10;&#10;AI-generated content may be incorrect.">
            <a:extLst>
              <a:ext uri="{FF2B5EF4-FFF2-40B4-BE49-F238E27FC236}">
                <a16:creationId xmlns:a16="http://schemas.microsoft.com/office/drawing/2014/main" id="{0C12A759-0302-C3D8-B7D2-5BD5622649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661" y="1527714"/>
            <a:ext cx="10067484" cy="392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96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7D663C6E-8A0B-59CE-469B-2E8E6000D6B1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AE600D-93B0-4410-6A06-E8F181D66DB2}"/>
              </a:ext>
            </a:extLst>
          </p:cNvPr>
          <p:cNvSpPr txBox="1"/>
          <p:nvPr/>
        </p:nvSpPr>
        <p:spPr>
          <a:xfrm>
            <a:off x="1314449" y="558166"/>
            <a:ext cx="10353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E1CA2B-DCFB-A1F7-5B70-51C4E236D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0950" y="647700"/>
            <a:ext cx="8039100" cy="2381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3CB175-1C1D-0E7A-BAC3-9EADC5C6D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2375" y="3209925"/>
            <a:ext cx="8153400" cy="2457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D20E7A4-EE84-37F4-896D-0DE350AF051A}"/>
              </a:ext>
            </a:extLst>
          </p:cNvPr>
          <p:cNvGrpSpPr/>
          <p:nvPr/>
        </p:nvGrpSpPr>
        <p:grpSpPr>
          <a:xfrm>
            <a:off x="429348" y="1569481"/>
            <a:ext cx="3807499" cy="4003226"/>
            <a:chOff x="8001897" y="2517912"/>
            <a:chExt cx="3807499" cy="400322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E5ACBE0-9F25-9A76-3F5F-ACB4B0ADB731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sX0" fmla="*/ 0 w 2888541"/>
                <a:gd name="csY0" fmla="*/ 276268 h 1657573"/>
                <a:gd name="csX1" fmla="*/ 276268 w 2888541"/>
                <a:gd name="csY1" fmla="*/ 0 h 1657573"/>
                <a:gd name="csX2" fmla="*/ 2612273 w 2888541"/>
                <a:gd name="csY2" fmla="*/ 0 h 1657573"/>
                <a:gd name="csX3" fmla="*/ 2888541 w 2888541"/>
                <a:gd name="csY3" fmla="*/ 276268 h 1657573"/>
                <a:gd name="csX4" fmla="*/ 2888541 w 2888541"/>
                <a:gd name="csY4" fmla="*/ 1381305 h 1657573"/>
                <a:gd name="csX5" fmla="*/ 2612273 w 2888541"/>
                <a:gd name="csY5" fmla="*/ 1657573 h 1657573"/>
                <a:gd name="csX6" fmla="*/ 276268 w 2888541"/>
                <a:gd name="csY6" fmla="*/ 1657573 h 1657573"/>
                <a:gd name="csX7" fmla="*/ 0 w 2888541"/>
                <a:gd name="csY7" fmla="*/ 1381305 h 1657573"/>
                <a:gd name="csX8" fmla="*/ 0 w 2888541"/>
                <a:gd name="csY8" fmla="*/ 276268 h 165757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EFC9445-5CC1-EAE0-B902-E1EAD0B4757E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9CA7C6CF-A3B7-6121-239C-916EEB423D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2202AA5-6D48-E7EB-7B05-E0E78B4685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D841146-8110-9B91-8B60-B41BF7BDE70A}"/>
              </a:ext>
            </a:extLst>
          </p:cNvPr>
          <p:cNvSpPr txBox="1"/>
          <p:nvPr/>
        </p:nvSpPr>
        <p:spPr>
          <a:xfrm>
            <a:off x="101784" y="5489419"/>
            <a:ext cx="41937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còn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nói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4979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-1.85185E-6 L -1.875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3" grpId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14775F9-E9C0-470F-87DF-44F906F440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r="76"/>
          <a:stretch/>
        </p:blipFill>
        <p:spPr>
          <a:xfrm>
            <a:off x="-2891" y="-12343"/>
            <a:ext cx="12192000" cy="6850381"/>
          </a:xfrm>
          <a:prstGeom prst="rect">
            <a:avLst/>
          </a:prstGeom>
        </p:spPr>
      </p:pic>
      <p:pic>
        <p:nvPicPr>
          <p:cNvPr id="3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EF07EA3-5CBA-439C-8525-B1455F3ABC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964" y="-766699"/>
            <a:ext cx="3828136" cy="382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CC6DFC17-25C7-4C08-BF20-E44A7DEAFF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430074"/>
            <a:ext cx="4950381" cy="3468925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id="{FDEE5D25-8E8A-4121-801F-0B215229D05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617"/>
          <a:stretch/>
        </p:blipFill>
        <p:spPr>
          <a:xfrm>
            <a:off x="0" y="0"/>
            <a:ext cx="4078577" cy="4206240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id="{C9694E0D-6587-4BDB-BE71-B92CC45243E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5368"/>
          <a:stretch/>
        </p:blipFill>
        <p:spPr>
          <a:xfrm>
            <a:off x="3199275" y="-4723"/>
            <a:ext cx="4944285" cy="3450035"/>
          </a:xfrm>
          <a:prstGeom prst="rect">
            <a:avLst/>
          </a:prstGeom>
        </p:spPr>
      </p:pic>
      <p:pic>
        <p:nvPicPr>
          <p:cNvPr id="7" name="Picture 6">
            <a:hlinkClick r:id="rId13" action="ppaction://hlinksldjump"/>
            <a:extLst>
              <a:ext uri="{FF2B5EF4-FFF2-40B4-BE49-F238E27FC236}">
                <a16:creationId xmlns:a16="http://schemas.microsoft.com/office/drawing/2014/main" id="{77F541A2-23F9-4560-84E9-1608064B12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41587" y="-4722"/>
            <a:ext cx="4950381" cy="3462828"/>
          </a:xfrm>
          <a:prstGeom prst="rect">
            <a:avLst/>
          </a:prstGeom>
        </p:spPr>
      </p:pic>
      <p:pic>
        <p:nvPicPr>
          <p:cNvPr id="11" name="Picture 10">
            <a:hlinkClick r:id="rId15" action="ppaction://hlinksldjump"/>
            <a:extLst>
              <a:ext uri="{FF2B5EF4-FFF2-40B4-BE49-F238E27FC236}">
                <a16:creationId xmlns:a16="http://schemas.microsoft.com/office/drawing/2014/main" id="{8E951F9F-1C59-49B8-A567-1ED70C6C6A2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16250" y="2688079"/>
            <a:ext cx="4078577" cy="4206605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7EDD3AAF-DB8E-4561-93C6-EEAC45E531C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65819" y="3434796"/>
            <a:ext cx="4944285" cy="3468925"/>
          </a:xfrm>
          <a:prstGeom prst="rect">
            <a:avLst/>
          </a:prstGeom>
        </p:spPr>
      </p:pic>
      <p:sp>
        <p:nvSpPr>
          <p:cNvPr id="5" name="Arrow: Right 4">
            <a:hlinkClick r:id="rId18" action="ppaction://hlinksldjump"/>
            <a:extLst>
              <a:ext uri="{FF2B5EF4-FFF2-40B4-BE49-F238E27FC236}">
                <a16:creationId xmlns:a16="http://schemas.microsoft.com/office/drawing/2014/main" id="{3DC8C82A-AA7C-47BF-984D-FF9B5A746FF6}"/>
              </a:ext>
            </a:extLst>
          </p:cNvPr>
          <p:cNvSpPr/>
          <p:nvPr/>
        </p:nvSpPr>
        <p:spPr>
          <a:xfrm>
            <a:off x="11074400" y="6273801"/>
            <a:ext cx="914400" cy="564239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99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F3BE17-CD38-7935-A69A-49DE8D3B0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267" y="1075217"/>
            <a:ext cx="7227746" cy="4257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05A60A7-8DDB-55D6-CB81-96706233426B}"/>
              </a:ext>
            </a:extLst>
          </p:cNvPr>
          <p:cNvSpPr/>
          <p:nvPr/>
        </p:nvSpPr>
        <p:spPr>
          <a:xfrm>
            <a:off x="4317705" y="4589943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D06A16E-8C7B-541C-B28C-D8650DE5ADA4}"/>
              </a:ext>
            </a:extLst>
          </p:cNvPr>
          <p:cNvSpPr/>
          <p:nvPr/>
        </p:nvSpPr>
        <p:spPr>
          <a:xfrm>
            <a:off x="5698830" y="4608993"/>
            <a:ext cx="762000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41064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3D3547-622A-2283-045D-96E45F754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837" y="790574"/>
            <a:ext cx="5976938" cy="4046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0AC8EF3-FE24-6466-88AE-0145CD921AB7}"/>
              </a:ext>
            </a:extLst>
          </p:cNvPr>
          <p:cNvSpPr/>
          <p:nvPr/>
        </p:nvSpPr>
        <p:spPr>
          <a:xfrm>
            <a:off x="4381500" y="4143375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667BCB8-6FBB-C156-FE4D-7EF8A7A721A4}"/>
              </a:ext>
            </a:extLst>
          </p:cNvPr>
          <p:cNvSpPr/>
          <p:nvPr/>
        </p:nvSpPr>
        <p:spPr>
          <a:xfrm>
            <a:off x="5629275" y="409575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22014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A22097-8E78-4C1C-31C7-1F761EEF2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150" y="1219200"/>
            <a:ext cx="6365250" cy="3905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AD95EA0-F0DC-27CF-00A4-C54DC396CF52}"/>
              </a:ext>
            </a:extLst>
          </p:cNvPr>
          <p:cNvSpPr/>
          <p:nvPr/>
        </p:nvSpPr>
        <p:spPr>
          <a:xfrm>
            <a:off x="4467225" y="441960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CB7D83-2CA9-99F9-456D-D2C5F2B551EF}"/>
              </a:ext>
            </a:extLst>
          </p:cNvPr>
          <p:cNvSpPr/>
          <p:nvPr/>
        </p:nvSpPr>
        <p:spPr>
          <a:xfrm>
            <a:off x="5772150" y="438150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389810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74538A-E352-3A4F-5868-3075763FD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725" y="1081087"/>
            <a:ext cx="6191250" cy="42604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49E1117-F7AB-E50C-625D-804EBBCEE08F}"/>
              </a:ext>
            </a:extLst>
          </p:cNvPr>
          <p:cNvSpPr/>
          <p:nvPr/>
        </p:nvSpPr>
        <p:spPr>
          <a:xfrm>
            <a:off x="4572000" y="4600575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A0AD06-0C45-4C1D-E179-CBE28EE86C36}"/>
              </a:ext>
            </a:extLst>
          </p:cNvPr>
          <p:cNvSpPr/>
          <p:nvPr/>
        </p:nvSpPr>
        <p:spPr>
          <a:xfrm>
            <a:off x="5905500" y="459105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/>
              </a:rPr>
              <a:t>42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448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CA0A873-6739-E5B7-06A7-2256C3CDCFCE}"/>
              </a:ext>
            </a:extLst>
          </p:cNvPr>
          <p:cNvGrpSpPr/>
          <p:nvPr/>
        </p:nvGrpSpPr>
        <p:grpSpPr>
          <a:xfrm>
            <a:off x="898096" y="922988"/>
            <a:ext cx="10783772" cy="5411138"/>
            <a:chOff x="891475" y="1258681"/>
            <a:chExt cx="10783772" cy="541113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1012A49-3B05-54E3-E7EE-1E2102BF3940}"/>
                </a:ext>
              </a:extLst>
            </p:cNvPr>
            <p:cNvGrpSpPr/>
            <p:nvPr/>
          </p:nvGrpSpPr>
          <p:grpSpPr>
            <a:xfrm rot="1554913">
              <a:off x="8009864" y="2486978"/>
              <a:ext cx="2353452" cy="725315"/>
              <a:chOff x="4423706" y="2037629"/>
              <a:chExt cx="3144687" cy="725315"/>
            </a:xfrm>
          </p:grpSpPr>
          <p:cxnSp>
            <p:nvCxnSpPr>
              <p:cNvPr id="36" name="Đường kết nối: Cong 30">
                <a:extLst>
                  <a:ext uri="{FF2B5EF4-FFF2-40B4-BE49-F238E27FC236}">
                    <a16:creationId xmlns:a16="http://schemas.microsoft.com/office/drawing/2014/main" id="{B268E6CD-DF97-F090-3288-363CC0F4D1EF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423706" y="2037629"/>
                <a:ext cx="3022165" cy="607667"/>
              </a:xfrm>
              <a:prstGeom prst="curvedConnector3">
                <a:avLst>
                  <a:gd name="adj1" fmla="val 50000"/>
                </a:avLst>
              </a:prstGeom>
              <a:ln w="28575">
                <a:solidFill>
                  <a:srgbClr val="221F1F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Isosceles Triangle 36">
                <a:extLst>
                  <a:ext uri="{FF2B5EF4-FFF2-40B4-BE49-F238E27FC236}">
                    <a16:creationId xmlns:a16="http://schemas.microsoft.com/office/drawing/2014/main" id="{C8918FC4-F5DC-67B4-664C-88884188068A}"/>
                  </a:ext>
                </a:extLst>
              </p:cNvPr>
              <p:cNvSpPr/>
              <p:nvPr/>
            </p:nvSpPr>
            <p:spPr>
              <a:xfrm rot="5904122">
                <a:off x="7399946" y="2594497"/>
                <a:ext cx="194654" cy="14224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5368204-A50A-A6BB-2C30-176E9C622C26}"/>
                </a:ext>
              </a:extLst>
            </p:cNvPr>
            <p:cNvGrpSpPr/>
            <p:nvPr/>
          </p:nvGrpSpPr>
          <p:grpSpPr>
            <a:xfrm rot="1189893">
              <a:off x="2568861" y="3888357"/>
              <a:ext cx="5554854" cy="2244570"/>
              <a:chOff x="3508391" y="3911629"/>
              <a:chExt cx="5554854" cy="2244570"/>
            </a:xfrm>
          </p:grpSpPr>
          <p:cxnSp>
            <p:nvCxnSpPr>
              <p:cNvPr id="34" name="Đường kết nối: Cong 30">
                <a:extLst>
                  <a:ext uri="{FF2B5EF4-FFF2-40B4-BE49-F238E27FC236}">
                    <a16:creationId xmlns:a16="http://schemas.microsoft.com/office/drawing/2014/main" id="{D15039D8-BCB8-7599-362B-066CEDFC0FCD}"/>
                  </a:ext>
                </a:extLst>
              </p:cNvPr>
              <p:cNvCxnSpPr>
                <a:cxnSpLocks/>
              </p:cNvCxnSpPr>
              <p:nvPr/>
            </p:nvCxnSpPr>
            <p:spPr>
              <a:xfrm rot="9610107" flipV="1">
                <a:off x="7160115" y="3911629"/>
                <a:ext cx="1903130" cy="770871"/>
              </a:xfrm>
              <a:prstGeom prst="curvedConnector3">
                <a:avLst>
                  <a:gd name="adj1" fmla="val 50000"/>
                </a:avLst>
              </a:prstGeom>
              <a:ln w="28575">
                <a:solidFill>
                  <a:srgbClr val="221F1F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Isosceles Triangle 34">
                <a:extLst>
                  <a:ext uri="{FF2B5EF4-FFF2-40B4-BE49-F238E27FC236}">
                    <a16:creationId xmlns:a16="http://schemas.microsoft.com/office/drawing/2014/main" id="{F099960D-E015-C3B9-9367-ECB4B7243623}"/>
                  </a:ext>
                </a:extLst>
              </p:cNvPr>
              <p:cNvSpPr/>
              <p:nvPr/>
            </p:nvSpPr>
            <p:spPr>
              <a:xfrm rot="15913945">
                <a:off x="7152746" y="4917773"/>
                <a:ext cx="194654" cy="14224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5" name="Đường kết nối: Cong 30">
                <a:extLst>
                  <a:ext uri="{FF2B5EF4-FFF2-40B4-BE49-F238E27FC236}">
                    <a16:creationId xmlns:a16="http://schemas.microsoft.com/office/drawing/2014/main" id="{86496775-2A8C-5643-F105-5B8F49C61AC3}"/>
                  </a:ext>
                </a:extLst>
              </p:cNvPr>
              <p:cNvCxnSpPr>
                <a:cxnSpLocks/>
              </p:cNvCxnSpPr>
              <p:nvPr/>
            </p:nvCxnSpPr>
            <p:spPr>
              <a:xfrm rot="9610107">
                <a:off x="3671689" y="5608636"/>
                <a:ext cx="1467194" cy="547563"/>
              </a:xfrm>
              <a:prstGeom prst="curvedConnector3">
                <a:avLst>
                  <a:gd name="adj1" fmla="val 50000"/>
                </a:avLst>
              </a:prstGeom>
              <a:ln w="28575">
                <a:solidFill>
                  <a:srgbClr val="221F1F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Isosceles Triangle 5">
                <a:extLst>
                  <a:ext uri="{FF2B5EF4-FFF2-40B4-BE49-F238E27FC236}">
                    <a16:creationId xmlns:a16="http://schemas.microsoft.com/office/drawing/2014/main" id="{7433DA12-9025-D1FF-4A09-9570E07D0E30}"/>
                  </a:ext>
                </a:extLst>
              </p:cNvPr>
              <p:cNvSpPr/>
              <p:nvPr/>
            </p:nvSpPr>
            <p:spPr>
              <a:xfrm rot="15010107">
                <a:off x="3482184" y="5834636"/>
                <a:ext cx="194654" cy="14224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55C8DA6-D4F7-C29E-EBF8-0F5A5CC2C04B}"/>
                </a:ext>
              </a:extLst>
            </p:cNvPr>
            <p:cNvGrpSpPr/>
            <p:nvPr/>
          </p:nvGrpSpPr>
          <p:grpSpPr>
            <a:xfrm rot="20624572">
              <a:off x="3189234" y="1896982"/>
              <a:ext cx="2353448" cy="725313"/>
              <a:chOff x="4423710" y="2037631"/>
              <a:chExt cx="3144684" cy="725313"/>
            </a:xfrm>
          </p:grpSpPr>
          <p:cxnSp>
            <p:nvCxnSpPr>
              <p:cNvPr id="32" name="Đường kết nối: Cong 30">
                <a:extLst>
                  <a:ext uri="{FF2B5EF4-FFF2-40B4-BE49-F238E27FC236}">
                    <a16:creationId xmlns:a16="http://schemas.microsoft.com/office/drawing/2014/main" id="{8A13D841-6186-86D8-96E5-1D9F035212E4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423710" y="2037631"/>
                <a:ext cx="3022166" cy="607667"/>
              </a:xfrm>
              <a:prstGeom prst="curvedConnector3">
                <a:avLst>
                  <a:gd name="adj1" fmla="val 50000"/>
                </a:avLst>
              </a:prstGeom>
              <a:ln w="28575">
                <a:solidFill>
                  <a:srgbClr val="221F1F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Isosceles Triangle 32">
                <a:extLst>
                  <a:ext uri="{FF2B5EF4-FFF2-40B4-BE49-F238E27FC236}">
                    <a16:creationId xmlns:a16="http://schemas.microsoft.com/office/drawing/2014/main" id="{F55E140E-D998-D054-EC64-1F4A8934B011}"/>
                  </a:ext>
                </a:extLst>
              </p:cNvPr>
              <p:cNvSpPr/>
              <p:nvPr/>
            </p:nvSpPr>
            <p:spPr>
              <a:xfrm rot="5904122">
                <a:off x="7399947" y="2594497"/>
                <a:ext cx="194654" cy="14224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3D4F8BC-B0BA-2516-F890-1AB1A30FFA64}"/>
                </a:ext>
              </a:extLst>
            </p:cNvPr>
            <p:cNvSpPr txBox="1"/>
            <p:nvPr/>
          </p:nvSpPr>
          <p:spPr>
            <a:xfrm>
              <a:off x="1953136" y="2785444"/>
              <a:ext cx="29516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Bắt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đầu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E5C4066-3AB3-4DE0-86FA-3BBAA4B0A661}"/>
                </a:ext>
              </a:extLst>
            </p:cNvPr>
            <p:cNvGrpSpPr/>
            <p:nvPr/>
          </p:nvGrpSpPr>
          <p:grpSpPr>
            <a:xfrm>
              <a:off x="7837612" y="3685181"/>
              <a:ext cx="3837635" cy="1942418"/>
              <a:chOff x="8056191" y="3146281"/>
              <a:chExt cx="3837635" cy="1942418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5845DA26-99A1-EB93-CCC9-15C5FDA8DE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834963" y="3146281"/>
                <a:ext cx="2169042" cy="1339470"/>
              </a:xfrm>
              <a:prstGeom prst="rect">
                <a:avLst/>
              </a:prstGeom>
            </p:spPr>
          </p:pic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14D64B0D-3705-265D-4D4F-B43D6CB09559}"/>
                  </a:ext>
                </a:extLst>
              </p:cNvPr>
              <p:cNvGrpSpPr/>
              <p:nvPr/>
            </p:nvGrpSpPr>
            <p:grpSpPr>
              <a:xfrm>
                <a:off x="8056191" y="4523913"/>
                <a:ext cx="3837635" cy="564786"/>
                <a:chOff x="8056191" y="4362015"/>
                <a:chExt cx="3837635" cy="564786"/>
              </a:xfrm>
            </p:grpSpPr>
            <p:pic>
              <p:nvPicPr>
                <p:cNvPr id="28" name="Picture 8">
                  <a:extLst>
                    <a:ext uri="{FF2B5EF4-FFF2-40B4-BE49-F238E27FC236}">
                      <a16:creationId xmlns:a16="http://schemas.microsoft.com/office/drawing/2014/main" id="{7C960FED-00A8-CDBD-C136-066A950AFEB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56191" y="4362015"/>
                  <a:ext cx="504524" cy="46789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46308BBD-6889-8432-1996-B728C9E8D804}"/>
                    </a:ext>
                  </a:extLst>
                </p:cNvPr>
                <p:cNvSpPr txBox="1"/>
                <p:nvPr/>
              </p:nvSpPr>
              <p:spPr>
                <a:xfrm>
                  <a:off x="8506544" y="4403581"/>
                  <a:ext cx="33872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Thác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nước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chảy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xiết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0F1CD9D-26D7-45EF-5459-FB334363DF3E}"/>
                </a:ext>
              </a:extLst>
            </p:cNvPr>
            <p:cNvGrpSpPr/>
            <p:nvPr/>
          </p:nvGrpSpPr>
          <p:grpSpPr>
            <a:xfrm>
              <a:off x="891475" y="4544746"/>
              <a:ext cx="6736538" cy="2125073"/>
              <a:chOff x="1519194" y="4544871"/>
              <a:chExt cx="6736538" cy="2125073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3A840487-3090-B829-CD83-FAE7FF6FB1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916651" y="4544871"/>
                <a:ext cx="1796902" cy="1326830"/>
              </a:xfrm>
              <a:prstGeom prst="rect">
                <a:avLst/>
              </a:prstGeom>
            </p:spPr>
          </p:pic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95B5F7D7-C40D-AC86-8D3B-EF1F4A3CC788}"/>
                  </a:ext>
                </a:extLst>
              </p:cNvPr>
              <p:cNvGrpSpPr/>
              <p:nvPr/>
            </p:nvGrpSpPr>
            <p:grpSpPr>
              <a:xfrm>
                <a:off x="1519194" y="5876453"/>
                <a:ext cx="6736538" cy="793491"/>
                <a:chOff x="1363440" y="5895580"/>
                <a:chExt cx="6736538" cy="793491"/>
              </a:xfrm>
            </p:grpSpPr>
            <p:pic>
              <p:nvPicPr>
                <p:cNvPr id="24" name="Picture 12">
                  <a:extLst>
                    <a:ext uri="{FF2B5EF4-FFF2-40B4-BE49-F238E27FC236}">
                      <a16:creationId xmlns:a16="http://schemas.microsoft.com/office/drawing/2014/main" id="{59B4DEE9-D41A-B6F5-CAC9-D0A8C42A3B3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24182" y="5895580"/>
                  <a:ext cx="486395" cy="49093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C1A7F286-C488-74D5-B181-4642F8911F80}"/>
                    </a:ext>
                  </a:extLst>
                </p:cNvPr>
                <p:cNvSpPr txBox="1"/>
                <p:nvPr/>
              </p:nvSpPr>
              <p:spPr>
                <a:xfrm>
                  <a:off x="4712696" y="5963833"/>
                  <a:ext cx="33872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Dòng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sông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bí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ẩn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55D518E8-042A-F21D-A876-39900800C194}"/>
                    </a:ext>
                  </a:extLst>
                </p:cNvPr>
                <p:cNvSpPr txBox="1"/>
                <p:nvPr/>
              </p:nvSpPr>
              <p:spPr>
                <a:xfrm>
                  <a:off x="1363440" y="6165851"/>
                  <a:ext cx="33872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Khá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m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phá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kho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báu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5CF058E-0992-008A-384B-D6F85066038B}"/>
                </a:ext>
              </a:extLst>
            </p:cNvPr>
            <p:cNvGrpSpPr/>
            <p:nvPr/>
          </p:nvGrpSpPr>
          <p:grpSpPr>
            <a:xfrm>
              <a:off x="5593188" y="1258681"/>
              <a:ext cx="3617924" cy="1740432"/>
              <a:chOff x="5593188" y="1258681"/>
              <a:chExt cx="3617924" cy="1740432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F8FD23B0-3E8B-B3BD-31B0-A42ABC6B7801}"/>
                  </a:ext>
                </a:extLst>
              </p:cNvPr>
              <p:cNvGrpSpPr/>
              <p:nvPr/>
            </p:nvGrpSpPr>
            <p:grpSpPr>
              <a:xfrm>
                <a:off x="5593188" y="2446305"/>
                <a:ext cx="3617924" cy="552808"/>
                <a:chOff x="4902331" y="2383843"/>
                <a:chExt cx="3617924" cy="552808"/>
              </a:xfrm>
            </p:grpSpPr>
            <p:pic>
              <p:nvPicPr>
                <p:cNvPr id="17" name="Picture 6">
                  <a:extLst>
                    <a:ext uri="{FF2B5EF4-FFF2-40B4-BE49-F238E27FC236}">
                      <a16:creationId xmlns:a16="http://schemas.microsoft.com/office/drawing/2014/main" id="{DB6CFED9-4D25-FEA0-CDF0-3E01091A3BB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02331" y="2383843"/>
                  <a:ext cx="471382" cy="49484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AF1FD97-623D-DB31-9BFE-57A4EFD39688}"/>
                    </a:ext>
                  </a:extLst>
                </p:cNvPr>
                <p:cNvSpPr txBox="1"/>
                <p:nvPr/>
              </p:nvSpPr>
              <p:spPr>
                <a:xfrm>
                  <a:off x="5132973" y="2413431"/>
                  <a:ext cx="33872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 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Khu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rừng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ma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quái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B025A77-CD86-48F8-8222-B9664DB7EB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926346" y="1258681"/>
                <a:ext cx="2211573" cy="1171625"/>
              </a:xfrm>
              <a:prstGeom prst="rect">
                <a:avLst/>
              </a:prstGeom>
            </p:spPr>
          </p:pic>
        </p:grp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523B4201-C373-9B35-2610-AF3530EEF9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646652" y="925033"/>
            <a:ext cx="1419392" cy="1488558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B8E59267-2FE4-3136-9072-A5046F03981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74818" y="3932896"/>
            <a:ext cx="1641723" cy="1309222"/>
          </a:xfrm>
          <a:prstGeom prst="rect">
            <a:avLst/>
          </a:prstGeom>
        </p:spPr>
      </p:pic>
      <p:sp>
        <p:nvSpPr>
          <p:cNvPr id="21" name="4">
            <a:hlinkClick r:id="rId13" action="ppaction://hlinksldjump"/>
            <a:extLst>
              <a:ext uri="{FF2B5EF4-FFF2-40B4-BE49-F238E27FC236}">
                <a16:creationId xmlns:a16="http://schemas.microsoft.com/office/drawing/2014/main" id="{E2E84745-B901-C267-BBB0-169CCBE69CFA}"/>
              </a:ext>
            </a:extLst>
          </p:cNvPr>
          <p:cNvSpPr/>
          <p:nvPr/>
        </p:nvSpPr>
        <p:spPr>
          <a:xfrm>
            <a:off x="1626782" y="5284381"/>
            <a:ext cx="393405" cy="552893"/>
          </a:xfrm>
          <a:custGeom>
            <a:avLst/>
            <a:gdLst/>
            <a:ahLst/>
            <a:cxnLst/>
            <a:rect l="l" t="t" r="r" b="b"/>
            <a:pathLst>
              <a:path w="2580189" h="3175617">
                <a:moveTo>
                  <a:pt x="0" y="0"/>
                </a:moveTo>
                <a:lnTo>
                  <a:pt x="2580189" y="0"/>
                </a:lnTo>
                <a:lnTo>
                  <a:pt x="2580189" y="3175617"/>
                </a:lnTo>
                <a:lnTo>
                  <a:pt x="0" y="31756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pic>
        <p:nvPicPr>
          <p:cNvPr id="3" name="1">
            <a:hlinkClick r:id="" action="ppaction://media"/>
            <a:extLst>
              <a:ext uri="{FF2B5EF4-FFF2-40B4-BE49-F238E27FC236}">
                <a16:creationId xmlns:a16="http://schemas.microsoft.com/office/drawing/2014/main" id="{7FF3AF3C-C0E2-8FA9-76FE-69BBDBBE87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710018" y="28058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6641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0.50625 -0.034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13" y="-17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23CFD85F-6CCF-3986-B6DD-BF4F0A0DCFB5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C06874-2DB0-54B4-4849-AF39C8634093}"/>
              </a:ext>
            </a:extLst>
          </p:cNvPr>
          <p:cNvSpPr txBox="1"/>
          <p:nvPr/>
        </p:nvSpPr>
        <p:spPr>
          <a:xfrm>
            <a:off x="1333499" y="529591"/>
            <a:ext cx="10353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>
                <a:solidFill>
                  <a:prstClr val="black"/>
                </a:solidFill>
              </a:rPr>
              <a:t>Hai đồng hồ nào chỉ cùng thời gian vào buổi chiều?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DAEB1F-44EB-0CAA-F127-1AD5E63ED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1414462"/>
            <a:ext cx="9690774" cy="4529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5C970A2-5547-235E-B365-5731EA4E389A}"/>
              </a:ext>
            </a:extLst>
          </p:cNvPr>
          <p:cNvCxnSpPr/>
          <p:nvPr/>
        </p:nvCxnSpPr>
        <p:spPr>
          <a:xfrm>
            <a:off x="2838450" y="2933700"/>
            <a:ext cx="1514475" cy="16383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90618F7-BA46-A0EF-0C2E-A36AB5655514}"/>
              </a:ext>
            </a:extLst>
          </p:cNvPr>
          <p:cNvCxnSpPr>
            <a:cxnSpLocks/>
          </p:cNvCxnSpPr>
          <p:nvPr/>
        </p:nvCxnSpPr>
        <p:spPr>
          <a:xfrm>
            <a:off x="5324475" y="3038475"/>
            <a:ext cx="3581400" cy="10572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68BA0AF-11B4-02BC-3D5F-DEEF080A1678}"/>
              </a:ext>
            </a:extLst>
          </p:cNvPr>
          <p:cNvCxnSpPr>
            <a:cxnSpLocks/>
          </p:cNvCxnSpPr>
          <p:nvPr/>
        </p:nvCxnSpPr>
        <p:spPr>
          <a:xfrm flipH="1">
            <a:off x="2857500" y="2981325"/>
            <a:ext cx="4572000" cy="9334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BC6FB33-E611-633D-F39A-9FF747A36741}"/>
              </a:ext>
            </a:extLst>
          </p:cNvPr>
          <p:cNvCxnSpPr>
            <a:cxnSpLocks/>
          </p:cNvCxnSpPr>
          <p:nvPr/>
        </p:nvCxnSpPr>
        <p:spPr>
          <a:xfrm flipH="1">
            <a:off x="6877050" y="3057525"/>
            <a:ext cx="1838325" cy="14001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147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59259E-6 L -4.375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3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CA0A873-6739-E5B7-06A7-2256C3CDCFCE}"/>
              </a:ext>
            </a:extLst>
          </p:cNvPr>
          <p:cNvGrpSpPr/>
          <p:nvPr/>
        </p:nvGrpSpPr>
        <p:grpSpPr>
          <a:xfrm>
            <a:off x="898096" y="922988"/>
            <a:ext cx="10783772" cy="5411138"/>
            <a:chOff x="891475" y="1258681"/>
            <a:chExt cx="10783772" cy="541113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1012A49-3B05-54E3-E7EE-1E2102BF3940}"/>
                </a:ext>
              </a:extLst>
            </p:cNvPr>
            <p:cNvGrpSpPr/>
            <p:nvPr/>
          </p:nvGrpSpPr>
          <p:grpSpPr>
            <a:xfrm rot="1554913">
              <a:off x="8009864" y="2486978"/>
              <a:ext cx="2353452" cy="725315"/>
              <a:chOff x="4423706" y="2037629"/>
              <a:chExt cx="3144687" cy="725315"/>
            </a:xfrm>
          </p:grpSpPr>
          <p:cxnSp>
            <p:nvCxnSpPr>
              <p:cNvPr id="36" name="Đường kết nối: Cong 30">
                <a:extLst>
                  <a:ext uri="{FF2B5EF4-FFF2-40B4-BE49-F238E27FC236}">
                    <a16:creationId xmlns:a16="http://schemas.microsoft.com/office/drawing/2014/main" id="{B268E6CD-DF97-F090-3288-363CC0F4D1EF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423706" y="2037629"/>
                <a:ext cx="3022165" cy="607667"/>
              </a:xfrm>
              <a:prstGeom prst="curvedConnector3">
                <a:avLst>
                  <a:gd name="adj1" fmla="val 50000"/>
                </a:avLst>
              </a:prstGeom>
              <a:ln w="28575">
                <a:solidFill>
                  <a:srgbClr val="221F1F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Isosceles Triangle 36">
                <a:extLst>
                  <a:ext uri="{FF2B5EF4-FFF2-40B4-BE49-F238E27FC236}">
                    <a16:creationId xmlns:a16="http://schemas.microsoft.com/office/drawing/2014/main" id="{C8918FC4-F5DC-67B4-664C-88884188068A}"/>
                  </a:ext>
                </a:extLst>
              </p:cNvPr>
              <p:cNvSpPr/>
              <p:nvPr/>
            </p:nvSpPr>
            <p:spPr>
              <a:xfrm rot="5904122">
                <a:off x="7399946" y="2594497"/>
                <a:ext cx="194654" cy="14224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5368204-A50A-A6BB-2C30-176E9C622C26}"/>
                </a:ext>
              </a:extLst>
            </p:cNvPr>
            <p:cNvGrpSpPr/>
            <p:nvPr/>
          </p:nvGrpSpPr>
          <p:grpSpPr>
            <a:xfrm rot="1189893">
              <a:off x="2568861" y="3888357"/>
              <a:ext cx="5554854" cy="2244570"/>
              <a:chOff x="3508391" y="3911629"/>
              <a:chExt cx="5554854" cy="2244570"/>
            </a:xfrm>
          </p:grpSpPr>
          <p:cxnSp>
            <p:nvCxnSpPr>
              <p:cNvPr id="34" name="Đường kết nối: Cong 30">
                <a:extLst>
                  <a:ext uri="{FF2B5EF4-FFF2-40B4-BE49-F238E27FC236}">
                    <a16:creationId xmlns:a16="http://schemas.microsoft.com/office/drawing/2014/main" id="{D15039D8-BCB8-7599-362B-066CEDFC0FCD}"/>
                  </a:ext>
                </a:extLst>
              </p:cNvPr>
              <p:cNvCxnSpPr>
                <a:cxnSpLocks/>
              </p:cNvCxnSpPr>
              <p:nvPr/>
            </p:nvCxnSpPr>
            <p:spPr>
              <a:xfrm rot="9610107" flipV="1">
                <a:off x="7160115" y="3911629"/>
                <a:ext cx="1903130" cy="770871"/>
              </a:xfrm>
              <a:prstGeom prst="curvedConnector3">
                <a:avLst>
                  <a:gd name="adj1" fmla="val 50000"/>
                </a:avLst>
              </a:prstGeom>
              <a:ln w="28575">
                <a:solidFill>
                  <a:srgbClr val="221F1F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Isosceles Triangle 34">
                <a:extLst>
                  <a:ext uri="{FF2B5EF4-FFF2-40B4-BE49-F238E27FC236}">
                    <a16:creationId xmlns:a16="http://schemas.microsoft.com/office/drawing/2014/main" id="{F099960D-E015-C3B9-9367-ECB4B7243623}"/>
                  </a:ext>
                </a:extLst>
              </p:cNvPr>
              <p:cNvSpPr/>
              <p:nvPr/>
            </p:nvSpPr>
            <p:spPr>
              <a:xfrm rot="15913945">
                <a:off x="7152746" y="4917773"/>
                <a:ext cx="194654" cy="14224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5" name="Đường kết nối: Cong 30">
                <a:extLst>
                  <a:ext uri="{FF2B5EF4-FFF2-40B4-BE49-F238E27FC236}">
                    <a16:creationId xmlns:a16="http://schemas.microsoft.com/office/drawing/2014/main" id="{86496775-2A8C-5643-F105-5B8F49C61AC3}"/>
                  </a:ext>
                </a:extLst>
              </p:cNvPr>
              <p:cNvCxnSpPr>
                <a:cxnSpLocks/>
              </p:cNvCxnSpPr>
              <p:nvPr/>
            </p:nvCxnSpPr>
            <p:spPr>
              <a:xfrm rot="9610107">
                <a:off x="3671689" y="5608636"/>
                <a:ext cx="1467194" cy="547563"/>
              </a:xfrm>
              <a:prstGeom prst="curvedConnector3">
                <a:avLst>
                  <a:gd name="adj1" fmla="val 50000"/>
                </a:avLst>
              </a:prstGeom>
              <a:ln w="28575">
                <a:solidFill>
                  <a:srgbClr val="221F1F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Isosceles Triangle 5">
                <a:extLst>
                  <a:ext uri="{FF2B5EF4-FFF2-40B4-BE49-F238E27FC236}">
                    <a16:creationId xmlns:a16="http://schemas.microsoft.com/office/drawing/2014/main" id="{7433DA12-9025-D1FF-4A09-9570E07D0E30}"/>
                  </a:ext>
                </a:extLst>
              </p:cNvPr>
              <p:cNvSpPr/>
              <p:nvPr/>
            </p:nvSpPr>
            <p:spPr>
              <a:xfrm rot="15010107">
                <a:off x="3482184" y="5834636"/>
                <a:ext cx="194654" cy="14224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55C8DA6-D4F7-C29E-EBF8-0F5A5CC2C04B}"/>
                </a:ext>
              </a:extLst>
            </p:cNvPr>
            <p:cNvGrpSpPr/>
            <p:nvPr/>
          </p:nvGrpSpPr>
          <p:grpSpPr>
            <a:xfrm rot="20624572">
              <a:off x="3189234" y="1896982"/>
              <a:ext cx="2353448" cy="725313"/>
              <a:chOff x="4423710" y="2037631"/>
              <a:chExt cx="3144684" cy="725313"/>
            </a:xfrm>
          </p:grpSpPr>
          <p:cxnSp>
            <p:nvCxnSpPr>
              <p:cNvPr id="32" name="Đường kết nối: Cong 30">
                <a:extLst>
                  <a:ext uri="{FF2B5EF4-FFF2-40B4-BE49-F238E27FC236}">
                    <a16:creationId xmlns:a16="http://schemas.microsoft.com/office/drawing/2014/main" id="{8A13D841-6186-86D8-96E5-1D9F035212E4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423710" y="2037631"/>
                <a:ext cx="3022166" cy="607667"/>
              </a:xfrm>
              <a:prstGeom prst="curvedConnector3">
                <a:avLst>
                  <a:gd name="adj1" fmla="val 50000"/>
                </a:avLst>
              </a:prstGeom>
              <a:ln w="28575">
                <a:solidFill>
                  <a:srgbClr val="221F1F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Isosceles Triangle 32">
                <a:extLst>
                  <a:ext uri="{FF2B5EF4-FFF2-40B4-BE49-F238E27FC236}">
                    <a16:creationId xmlns:a16="http://schemas.microsoft.com/office/drawing/2014/main" id="{F55E140E-D998-D054-EC64-1F4A8934B011}"/>
                  </a:ext>
                </a:extLst>
              </p:cNvPr>
              <p:cNvSpPr/>
              <p:nvPr/>
            </p:nvSpPr>
            <p:spPr>
              <a:xfrm rot="5904122">
                <a:off x="7399947" y="2594497"/>
                <a:ext cx="194654" cy="14224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3D4F8BC-B0BA-2516-F890-1AB1A30FFA64}"/>
                </a:ext>
              </a:extLst>
            </p:cNvPr>
            <p:cNvSpPr txBox="1"/>
            <p:nvPr/>
          </p:nvSpPr>
          <p:spPr>
            <a:xfrm>
              <a:off x="1953136" y="2785444"/>
              <a:ext cx="29516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Bắt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đầu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E5C4066-3AB3-4DE0-86FA-3BBAA4B0A661}"/>
                </a:ext>
              </a:extLst>
            </p:cNvPr>
            <p:cNvGrpSpPr/>
            <p:nvPr/>
          </p:nvGrpSpPr>
          <p:grpSpPr>
            <a:xfrm>
              <a:off x="7837612" y="3685181"/>
              <a:ext cx="3837635" cy="1942418"/>
              <a:chOff x="8056191" y="3146281"/>
              <a:chExt cx="3837635" cy="1942418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5845DA26-99A1-EB93-CCC9-15C5FDA8DE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834963" y="3146281"/>
                <a:ext cx="2169042" cy="1339470"/>
              </a:xfrm>
              <a:prstGeom prst="rect">
                <a:avLst/>
              </a:prstGeom>
            </p:spPr>
          </p:pic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14D64B0D-3705-265D-4D4F-B43D6CB09559}"/>
                  </a:ext>
                </a:extLst>
              </p:cNvPr>
              <p:cNvGrpSpPr/>
              <p:nvPr/>
            </p:nvGrpSpPr>
            <p:grpSpPr>
              <a:xfrm>
                <a:off x="8056191" y="4523913"/>
                <a:ext cx="3837635" cy="564786"/>
                <a:chOff x="8056191" y="4362015"/>
                <a:chExt cx="3837635" cy="564786"/>
              </a:xfrm>
            </p:grpSpPr>
            <p:pic>
              <p:nvPicPr>
                <p:cNvPr id="28" name="Picture 8">
                  <a:extLst>
                    <a:ext uri="{FF2B5EF4-FFF2-40B4-BE49-F238E27FC236}">
                      <a16:creationId xmlns:a16="http://schemas.microsoft.com/office/drawing/2014/main" id="{7C960FED-00A8-CDBD-C136-066A950AFEB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56191" y="4362015"/>
                  <a:ext cx="504524" cy="46789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46308BBD-6889-8432-1996-B728C9E8D804}"/>
                    </a:ext>
                  </a:extLst>
                </p:cNvPr>
                <p:cNvSpPr txBox="1"/>
                <p:nvPr/>
              </p:nvSpPr>
              <p:spPr>
                <a:xfrm>
                  <a:off x="8506544" y="4403581"/>
                  <a:ext cx="33872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Thác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nước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chảy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xiết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0F1CD9D-26D7-45EF-5459-FB334363DF3E}"/>
                </a:ext>
              </a:extLst>
            </p:cNvPr>
            <p:cNvGrpSpPr/>
            <p:nvPr/>
          </p:nvGrpSpPr>
          <p:grpSpPr>
            <a:xfrm>
              <a:off x="891475" y="4544746"/>
              <a:ext cx="6736538" cy="2125073"/>
              <a:chOff x="1519194" y="4544871"/>
              <a:chExt cx="6736538" cy="2125073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3A840487-3090-B829-CD83-FAE7FF6FB1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916651" y="4544871"/>
                <a:ext cx="1796902" cy="1326830"/>
              </a:xfrm>
              <a:prstGeom prst="rect">
                <a:avLst/>
              </a:prstGeom>
            </p:spPr>
          </p:pic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95B5F7D7-C40D-AC86-8D3B-EF1F4A3CC788}"/>
                  </a:ext>
                </a:extLst>
              </p:cNvPr>
              <p:cNvGrpSpPr/>
              <p:nvPr/>
            </p:nvGrpSpPr>
            <p:grpSpPr>
              <a:xfrm>
                <a:off x="1519194" y="5876453"/>
                <a:ext cx="6736538" cy="793491"/>
                <a:chOff x="1363440" y="5895580"/>
                <a:chExt cx="6736538" cy="793491"/>
              </a:xfrm>
            </p:grpSpPr>
            <p:pic>
              <p:nvPicPr>
                <p:cNvPr id="24" name="Picture 12">
                  <a:extLst>
                    <a:ext uri="{FF2B5EF4-FFF2-40B4-BE49-F238E27FC236}">
                      <a16:creationId xmlns:a16="http://schemas.microsoft.com/office/drawing/2014/main" id="{59B4DEE9-D41A-B6F5-CAC9-D0A8C42A3B3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24182" y="5895580"/>
                  <a:ext cx="486395" cy="49093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C1A7F286-C488-74D5-B181-4642F8911F80}"/>
                    </a:ext>
                  </a:extLst>
                </p:cNvPr>
                <p:cNvSpPr txBox="1"/>
                <p:nvPr/>
              </p:nvSpPr>
              <p:spPr>
                <a:xfrm>
                  <a:off x="4712696" y="5963833"/>
                  <a:ext cx="33872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Dòng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sông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bí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ẩn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55D518E8-042A-F21D-A876-39900800C194}"/>
                    </a:ext>
                  </a:extLst>
                </p:cNvPr>
                <p:cNvSpPr txBox="1"/>
                <p:nvPr/>
              </p:nvSpPr>
              <p:spPr>
                <a:xfrm>
                  <a:off x="1363440" y="6165851"/>
                  <a:ext cx="33872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Khá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m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phá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kho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báu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5CF058E-0992-008A-384B-D6F85066038B}"/>
                </a:ext>
              </a:extLst>
            </p:cNvPr>
            <p:cNvGrpSpPr/>
            <p:nvPr/>
          </p:nvGrpSpPr>
          <p:grpSpPr>
            <a:xfrm>
              <a:off x="5593188" y="1258681"/>
              <a:ext cx="3617924" cy="1740432"/>
              <a:chOff x="5593188" y="1258681"/>
              <a:chExt cx="3617924" cy="1740432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F8FD23B0-3E8B-B3BD-31B0-A42ABC6B7801}"/>
                  </a:ext>
                </a:extLst>
              </p:cNvPr>
              <p:cNvGrpSpPr/>
              <p:nvPr/>
            </p:nvGrpSpPr>
            <p:grpSpPr>
              <a:xfrm>
                <a:off x="5593188" y="2446305"/>
                <a:ext cx="3617924" cy="552808"/>
                <a:chOff x="4902331" y="2383843"/>
                <a:chExt cx="3617924" cy="552808"/>
              </a:xfrm>
            </p:grpSpPr>
            <p:pic>
              <p:nvPicPr>
                <p:cNvPr id="17" name="Picture 6">
                  <a:extLst>
                    <a:ext uri="{FF2B5EF4-FFF2-40B4-BE49-F238E27FC236}">
                      <a16:creationId xmlns:a16="http://schemas.microsoft.com/office/drawing/2014/main" id="{DB6CFED9-4D25-FEA0-CDF0-3E01091A3BB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02331" y="2383843"/>
                  <a:ext cx="471382" cy="49484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AF1FD97-623D-DB31-9BFE-57A4EFD39688}"/>
                    </a:ext>
                  </a:extLst>
                </p:cNvPr>
                <p:cNvSpPr txBox="1"/>
                <p:nvPr/>
              </p:nvSpPr>
              <p:spPr>
                <a:xfrm>
                  <a:off x="5132973" y="2413431"/>
                  <a:ext cx="33872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 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Khu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rừng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ma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quái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B025A77-CD86-48F8-8222-B9664DB7EB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926346" y="1258681"/>
                <a:ext cx="2211573" cy="1171625"/>
              </a:xfrm>
              <a:prstGeom prst="rect">
                <a:avLst/>
              </a:prstGeom>
            </p:spPr>
          </p:pic>
        </p:grp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523B4201-C373-9B35-2610-AF3530EEF9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292540" y="680484"/>
            <a:ext cx="1419392" cy="1488558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B8E59267-2FE4-3136-9072-A5046F03981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74818" y="3932896"/>
            <a:ext cx="1641723" cy="1309222"/>
          </a:xfrm>
          <a:prstGeom prst="rect">
            <a:avLst/>
          </a:prstGeom>
        </p:spPr>
      </p:pic>
      <p:sp>
        <p:nvSpPr>
          <p:cNvPr id="21" name="4">
            <a:hlinkClick r:id="rId13" action="ppaction://hlinksldjump"/>
            <a:extLst>
              <a:ext uri="{FF2B5EF4-FFF2-40B4-BE49-F238E27FC236}">
                <a16:creationId xmlns:a16="http://schemas.microsoft.com/office/drawing/2014/main" id="{E2E84745-B901-C267-BBB0-169CCBE69CFA}"/>
              </a:ext>
            </a:extLst>
          </p:cNvPr>
          <p:cNvSpPr/>
          <p:nvPr/>
        </p:nvSpPr>
        <p:spPr>
          <a:xfrm>
            <a:off x="1626782" y="5284381"/>
            <a:ext cx="393405" cy="552893"/>
          </a:xfrm>
          <a:custGeom>
            <a:avLst/>
            <a:gdLst/>
            <a:ahLst/>
            <a:cxnLst/>
            <a:rect l="l" t="t" r="r" b="b"/>
            <a:pathLst>
              <a:path w="2580189" h="3175617">
                <a:moveTo>
                  <a:pt x="0" y="0"/>
                </a:moveTo>
                <a:lnTo>
                  <a:pt x="2580189" y="0"/>
                </a:lnTo>
                <a:lnTo>
                  <a:pt x="2580189" y="3175617"/>
                </a:lnTo>
                <a:lnTo>
                  <a:pt x="0" y="31756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D596C2D2-BC8C-3F5A-52A1-01FFEDCC68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14325" y="9610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3007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16 0.0419 L 0.03516 0.0419 C 0.07214 0.05347 0.06523 0.04745 0.09883 0.07268 C 0.11315 0.08356 0.12422 0.09236 0.13542 0.11157 C 0.13919 0.11805 0.1418 0.12616 0.14505 0.13333 C 0.14596 0.13842 0.1487 0.15208 0.14935 0.1581 C 0.15026 0.16597 0.1513 0.17893 0.15195 0.1875 C 0.15169 0.2 0.1526 0.21273 0.15117 0.22477 C 0.15 0.2338 0.13346 0.25046 0.13281 0.25116 C 0.12604 0.25787 0.11901 0.26412 0.11185 0.26967 C 0.10794 0.27292 0.10365 0.27454 0.09961 0.27755 C 0.08802 0.28611 0.08841 0.28634 0.07956 0.29606 C 0.07487 0.30671 0.07292 0.30972 0.06992 0.32569 C 0.06966 0.32708 0.06953 0.3287 0.06914 0.33032 C 0.0681 0.3338 0.06771 0.33426 0.06654 0.33657 " pathEditMode="relative" ptsTypes="AAAAAAAAAAAAA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DC58ADD3-5136-497D-6C7E-30297228D7EC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FA993D-6E87-D0D1-5908-4ADE85C33C82}"/>
              </a:ext>
            </a:extLst>
          </p:cNvPr>
          <p:cNvSpPr txBox="1"/>
          <p:nvPr/>
        </p:nvSpPr>
        <p:spPr>
          <a:xfrm>
            <a:off x="1333499" y="529591"/>
            <a:ext cx="10353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</a:rPr>
              <a:t>Chọn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đồng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hồ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thích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hợp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với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mỗi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bức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tranh</a:t>
            </a:r>
            <a:r>
              <a:rPr lang="en-US" sz="3200" b="1" dirty="0">
                <a:solidFill>
                  <a:prstClr val="black"/>
                </a:solidFill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F6A66C-8488-DB34-1321-3CC6D9E52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837" y="1547812"/>
            <a:ext cx="3914775" cy="4010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DD67B7-6C24-6D9F-99DA-84D3B93DD8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6012" y="1404937"/>
            <a:ext cx="3743325" cy="4105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E0F09E1-25E5-B951-C75A-B522500AA495}"/>
              </a:ext>
            </a:extLst>
          </p:cNvPr>
          <p:cNvSpPr/>
          <p:nvPr/>
        </p:nvSpPr>
        <p:spPr>
          <a:xfrm>
            <a:off x="2409825" y="4648200"/>
            <a:ext cx="1428750" cy="10001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F31A8DE-3B3A-3802-A236-BD38C48F9B0D}"/>
              </a:ext>
            </a:extLst>
          </p:cNvPr>
          <p:cNvSpPr/>
          <p:nvPr/>
        </p:nvSpPr>
        <p:spPr>
          <a:xfrm>
            <a:off x="8305800" y="4495800"/>
            <a:ext cx="1428750" cy="10096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A7032136-7336-8D45-008C-BAE062B67230}"/>
              </a:ext>
            </a:extLst>
          </p:cNvPr>
          <p:cNvSpPr/>
          <p:nvPr/>
        </p:nvSpPr>
        <p:spPr>
          <a:xfrm rot="1067334">
            <a:off x="1640078" y="1596916"/>
            <a:ext cx="714375" cy="462831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F0F4BF45-D43F-7DA7-D7C6-CA064948CD8B}"/>
              </a:ext>
            </a:extLst>
          </p:cNvPr>
          <p:cNvSpPr/>
          <p:nvPr/>
        </p:nvSpPr>
        <p:spPr>
          <a:xfrm rot="7161412">
            <a:off x="9479153" y="1092092"/>
            <a:ext cx="714375" cy="462831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5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59259E-6 L -4.375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3" grpId="1"/>
      <p:bldP spid="6" grpId="0" animBg="1"/>
      <p:bldP spid="7" grpId="0" animBg="1"/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CA0A873-6739-E5B7-06A7-2256C3CDCFCE}"/>
              </a:ext>
            </a:extLst>
          </p:cNvPr>
          <p:cNvGrpSpPr/>
          <p:nvPr/>
        </p:nvGrpSpPr>
        <p:grpSpPr>
          <a:xfrm>
            <a:off x="898096" y="922988"/>
            <a:ext cx="10783772" cy="5411138"/>
            <a:chOff x="891475" y="1258681"/>
            <a:chExt cx="10783772" cy="541113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1012A49-3B05-54E3-E7EE-1E2102BF3940}"/>
                </a:ext>
              </a:extLst>
            </p:cNvPr>
            <p:cNvGrpSpPr/>
            <p:nvPr/>
          </p:nvGrpSpPr>
          <p:grpSpPr>
            <a:xfrm rot="1554913">
              <a:off x="8009864" y="2486978"/>
              <a:ext cx="2353452" cy="725315"/>
              <a:chOff x="4423706" y="2037629"/>
              <a:chExt cx="3144687" cy="725315"/>
            </a:xfrm>
          </p:grpSpPr>
          <p:cxnSp>
            <p:nvCxnSpPr>
              <p:cNvPr id="36" name="Đường kết nối: Cong 30">
                <a:extLst>
                  <a:ext uri="{FF2B5EF4-FFF2-40B4-BE49-F238E27FC236}">
                    <a16:creationId xmlns:a16="http://schemas.microsoft.com/office/drawing/2014/main" id="{B268E6CD-DF97-F090-3288-363CC0F4D1EF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423706" y="2037629"/>
                <a:ext cx="3022165" cy="607667"/>
              </a:xfrm>
              <a:prstGeom prst="curvedConnector3">
                <a:avLst>
                  <a:gd name="adj1" fmla="val 50000"/>
                </a:avLst>
              </a:prstGeom>
              <a:ln w="28575">
                <a:solidFill>
                  <a:srgbClr val="221F1F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Isosceles Triangle 36">
                <a:extLst>
                  <a:ext uri="{FF2B5EF4-FFF2-40B4-BE49-F238E27FC236}">
                    <a16:creationId xmlns:a16="http://schemas.microsoft.com/office/drawing/2014/main" id="{C8918FC4-F5DC-67B4-664C-88884188068A}"/>
                  </a:ext>
                </a:extLst>
              </p:cNvPr>
              <p:cNvSpPr/>
              <p:nvPr/>
            </p:nvSpPr>
            <p:spPr>
              <a:xfrm rot="5904122">
                <a:off x="7399946" y="2594497"/>
                <a:ext cx="194654" cy="14224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5368204-A50A-A6BB-2C30-176E9C622C26}"/>
                </a:ext>
              </a:extLst>
            </p:cNvPr>
            <p:cNvGrpSpPr/>
            <p:nvPr/>
          </p:nvGrpSpPr>
          <p:grpSpPr>
            <a:xfrm rot="1189893">
              <a:off x="2568861" y="3888357"/>
              <a:ext cx="5554854" cy="2244570"/>
              <a:chOff x="3508391" y="3911629"/>
              <a:chExt cx="5554854" cy="2244570"/>
            </a:xfrm>
          </p:grpSpPr>
          <p:cxnSp>
            <p:nvCxnSpPr>
              <p:cNvPr id="34" name="Đường kết nối: Cong 30">
                <a:extLst>
                  <a:ext uri="{FF2B5EF4-FFF2-40B4-BE49-F238E27FC236}">
                    <a16:creationId xmlns:a16="http://schemas.microsoft.com/office/drawing/2014/main" id="{D15039D8-BCB8-7599-362B-066CEDFC0FCD}"/>
                  </a:ext>
                </a:extLst>
              </p:cNvPr>
              <p:cNvCxnSpPr>
                <a:cxnSpLocks/>
              </p:cNvCxnSpPr>
              <p:nvPr/>
            </p:nvCxnSpPr>
            <p:spPr>
              <a:xfrm rot="9610107" flipV="1">
                <a:off x="7160115" y="3911629"/>
                <a:ext cx="1903130" cy="770871"/>
              </a:xfrm>
              <a:prstGeom prst="curvedConnector3">
                <a:avLst>
                  <a:gd name="adj1" fmla="val 50000"/>
                </a:avLst>
              </a:prstGeom>
              <a:ln w="28575">
                <a:solidFill>
                  <a:srgbClr val="221F1F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Isosceles Triangle 34">
                <a:extLst>
                  <a:ext uri="{FF2B5EF4-FFF2-40B4-BE49-F238E27FC236}">
                    <a16:creationId xmlns:a16="http://schemas.microsoft.com/office/drawing/2014/main" id="{F099960D-E015-C3B9-9367-ECB4B7243623}"/>
                  </a:ext>
                </a:extLst>
              </p:cNvPr>
              <p:cNvSpPr/>
              <p:nvPr/>
            </p:nvSpPr>
            <p:spPr>
              <a:xfrm rot="15913945">
                <a:off x="7152746" y="4917773"/>
                <a:ext cx="194654" cy="14224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5" name="Đường kết nối: Cong 30">
                <a:extLst>
                  <a:ext uri="{FF2B5EF4-FFF2-40B4-BE49-F238E27FC236}">
                    <a16:creationId xmlns:a16="http://schemas.microsoft.com/office/drawing/2014/main" id="{86496775-2A8C-5643-F105-5B8F49C61AC3}"/>
                  </a:ext>
                </a:extLst>
              </p:cNvPr>
              <p:cNvCxnSpPr>
                <a:cxnSpLocks/>
              </p:cNvCxnSpPr>
              <p:nvPr/>
            </p:nvCxnSpPr>
            <p:spPr>
              <a:xfrm rot="9610107">
                <a:off x="3671689" y="5608636"/>
                <a:ext cx="1467194" cy="547563"/>
              </a:xfrm>
              <a:prstGeom prst="curvedConnector3">
                <a:avLst>
                  <a:gd name="adj1" fmla="val 50000"/>
                </a:avLst>
              </a:prstGeom>
              <a:ln w="28575">
                <a:solidFill>
                  <a:srgbClr val="221F1F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Isosceles Triangle 5">
                <a:extLst>
                  <a:ext uri="{FF2B5EF4-FFF2-40B4-BE49-F238E27FC236}">
                    <a16:creationId xmlns:a16="http://schemas.microsoft.com/office/drawing/2014/main" id="{7433DA12-9025-D1FF-4A09-9570E07D0E30}"/>
                  </a:ext>
                </a:extLst>
              </p:cNvPr>
              <p:cNvSpPr/>
              <p:nvPr/>
            </p:nvSpPr>
            <p:spPr>
              <a:xfrm rot="15010107">
                <a:off x="3482184" y="5834636"/>
                <a:ext cx="194654" cy="14224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55C8DA6-D4F7-C29E-EBF8-0F5A5CC2C04B}"/>
                </a:ext>
              </a:extLst>
            </p:cNvPr>
            <p:cNvGrpSpPr/>
            <p:nvPr/>
          </p:nvGrpSpPr>
          <p:grpSpPr>
            <a:xfrm rot="20624572">
              <a:off x="3189234" y="1896982"/>
              <a:ext cx="2353448" cy="725313"/>
              <a:chOff x="4423710" y="2037631"/>
              <a:chExt cx="3144684" cy="725313"/>
            </a:xfrm>
          </p:grpSpPr>
          <p:cxnSp>
            <p:nvCxnSpPr>
              <p:cNvPr id="32" name="Đường kết nối: Cong 30">
                <a:extLst>
                  <a:ext uri="{FF2B5EF4-FFF2-40B4-BE49-F238E27FC236}">
                    <a16:creationId xmlns:a16="http://schemas.microsoft.com/office/drawing/2014/main" id="{8A13D841-6186-86D8-96E5-1D9F035212E4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423710" y="2037631"/>
                <a:ext cx="3022166" cy="607667"/>
              </a:xfrm>
              <a:prstGeom prst="curvedConnector3">
                <a:avLst>
                  <a:gd name="adj1" fmla="val 50000"/>
                </a:avLst>
              </a:prstGeom>
              <a:ln w="28575">
                <a:solidFill>
                  <a:srgbClr val="221F1F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Isosceles Triangle 32">
                <a:extLst>
                  <a:ext uri="{FF2B5EF4-FFF2-40B4-BE49-F238E27FC236}">
                    <a16:creationId xmlns:a16="http://schemas.microsoft.com/office/drawing/2014/main" id="{F55E140E-D998-D054-EC64-1F4A8934B011}"/>
                  </a:ext>
                </a:extLst>
              </p:cNvPr>
              <p:cNvSpPr/>
              <p:nvPr/>
            </p:nvSpPr>
            <p:spPr>
              <a:xfrm rot="5904122">
                <a:off x="7399947" y="2594497"/>
                <a:ext cx="194654" cy="14224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3D4F8BC-B0BA-2516-F890-1AB1A30FFA64}"/>
                </a:ext>
              </a:extLst>
            </p:cNvPr>
            <p:cNvSpPr txBox="1"/>
            <p:nvPr/>
          </p:nvSpPr>
          <p:spPr>
            <a:xfrm>
              <a:off x="1953136" y="2785444"/>
              <a:ext cx="29516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Bắt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đầu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E5C4066-3AB3-4DE0-86FA-3BBAA4B0A661}"/>
                </a:ext>
              </a:extLst>
            </p:cNvPr>
            <p:cNvGrpSpPr/>
            <p:nvPr/>
          </p:nvGrpSpPr>
          <p:grpSpPr>
            <a:xfrm>
              <a:off x="7837612" y="3685181"/>
              <a:ext cx="3837635" cy="1942418"/>
              <a:chOff x="8056191" y="3146281"/>
              <a:chExt cx="3837635" cy="1942418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5845DA26-99A1-EB93-CCC9-15C5FDA8DE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834963" y="3146281"/>
                <a:ext cx="2169042" cy="1339470"/>
              </a:xfrm>
              <a:prstGeom prst="rect">
                <a:avLst/>
              </a:prstGeom>
            </p:spPr>
          </p:pic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14D64B0D-3705-265D-4D4F-B43D6CB09559}"/>
                  </a:ext>
                </a:extLst>
              </p:cNvPr>
              <p:cNvGrpSpPr/>
              <p:nvPr/>
            </p:nvGrpSpPr>
            <p:grpSpPr>
              <a:xfrm>
                <a:off x="8056191" y="4523913"/>
                <a:ext cx="3837635" cy="564786"/>
                <a:chOff x="8056191" y="4362015"/>
                <a:chExt cx="3837635" cy="564786"/>
              </a:xfrm>
            </p:grpSpPr>
            <p:pic>
              <p:nvPicPr>
                <p:cNvPr id="28" name="Picture 8">
                  <a:extLst>
                    <a:ext uri="{FF2B5EF4-FFF2-40B4-BE49-F238E27FC236}">
                      <a16:creationId xmlns:a16="http://schemas.microsoft.com/office/drawing/2014/main" id="{7C960FED-00A8-CDBD-C136-066A950AFEB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56191" y="4362015"/>
                  <a:ext cx="504524" cy="46789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46308BBD-6889-8432-1996-B728C9E8D804}"/>
                    </a:ext>
                  </a:extLst>
                </p:cNvPr>
                <p:cNvSpPr txBox="1"/>
                <p:nvPr/>
              </p:nvSpPr>
              <p:spPr>
                <a:xfrm>
                  <a:off x="8506544" y="4403581"/>
                  <a:ext cx="33872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Thác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nước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chảy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xiết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0F1CD9D-26D7-45EF-5459-FB334363DF3E}"/>
                </a:ext>
              </a:extLst>
            </p:cNvPr>
            <p:cNvGrpSpPr/>
            <p:nvPr/>
          </p:nvGrpSpPr>
          <p:grpSpPr>
            <a:xfrm>
              <a:off x="891475" y="4544746"/>
              <a:ext cx="6736538" cy="2125073"/>
              <a:chOff x="1519194" y="4544871"/>
              <a:chExt cx="6736538" cy="2125073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3A840487-3090-B829-CD83-FAE7FF6FB1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916651" y="4544871"/>
                <a:ext cx="1796902" cy="1326830"/>
              </a:xfrm>
              <a:prstGeom prst="rect">
                <a:avLst/>
              </a:prstGeom>
            </p:spPr>
          </p:pic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95B5F7D7-C40D-AC86-8D3B-EF1F4A3CC788}"/>
                  </a:ext>
                </a:extLst>
              </p:cNvPr>
              <p:cNvGrpSpPr/>
              <p:nvPr/>
            </p:nvGrpSpPr>
            <p:grpSpPr>
              <a:xfrm>
                <a:off x="1519194" y="5876453"/>
                <a:ext cx="6736538" cy="793491"/>
                <a:chOff x="1363440" y="5895580"/>
                <a:chExt cx="6736538" cy="793491"/>
              </a:xfrm>
            </p:grpSpPr>
            <p:pic>
              <p:nvPicPr>
                <p:cNvPr id="24" name="Picture 12">
                  <a:extLst>
                    <a:ext uri="{FF2B5EF4-FFF2-40B4-BE49-F238E27FC236}">
                      <a16:creationId xmlns:a16="http://schemas.microsoft.com/office/drawing/2014/main" id="{59B4DEE9-D41A-B6F5-CAC9-D0A8C42A3B3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24182" y="5895580"/>
                  <a:ext cx="486395" cy="49093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C1A7F286-C488-74D5-B181-4642F8911F80}"/>
                    </a:ext>
                  </a:extLst>
                </p:cNvPr>
                <p:cNvSpPr txBox="1"/>
                <p:nvPr/>
              </p:nvSpPr>
              <p:spPr>
                <a:xfrm>
                  <a:off x="4712696" y="5963833"/>
                  <a:ext cx="33872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Dòng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sông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bí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ẩn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55D518E8-042A-F21D-A876-39900800C194}"/>
                    </a:ext>
                  </a:extLst>
                </p:cNvPr>
                <p:cNvSpPr txBox="1"/>
                <p:nvPr/>
              </p:nvSpPr>
              <p:spPr>
                <a:xfrm>
                  <a:off x="1363440" y="6165851"/>
                  <a:ext cx="33872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Khá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m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phá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kho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báu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5CF058E-0992-008A-384B-D6F85066038B}"/>
                </a:ext>
              </a:extLst>
            </p:cNvPr>
            <p:cNvGrpSpPr/>
            <p:nvPr/>
          </p:nvGrpSpPr>
          <p:grpSpPr>
            <a:xfrm>
              <a:off x="5593188" y="1258681"/>
              <a:ext cx="3617924" cy="1740432"/>
              <a:chOff x="5593188" y="1258681"/>
              <a:chExt cx="3617924" cy="1740432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F8FD23B0-3E8B-B3BD-31B0-A42ABC6B7801}"/>
                  </a:ext>
                </a:extLst>
              </p:cNvPr>
              <p:cNvGrpSpPr/>
              <p:nvPr/>
            </p:nvGrpSpPr>
            <p:grpSpPr>
              <a:xfrm>
                <a:off x="5593188" y="2446305"/>
                <a:ext cx="3617924" cy="552808"/>
                <a:chOff x="4902331" y="2383843"/>
                <a:chExt cx="3617924" cy="552808"/>
              </a:xfrm>
            </p:grpSpPr>
            <p:pic>
              <p:nvPicPr>
                <p:cNvPr id="17" name="Picture 6">
                  <a:extLst>
                    <a:ext uri="{FF2B5EF4-FFF2-40B4-BE49-F238E27FC236}">
                      <a16:creationId xmlns:a16="http://schemas.microsoft.com/office/drawing/2014/main" id="{DB6CFED9-4D25-FEA0-CDF0-3E01091A3BB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02331" y="2383843"/>
                  <a:ext cx="471382" cy="49484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AF1FD97-623D-DB31-9BFE-57A4EFD39688}"/>
                    </a:ext>
                  </a:extLst>
                </p:cNvPr>
                <p:cNvSpPr txBox="1"/>
                <p:nvPr/>
              </p:nvSpPr>
              <p:spPr>
                <a:xfrm>
                  <a:off x="5132973" y="2413431"/>
                  <a:ext cx="33872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 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Khu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rừng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ma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quái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B025A77-CD86-48F8-8222-B9664DB7EB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926346" y="1258681"/>
                <a:ext cx="2211573" cy="1171625"/>
              </a:xfrm>
              <a:prstGeom prst="rect">
                <a:avLst/>
              </a:prstGeom>
            </p:spPr>
          </p:pic>
        </p:grp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523B4201-C373-9B35-2610-AF3530EEF9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47452" y="3338624"/>
            <a:ext cx="1419392" cy="1488558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B8E59267-2FE4-3136-9072-A5046F03981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74818" y="3932896"/>
            <a:ext cx="1641723" cy="1309222"/>
          </a:xfrm>
          <a:prstGeom prst="rect">
            <a:avLst/>
          </a:prstGeom>
        </p:spPr>
      </p:pic>
      <p:sp>
        <p:nvSpPr>
          <p:cNvPr id="21" name="4">
            <a:hlinkClick r:id="rId13" action="ppaction://hlinksldjump"/>
            <a:extLst>
              <a:ext uri="{FF2B5EF4-FFF2-40B4-BE49-F238E27FC236}">
                <a16:creationId xmlns:a16="http://schemas.microsoft.com/office/drawing/2014/main" id="{E2E84745-B901-C267-BBB0-169CCBE69CFA}"/>
              </a:ext>
            </a:extLst>
          </p:cNvPr>
          <p:cNvSpPr/>
          <p:nvPr/>
        </p:nvSpPr>
        <p:spPr>
          <a:xfrm>
            <a:off x="1626782" y="5284381"/>
            <a:ext cx="393405" cy="552893"/>
          </a:xfrm>
          <a:custGeom>
            <a:avLst/>
            <a:gdLst/>
            <a:ahLst/>
            <a:cxnLst/>
            <a:rect l="l" t="t" r="r" b="b"/>
            <a:pathLst>
              <a:path w="2580189" h="3175617">
                <a:moveTo>
                  <a:pt x="0" y="0"/>
                </a:moveTo>
                <a:lnTo>
                  <a:pt x="2580189" y="0"/>
                </a:lnTo>
                <a:lnTo>
                  <a:pt x="2580189" y="3175617"/>
                </a:lnTo>
                <a:lnTo>
                  <a:pt x="0" y="31756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id="{626FCD91-7293-5848-71C1-CB8DDCD19B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741916" y="6739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038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35 0.01227 L -0.04935 0.01227 C -0.05378 0.01157 -0.0582 0.01134 -0.0625 0.01065 C -0.06458 0.01042 -0.06654 0.0088 -0.06862 0.00903 C -0.07188 0.00949 -0.075 0.01111 -0.07826 0.01227 C -0.09219 0.02315 -0.08034 0.0125 -0.09297 0.02778 C -0.09492 0.03009 -0.09701 0.03194 -0.09909 0.03403 C -0.103 0.03773 -0.10912 0.04282 -0.11315 0.04491 C -0.1151 0.04583 -0.11719 0.04583 -0.11914 0.0463 C -0.12122 0.04745 -0.12318 0.04861 -0.12526 0.04954 C -0.12708 0.05023 -0.12878 0.05046 -0.13047 0.05093 C -0.13399 0.05232 -0.13685 0.05417 -0.1401 0.05718 C -0.14141 0.05857 -0.14245 0.06042 -0.14362 0.06181 C -0.14675 0.06551 -0.15 0.06921 -0.15326 0.07269 C -0.18867 0.06782 -0.17787 0.08079 -0.19154 0.06042 C -0.19414 0.05208 -0.19609 0.04282 -0.19948 0.03542 C -0.20065 0.03287 -0.20117 0.02917 -0.20287 0.02778 C -0.21172 0.02037 -0.2276 0.01343 -0.23776 0.00903 C -0.24297 0.00694 -0.24831 0.00486 -0.25352 0.00278 C -0.25638 0.00185 -0.25925 0.00046 -0.26224 -0.00023 C -0.26576 -0.00116 -0.26927 -0.00116 -0.27266 -0.00185 C -0.27552 -0.00278 -0.28971 -0.00787 -0.29193 -0.00787 C -0.30039 -0.00787 -0.30872 -0.00602 -0.31719 -0.00486 C -0.32331 -0.00185 -0.32747 -0.00069 -0.33294 0.0044 C -0.33477 0.00625 -0.33633 0.0088 -0.33815 0.01065 C -0.33919 0.01181 -0.3405 0.01273 -0.34167 0.01366 C -0.34362 0.01574 -0.34557 0.01829 -0.34766 0.01991 C -0.36055 0.03056 -0.34922 0.01759 -0.36081 0.03241 C -0.36224 0.0375 -0.3651 0.04745 -0.36602 0.05255 C -0.36654 0.05556 -0.36654 0.0588 -0.36693 0.06181 C -0.36732 0.06551 -0.36823 0.06898 -0.36862 0.07269 C -0.36901 0.07593 -0.36875 0.07917 -0.36953 0.08218 C -0.37031 0.08519 -0.37188 0.08727 -0.37305 0.08982 C -0.37357 0.09444 -0.37409 0.09907 -0.37474 0.1037 C -0.375 0.10579 -0.37539 0.10787 -0.37565 0.10995 C -0.37591 0.11319 -0.37643 0.11944 -0.37643 0.11944 " pathEditMode="relative" ptsTypes="AAAAAAAAAAAAAAAAAAAAAAAAAAAAAAAAAA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3F88DE8E-4DE8-AF3A-BC75-5403CD51C630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71F33D-8769-12F6-8521-3B930C0479CF}"/>
              </a:ext>
            </a:extLst>
          </p:cNvPr>
          <p:cNvSpPr txBox="1"/>
          <p:nvPr/>
        </p:nvSpPr>
        <p:spPr>
          <a:xfrm>
            <a:off x="1333499" y="501016"/>
            <a:ext cx="10353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62C82B-3399-45E7-DEF8-E0B30A62C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524" y="1566862"/>
            <a:ext cx="8543925" cy="123056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60AFDAB-EF12-7EEF-5AFF-F1F493BB63ED}"/>
              </a:ext>
            </a:extLst>
          </p:cNvPr>
          <p:cNvGrpSpPr/>
          <p:nvPr/>
        </p:nvGrpSpPr>
        <p:grpSpPr>
          <a:xfrm>
            <a:off x="409575" y="3238500"/>
            <a:ext cx="6219825" cy="646331"/>
            <a:chOff x="409575" y="3238500"/>
            <a:chExt cx="6219825" cy="64633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7AA098-EDB7-2D0C-18A5-349356D4DE06}"/>
                </a:ext>
              </a:extLst>
            </p:cNvPr>
            <p:cNvSpPr txBox="1"/>
            <p:nvPr/>
          </p:nvSpPr>
          <p:spPr>
            <a:xfrm>
              <a:off x="409575" y="3238500"/>
              <a:ext cx="621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a) 10 </a:t>
              </a:r>
              <a:r>
                <a:rPr lang="en-US" sz="3600" dirty="0" err="1"/>
                <a:t>phút</a:t>
              </a:r>
              <a:r>
                <a:rPr lang="en-US" sz="3600" dirty="0"/>
                <a:t> + 25 </a:t>
              </a:r>
              <a:r>
                <a:rPr lang="en-US" sz="3600" dirty="0" err="1"/>
                <a:t>phút</a:t>
              </a:r>
              <a:r>
                <a:rPr lang="en-US" sz="3600" dirty="0"/>
                <a:t> =       </a:t>
              </a:r>
              <a:r>
                <a:rPr lang="en-US" sz="3600" dirty="0" err="1"/>
                <a:t>phút</a:t>
              </a:r>
              <a:endParaRPr lang="en-US" sz="3600" dirty="0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F4E52C3-783A-0DC0-B48D-F12F22358DFC}"/>
                </a:ext>
              </a:extLst>
            </p:cNvPr>
            <p:cNvSpPr/>
            <p:nvPr/>
          </p:nvSpPr>
          <p:spPr>
            <a:xfrm>
              <a:off x="4695824" y="3305175"/>
              <a:ext cx="581025" cy="495300"/>
            </a:xfrm>
            <a:prstGeom prst="roundRect">
              <a:avLst/>
            </a:prstGeom>
            <a:ln w="38100">
              <a:solidFill>
                <a:srgbClr val="C62E8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D755A44-F41B-1F54-AD28-28E7E0909CFA}"/>
              </a:ext>
            </a:extLst>
          </p:cNvPr>
          <p:cNvGrpSpPr/>
          <p:nvPr/>
        </p:nvGrpSpPr>
        <p:grpSpPr>
          <a:xfrm>
            <a:off x="504825" y="4067175"/>
            <a:ext cx="6219825" cy="646331"/>
            <a:chOff x="409575" y="3238500"/>
            <a:chExt cx="6219825" cy="64633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B7A528-E892-075D-BCED-61F0DBEC3380}"/>
                </a:ext>
              </a:extLst>
            </p:cNvPr>
            <p:cNvSpPr txBox="1"/>
            <p:nvPr/>
          </p:nvSpPr>
          <p:spPr>
            <a:xfrm>
              <a:off x="409575" y="3238500"/>
              <a:ext cx="621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c) 24 </a:t>
              </a:r>
              <a:r>
                <a:rPr lang="en-US" sz="3600" dirty="0" err="1"/>
                <a:t>giờ</a:t>
              </a:r>
              <a:r>
                <a:rPr lang="en-US" sz="3600" dirty="0"/>
                <a:t> x 2 =        </a:t>
              </a:r>
              <a:r>
                <a:rPr lang="en-US" sz="3600" dirty="0" err="1"/>
                <a:t>giờ</a:t>
              </a:r>
              <a:r>
                <a:rPr lang="en-US" sz="3600" dirty="0"/>
                <a:t> 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9801609-2BF5-4C98-FD79-6B6BBABE60AA}"/>
                </a:ext>
              </a:extLst>
            </p:cNvPr>
            <p:cNvSpPr/>
            <p:nvPr/>
          </p:nvSpPr>
          <p:spPr>
            <a:xfrm>
              <a:off x="3190874" y="3305175"/>
              <a:ext cx="581025" cy="495300"/>
            </a:xfrm>
            <a:prstGeom prst="roundRect">
              <a:avLst/>
            </a:prstGeom>
            <a:ln w="38100">
              <a:solidFill>
                <a:srgbClr val="C62E8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B5D1402-FD0E-6FD5-A884-041A64F0143F}"/>
              </a:ext>
            </a:extLst>
          </p:cNvPr>
          <p:cNvGrpSpPr/>
          <p:nvPr/>
        </p:nvGrpSpPr>
        <p:grpSpPr>
          <a:xfrm>
            <a:off x="6724650" y="3200400"/>
            <a:ext cx="6219825" cy="646331"/>
            <a:chOff x="409575" y="3238500"/>
            <a:chExt cx="6219825" cy="64633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B7037DC-6C8F-3261-846F-9252B0B418EA}"/>
                </a:ext>
              </a:extLst>
            </p:cNvPr>
            <p:cNvSpPr txBox="1"/>
            <p:nvPr/>
          </p:nvSpPr>
          <p:spPr>
            <a:xfrm>
              <a:off x="409575" y="3238500"/>
              <a:ext cx="621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b) 24 </a:t>
              </a:r>
              <a:r>
                <a:rPr lang="en-US" sz="3600" dirty="0" err="1"/>
                <a:t>giờ</a:t>
              </a:r>
              <a:r>
                <a:rPr lang="en-US" sz="3600" dirty="0"/>
                <a:t> - 8 </a:t>
              </a:r>
              <a:r>
                <a:rPr lang="en-US" sz="3600" dirty="0" err="1"/>
                <a:t>giờ</a:t>
              </a:r>
              <a:r>
                <a:rPr lang="en-US" sz="3600" dirty="0"/>
                <a:t> =        </a:t>
              </a:r>
              <a:r>
                <a:rPr lang="en-US" sz="3600" dirty="0" err="1"/>
                <a:t>giờ</a:t>
              </a:r>
              <a:r>
                <a:rPr lang="en-US" sz="3600" dirty="0"/>
                <a:t> 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17BAE03-36EA-3A5E-7773-825D74B635AA}"/>
                </a:ext>
              </a:extLst>
            </p:cNvPr>
            <p:cNvSpPr/>
            <p:nvPr/>
          </p:nvSpPr>
          <p:spPr>
            <a:xfrm>
              <a:off x="3867149" y="3324225"/>
              <a:ext cx="581025" cy="495300"/>
            </a:xfrm>
            <a:prstGeom prst="roundRect">
              <a:avLst/>
            </a:prstGeom>
            <a:ln w="38100">
              <a:solidFill>
                <a:srgbClr val="C62E8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4DBC45C-014D-4F1B-226B-D1C6F1344234}"/>
              </a:ext>
            </a:extLst>
          </p:cNvPr>
          <p:cNvGrpSpPr/>
          <p:nvPr/>
        </p:nvGrpSpPr>
        <p:grpSpPr>
          <a:xfrm>
            <a:off x="6762750" y="4067175"/>
            <a:ext cx="6219825" cy="646331"/>
            <a:chOff x="409575" y="3238500"/>
            <a:chExt cx="6219825" cy="64633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E33E28A-9805-8BC3-7CA9-6F20AD549C6C}"/>
                </a:ext>
              </a:extLst>
            </p:cNvPr>
            <p:cNvSpPr txBox="1"/>
            <p:nvPr/>
          </p:nvSpPr>
          <p:spPr>
            <a:xfrm>
              <a:off x="409575" y="3238500"/>
              <a:ext cx="621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d) 60 </a:t>
              </a:r>
              <a:r>
                <a:rPr lang="en-US" sz="3600" dirty="0" err="1"/>
                <a:t>phút</a:t>
              </a:r>
              <a:r>
                <a:rPr lang="en-US" sz="3600" dirty="0"/>
                <a:t> : 6 =        </a:t>
              </a:r>
              <a:r>
                <a:rPr lang="en-US" sz="3600" dirty="0" err="1"/>
                <a:t>phút</a:t>
              </a:r>
              <a:endParaRPr lang="en-US" sz="3600" dirty="0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A3999BC4-2A79-4BAC-9526-EBC9FCA17E8A}"/>
                </a:ext>
              </a:extLst>
            </p:cNvPr>
            <p:cNvSpPr/>
            <p:nvPr/>
          </p:nvSpPr>
          <p:spPr>
            <a:xfrm>
              <a:off x="3419474" y="3286125"/>
              <a:ext cx="581025" cy="495300"/>
            </a:xfrm>
            <a:prstGeom prst="roundRect">
              <a:avLst/>
            </a:prstGeom>
            <a:ln w="38100">
              <a:solidFill>
                <a:srgbClr val="C62E8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1881E30-5BA8-C95D-6BDC-A3EFCE564974}"/>
              </a:ext>
            </a:extLst>
          </p:cNvPr>
          <p:cNvSpPr/>
          <p:nvPr/>
        </p:nvSpPr>
        <p:spPr>
          <a:xfrm>
            <a:off x="4619624" y="3305175"/>
            <a:ext cx="666751" cy="495300"/>
          </a:xfrm>
          <a:prstGeom prst="roundRect">
            <a:avLst/>
          </a:prstGeom>
          <a:ln w="38100">
            <a:solidFill>
              <a:srgbClr val="C62E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10F226F-201B-CC96-40BD-8B5D933C8DC4}"/>
              </a:ext>
            </a:extLst>
          </p:cNvPr>
          <p:cNvSpPr/>
          <p:nvPr/>
        </p:nvSpPr>
        <p:spPr>
          <a:xfrm>
            <a:off x="10115549" y="3286125"/>
            <a:ext cx="666751" cy="495300"/>
          </a:xfrm>
          <a:prstGeom prst="roundRect">
            <a:avLst/>
          </a:prstGeom>
          <a:ln w="38100">
            <a:solidFill>
              <a:srgbClr val="C62E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B5B7D59-C5E1-2F70-1457-FC9A80CE0219}"/>
              </a:ext>
            </a:extLst>
          </p:cNvPr>
          <p:cNvSpPr/>
          <p:nvPr/>
        </p:nvSpPr>
        <p:spPr>
          <a:xfrm>
            <a:off x="3248024" y="4133850"/>
            <a:ext cx="666751" cy="495300"/>
          </a:xfrm>
          <a:prstGeom prst="roundRect">
            <a:avLst/>
          </a:prstGeom>
          <a:ln w="38100">
            <a:solidFill>
              <a:srgbClr val="C62E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48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A1182C4-0C33-F5CA-D99A-483D02FE5ADE}"/>
              </a:ext>
            </a:extLst>
          </p:cNvPr>
          <p:cNvSpPr/>
          <p:nvPr/>
        </p:nvSpPr>
        <p:spPr>
          <a:xfrm>
            <a:off x="9705974" y="4076700"/>
            <a:ext cx="666751" cy="542925"/>
          </a:xfrm>
          <a:prstGeom prst="roundRect">
            <a:avLst/>
          </a:prstGeom>
          <a:ln w="38100">
            <a:solidFill>
              <a:srgbClr val="C62E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09864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3.33333E-6 L -4.375E-6 -0.07223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3" grpId="1"/>
      <p:bldP spid="17" grpId="0" animBg="1"/>
      <p:bldP spid="18" grpId="0" animBg="1"/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303" y="2897506"/>
            <a:ext cx="2679404" cy="385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7BBF79-CFAF-4BE2-9D64-9E97A6BD4866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treo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tường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BB40E15-AB4B-4986-A368-07114041D897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0902"/>
              <a:gd name="adj2" fmla="val 2948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2FEB85-564E-4CB6-B46D-494E8259F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972" y="149227"/>
            <a:ext cx="4673600" cy="467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25EA18-6C23-4B05-8780-1CAE2FB5BA2A}"/>
              </a:ext>
            </a:extLst>
          </p:cNvPr>
          <p:cNvSpPr txBox="1"/>
          <p:nvPr/>
        </p:nvSpPr>
        <p:spPr>
          <a:xfrm>
            <a:off x="4172269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9C45F40-FC9F-4E29-9B8E-6914333799A8}"/>
              </a:ext>
            </a:extLst>
          </p:cNvPr>
          <p:cNvSpPr/>
          <p:nvPr/>
        </p:nvSpPr>
        <p:spPr>
          <a:xfrm>
            <a:off x="6891973" y="13970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37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CA0A873-6739-E5B7-06A7-2256C3CDCFCE}"/>
              </a:ext>
            </a:extLst>
          </p:cNvPr>
          <p:cNvGrpSpPr/>
          <p:nvPr/>
        </p:nvGrpSpPr>
        <p:grpSpPr>
          <a:xfrm>
            <a:off x="898096" y="922988"/>
            <a:ext cx="10783772" cy="5411138"/>
            <a:chOff x="891475" y="1258681"/>
            <a:chExt cx="10783772" cy="541113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1012A49-3B05-54E3-E7EE-1E2102BF3940}"/>
                </a:ext>
              </a:extLst>
            </p:cNvPr>
            <p:cNvGrpSpPr/>
            <p:nvPr/>
          </p:nvGrpSpPr>
          <p:grpSpPr>
            <a:xfrm rot="1554913">
              <a:off x="8009864" y="2486978"/>
              <a:ext cx="2353452" cy="725315"/>
              <a:chOff x="4423706" y="2037629"/>
              <a:chExt cx="3144687" cy="725315"/>
            </a:xfrm>
          </p:grpSpPr>
          <p:cxnSp>
            <p:nvCxnSpPr>
              <p:cNvPr id="36" name="Đường kết nối: Cong 30">
                <a:extLst>
                  <a:ext uri="{FF2B5EF4-FFF2-40B4-BE49-F238E27FC236}">
                    <a16:creationId xmlns:a16="http://schemas.microsoft.com/office/drawing/2014/main" id="{B268E6CD-DF97-F090-3288-363CC0F4D1EF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423706" y="2037629"/>
                <a:ext cx="3022165" cy="607667"/>
              </a:xfrm>
              <a:prstGeom prst="curvedConnector3">
                <a:avLst>
                  <a:gd name="adj1" fmla="val 50000"/>
                </a:avLst>
              </a:prstGeom>
              <a:ln w="28575">
                <a:solidFill>
                  <a:srgbClr val="221F1F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Isosceles Triangle 36">
                <a:extLst>
                  <a:ext uri="{FF2B5EF4-FFF2-40B4-BE49-F238E27FC236}">
                    <a16:creationId xmlns:a16="http://schemas.microsoft.com/office/drawing/2014/main" id="{C8918FC4-F5DC-67B4-664C-88884188068A}"/>
                  </a:ext>
                </a:extLst>
              </p:cNvPr>
              <p:cNvSpPr/>
              <p:nvPr/>
            </p:nvSpPr>
            <p:spPr>
              <a:xfrm rot="5904122">
                <a:off x="7399946" y="2594497"/>
                <a:ext cx="194654" cy="14224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5368204-A50A-A6BB-2C30-176E9C622C26}"/>
                </a:ext>
              </a:extLst>
            </p:cNvPr>
            <p:cNvGrpSpPr/>
            <p:nvPr/>
          </p:nvGrpSpPr>
          <p:grpSpPr>
            <a:xfrm rot="1189893">
              <a:off x="2568861" y="3888357"/>
              <a:ext cx="5554854" cy="2244570"/>
              <a:chOff x="3508391" y="3911629"/>
              <a:chExt cx="5554854" cy="2244570"/>
            </a:xfrm>
          </p:grpSpPr>
          <p:cxnSp>
            <p:nvCxnSpPr>
              <p:cNvPr id="34" name="Đường kết nối: Cong 30">
                <a:extLst>
                  <a:ext uri="{FF2B5EF4-FFF2-40B4-BE49-F238E27FC236}">
                    <a16:creationId xmlns:a16="http://schemas.microsoft.com/office/drawing/2014/main" id="{D15039D8-BCB8-7599-362B-066CEDFC0FCD}"/>
                  </a:ext>
                </a:extLst>
              </p:cNvPr>
              <p:cNvCxnSpPr>
                <a:cxnSpLocks/>
              </p:cNvCxnSpPr>
              <p:nvPr/>
            </p:nvCxnSpPr>
            <p:spPr>
              <a:xfrm rot="9610107" flipV="1">
                <a:off x="7160115" y="3911629"/>
                <a:ext cx="1903130" cy="770871"/>
              </a:xfrm>
              <a:prstGeom prst="curvedConnector3">
                <a:avLst>
                  <a:gd name="adj1" fmla="val 50000"/>
                </a:avLst>
              </a:prstGeom>
              <a:ln w="28575">
                <a:solidFill>
                  <a:srgbClr val="221F1F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Isosceles Triangle 34">
                <a:extLst>
                  <a:ext uri="{FF2B5EF4-FFF2-40B4-BE49-F238E27FC236}">
                    <a16:creationId xmlns:a16="http://schemas.microsoft.com/office/drawing/2014/main" id="{F099960D-E015-C3B9-9367-ECB4B7243623}"/>
                  </a:ext>
                </a:extLst>
              </p:cNvPr>
              <p:cNvSpPr/>
              <p:nvPr/>
            </p:nvSpPr>
            <p:spPr>
              <a:xfrm rot="15913945">
                <a:off x="7152746" y="4917773"/>
                <a:ext cx="194654" cy="14224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5" name="Đường kết nối: Cong 30">
                <a:extLst>
                  <a:ext uri="{FF2B5EF4-FFF2-40B4-BE49-F238E27FC236}">
                    <a16:creationId xmlns:a16="http://schemas.microsoft.com/office/drawing/2014/main" id="{86496775-2A8C-5643-F105-5B8F49C61AC3}"/>
                  </a:ext>
                </a:extLst>
              </p:cNvPr>
              <p:cNvCxnSpPr>
                <a:cxnSpLocks/>
              </p:cNvCxnSpPr>
              <p:nvPr/>
            </p:nvCxnSpPr>
            <p:spPr>
              <a:xfrm rot="9610107">
                <a:off x="3671689" y="5608636"/>
                <a:ext cx="1467194" cy="547563"/>
              </a:xfrm>
              <a:prstGeom prst="curvedConnector3">
                <a:avLst>
                  <a:gd name="adj1" fmla="val 50000"/>
                </a:avLst>
              </a:prstGeom>
              <a:ln w="28575">
                <a:solidFill>
                  <a:srgbClr val="221F1F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Isosceles Triangle 5">
                <a:extLst>
                  <a:ext uri="{FF2B5EF4-FFF2-40B4-BE49-F238E27FC236}">
                    <a16:creationId xmlns:a16="http://schemas.microsoft.com/office/drawing/2014/main" id="{7433DA12-9025-D1FF-4A09-9570E07D0E30}"/>
                  </a:ext>
                </a:extLst>
              </p:cNvPr>
              <p:cNvSpPr/>
              <p:nvPr/>
            </p:nvSpPr>
            <p:spPr>
              <a:xfrm rot="15010107">
                <a:off x="3482184" y="5834636"/>
                <a:ext cx="194654" cy="14224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55C8DA6-D4F7-C29E-EBF8-0F5A5CC2C04B}"/>
                </a:ext>
              </a:extLst>
            </p:cNvPr>
            <p:cNvGrpSpPr/>
            <p:nvPr/>
          </p:nvGrpSpPr>
          <p:grpSpPr>
            <a:xfrm rot="20624572">
              <a:off x="3189234" y="1896982"/>
              <a:ext cx="2353448" cy="725313"/>
              <a:chOff x="4423710" y="2037631"/>
              <a:chExt cx="3144684" cy="725313"/>
            </a:xfrm>
          </p:grpSpPr>
          <p:cxnSp>
            <p:nvCxnSpPr>
              <p:cNvPr id="32" name="Đường kết nối: Cong 30">
                <a:extLst>
                  <a:ext uri="{FF2B5EF4-FFF2-40B4-BE49-F238E27FC236}">
                    <a16:creationId xmlns:a16="http://schemas.microsoft.com/office/drawing/2014/main" id="{8A13D841-6186-86D8-96E5-1D9F035212E4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423710" y="2037631"/>
                <a:ext cx="3022166" cy="607667"/>
              </a:xfrm>
              <a:prstGeom prst="curvedConnector3">
                <a:avLst>
                  <a:gd name="adj1" fmla="val 50000"/>
                </a:avLst>
              </a:prstGeom>
              <a:ln w="28575">
                <a:solidFill>
                  <a:srgbClr val="221F1F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Isosceles Triangle 32">
                <a:extLst>
                  <a:ext uri="{FF2B5EF4-FFF2-40B4-BE49-F238E27FC236}">
                    <a16:creationId xmlns:a16="http://schemas.microsoft.com/office/drawing/2014/main" id="{F55E140E-D998-D054-EC64-1F4A8934B011}"/>
                  </a:ext>
                </a:extLst>
              </p:cNvPr>
              <p:cNvSpPr/>
              <p:nvPr/>
            </p:nvSpPr>
            <p:spPr>
              <a:xfrm rot="5904122">
                <a:off x="7399947" y="2594497"/>
                <a:ext cx="194654" cy="14224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3D4F8BC-B0BA-2516-F890-1AB1A30FFA64}"/>
                </a:ext>
              </a:extLst>
            </p:cNvPr>
            <p:cNvSpPr txBox="1"/>
            <p:nvPr/>
          </p:nvSpPr>
          <p:spPr>
            <a:xfrm>
              <a:off x="1953136" y="2785444"/>
              <a:ext cx="29516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Bắt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đầu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E5C4066-3AB3-4DE0-86FA-3BBAA4B0A661}"/>
                </a:ext>
              </a:extLst>
            </p:cNvPr>
            <p:cNvGrpSpPr/>
            <p:nvPr/>
          </p:nvGrpSpPr>
          <p:grpSpPr>
            <a:xfrm>
              <a:off x="7837612" y="3685181"/>
              <a:ext cx="3837635" cy="1942418"/>
              <a:chOff x="8056191" y="3146281"/>
              <a:chExt cx="3837635" cy="1942418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5845DA26-99A1-EB93-CCC9-15C5FDA8DE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834963" y="3146281"/>
                <a:ext cx="2169042" cy="1339470"/>
              </a:xfrm>
              <a:prstGeom prst="rect">
                <a:avLst/>
              </a:prstGeom>
            </p:spPr>
          </p:pic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14D64B0D-3705-265D-4D4F-B43D6CB09559}"/>
                  </a:ext>
                </a:extLst>
              </p:cNvPr>
              <p:cNvGrpSpPr/>
              <p:nvPr/>
            </p:nvGrpSpPr>
            <p:grpSpPr>
              <a:xfrm>
                <a:off x="8056191" y="4523913"/>
                <a:ext cx="3837635" cy="564786"/>
                <a:chOff x="8056191" y="4362015"/>
                <a:chExt cx="3837635" cy="564786"/>
              </a:xfrm>
            </p:grpSpPr>
            <p:pic>
              <p:nvPicPr>
                <p:cNvPr id="28" name="Picture 8">
                  <a:extLst>
                    <a:ext uri="{FF2B5EF4-FFF2-40B4-BE49-F238E27FC236}">
                      <a16:creationId xmlns:a16="http://schemas.microsoft.com/office/drawing/2014/main" id="{7C960FED-00A8-CDBD-C136-066A950AFEB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56191" y="4362015"/>
                  <a:ext cx="504524" cy="46789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46308BBD-6889-8432-1996-B728C9E8D804}"/>
                    </a:ext>
                  </a:extLst>
                </p:cNvPr>
                <p:cNvSpPr txBox="1"/>
                <p:nvPr/>
              </p:nvSpPr>
              <p:spPr>
                <a:xfrm>
                  <a:off x="8506544" y="4403581"/>
                  <a:ext cx="33872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Thác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nước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chảy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xiết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0F1CD9D-26D7-45EF-5459-FB334363DF3E}"/>
                </a:ext>
              </a:extLst>
            </p:cNvPr>
            <p:cNvGrpSpPr/>
            <p:nvPr/>
          </p:nvGrpSpPr>
          <p:grpSpPr>
            <a:xfrm>
              <a:off x="891475" y="4544746"/>
              <a:ext cx="6736538" cy="2125073"/>
              <a:chOff x="1519194" y="4544871"/>
              <a:chExt cx="6736538" cy="2125073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3A840487-3090-B829-CD83-FAE7FF6FB1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916651" y="4544871"/>
                <a:ext cx="1796902" cy="1326830"/>
              </a:xfrm>
              <a:prstGeom prst="rect">
                <a:avLst/>
              </a:prstGeom>
            </p:spPr>
          </p:pic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95B5F7D7-C40D-AC86-8D3B-EF1F4A3CC788}"/>
                  </a:ext>
                </a:extLst>
              </p:cNvPr>
              <p:cNvGrpSpPr/>
              <p:nvPr/>
            </p:nvGrpSpPr>
            <p:grpSpPr>
              <a:xfrm>
                <a:off x="1519194" y="5876453"/>
                <a:ext cx="6736538" cy="793491"/>
                <a:chOff x="1363440" y="5895580"/>
                <a:chExt cx="6736538" cy="793491"/>
              </a:xfrm>
            </p:grpSpPr>
            <p:pic>
              <p:nvPicPr>
                <p:cNvPr id="24" name="Picture 12">
                  <a:extLst>
                    <a:ext uri="{FF2B5EF4-FFF2-40B4-BE49-F238E27FC236}">
                      <a16:creationId xmlns:a16="http://schemas.microsoft.com/office/drawing/2014/main" id="{59B4DEE9-D41A-B6F5-CAC9-D0A8C42A3B3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24182" y="5895580"/>
                  <a:ext cx="486395" cy="49093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C1A7F286-C488-74D5-B181-4642F8911F80}"/>
                    </a:ext>
                  </a:extLst>
                </p:cNvPr>
                <p:cNvSpPr txBox="1"/>
                <p:nvPr/>
              </p:nvSpPr>
              <p:spPr>
                <a:xfrm>
                  <a:off x="4712696" y="5963833"/>
                  <a:ext cx="33872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Dòng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sông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bí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ẩn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55D518E8-042A-F21D-A876-39900800C194}"/>
                    </a:ext>
                  </a:extLst>
                </p:cNvPr>
                <p:cNvSpPr txBox="1"/>
                <p:nvPr/>
              </p:nvSpPr>
              <p:spPr>
                <a:xfrm>
                  <a:off x="1363440" y="6165851"/>
                  <a:ext cx="33872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Khá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m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phá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kho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báu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5CF058E-0992-008A-384B-D6F85066038B}"/>
                </a:ext>
              </a:extLst>
            </p:cNvPr>
            <p:cNvGrpSpPr/>
            <p:nvPr/>
          </p:nvGrpSpPr>
          <p:grpSpPr>
            <a:xfrm>
              <a:off x="5593188" y="1258681"/>
              <a:ext cx="3617924" cy="1740432"/>
              <a:chOff x="5593188" y="1258681"/>
              <a:chExt cx="3617924" cy="1740432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F8FD23B0-3E8B-B3BD-31B0-A42ABC6B7801}"/>
                  </a:ext>
                </a:extLst>
              </p:cNvPr>
              <p:cNvGrpSpPr/>
              <p:nvPr/>
            </p:nvGrpSpPr>
            <p:grpSpPr>
              <a:xfrm>
                <a:off x="5593188" y="2446305"/>
                <a:ext cx="3617924" cy="552808"/>
                <a:chOff x="4902331" y="2383843"/>
                <a:chExt cx="3617924" cy="552808"/>
              </a:xfrm>
            </p:grpSpPr>
            <p:pic>
              <p:nvPicPr>
                <p:cNvPr id="17" name="Picture 6">
                  <a:extLst>
                    <a:ext uri="{FF2B5EF4-FFF2-40B4-BE49-F238E27FC236}">
                      <a16:creationId xmlns:a16="http://schemas.microsoft.com/office/drawing/2014/main" id="{DB6CFED9-4D25-FEA0-CDF0-3E01091A3BB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02331" y="2383843"/>
                  <a:ext cx="471382" cy="49484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AF1FD97-623D-DB31-9BFE-57A4EFD39688}"/>
                    </a:ext>
                  </a:extLst>
                </p:cNvPr>
                <p:cNvSpPr txBox="1"/>
                <p:nvPr/>
              </p:nvSpPr>
              <p:spPr>
                <a:xfrm>
                  <a:off x="5132973" y="2413431"/>
                  <a:ext cx="33872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 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Khu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rừng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ma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quái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B025A77-CD86-48F8-8222-B9664DB7EB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926346" y="1258681"/>
                <a:ext cx="2211573" cy="1171625"/>
              </a:xfrm>
              <a:prstGeom prst="rect">
                <a:avLst/>
              </a:prstGeom>
            </p:spPr>
          </p:pic>
        </p:grp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523B4201-C373-9B35-2610-AF3530EEF9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815694" y="4178596"/>
            <a:ext cx="1419392" cy="1488558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B8E59267-2FE4-3136-9072-A5046F03981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74818" y="3932896"/>
            <a:ext cx="1641723" cy="1309222"/>
          </a:xfrm>
          <a:prstGeom prst="rect">
            <a:avLst/>
          </a:prstGeom>
        </p:spPr>
      </p:pic>
      <p:sp>
        <p:nvSpPr>
          <p:cNvPr id="21" name="4">
            <a:hlinkClick r:id="rId13" action="ppaction://hlinksldjump"/>
            <a:extLst>
              <a:ext uri="{FF2B5EF4-FFF2-40B4-BE49-F238E27FC236}">
                <a16:creationId xmlns:a16="http://schemas.microsoft.com/office/drawing/2014/main" id="{E2E84745-B901-C267-BBB0-169CCBE69CFA}"/>
              </a:ext>
            </a:extLst>
          </p:cNvPr>
          <p:cNvSpPr/>
          <p:nvPr/>
        </p:nvSpPr>
        <p:spPr>
          <a:xfrm>
            <a:off x="1626782" y="5284381"/>
            <a:ext cx="393405" cy="552893"/>
          </a:xfrm>
          <a:custGeom>
            <a:avLst/>
            <a:gdLst/>
            <a:ahLst/>
            <a:cxnLst/>
            <a:rect l="l" t="t" r="r" b="b"/>
            <a:pathLst>
              <a:path w="2580189" h="3175617">
                <a:moveTo>
                  <a:pt x="0" y="0"/>
                </a:moveTo>
                <a:lnTo>
                  <a:pt x="2580189" y="0"/>
                </a:lnTo>
                <a:lnTo>
                  <a:pt x="2580189" y="3175617"/>
                </a:lnTo>
                <a:lnTo>
                  <a:pt x="0" y="31756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pic>
        <p:nvPicPr>
          <p:cNvPr id="2" name="speech (5)">
            <a:hlinkClick r:id="" action="ppaction://media"/>
            <a:extLst>
              <a:ext uri="{FF2B5EF4-FFF2-40B4-BE49-F238E27FC236}">
                <a16:creationId xmlns:a16="http://schemas.microsoft.com/office/drawing/2014/main" id="{BB01E37F-070A-6B8B-E91F-00AF89296B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29265" y="47196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9776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1375 -0.117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-590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chairs and a table&#10;&#10;Description automatically generated">
            <a:extLst>
              <a:ext uri="{FF2B5EF4-FFF2-40B4-BE49-F238E27FC236}">
                <a16:creationId xmlns:a16="http://schemas.microsoft.com/office/drawing/2014/main" id="{6CF9DF8D-6B8A-5B7E-4BDE-53C20998D4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E14604CD-12E6-6F39-9D06-D866274BA89A}"/>
              </a:ext>
            </a:extLst>
          </p:cNvPr>
          <p:cNvSpPr/>
          <p:nvPr/>
        </p:nvSpPr>
        <p:spPr>
          <a:xfrm>
            <a:off x="6712690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C5750E3D-4265-BA93-0D3E-9965C314EA36}"/>
              </a:ext>
            </a:extLst>
          </p:cNvPr>
          <p:cNvSpPr/>
          <p:nvPr/>
        </p:nvSpPr>
        <p:spPr>
          <a:xfrm>
            <a:off x="-1840780" y="5722680"/>
            <a:ext cx="14580831" cy="3446379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829334FD-0920-2661-3176-1F37FAF5416B}"/>
              </a:ext>
            </a:extLst>
          </p:cNvPr>
          <p:cNvSpPr/>
          <p:nvPr/>
        </p:nvSpPr>
        <p:spPr>
          <a:xfrm>
            <a:off x="7565389" y="5205335"/>
            <a:ext cx="1568191" cy="1991929"/>
          </a:xfrm>
          <a:custGeom>
            <a:avLst/>
            <a:gdLst/>
            <a:ahLst/>
            <a:cxnLst/>
            <a:rect l="l" t="t" r="r" b="b"/>
            <a:pathLst>
              <a:path w="2352287" h="2987893">
                <a:moveTo>
                  <a:pt x="0" y="0"/>
                </a:moveTo>
                <a:lnTo>
                  <a:pt x="2352287" y="0"/>
                </a:lnTo>
                <a:lnTo>
                  <a:pt x="2352287" y="2987893"/>
                </a:lnTo>
                <a:lnTo>
                  <a:pt x="0" y="29878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CAD2A326-A3E3-1AD4-37B4-835203F5613E}"/>
              </a:ext>
            </a:extLst>
          </p:cNvPr>
          <p:cNvSpPr/>
          <p:nvPr/>
        </p:nvSpPr>
        <p:spPr>
          <a:xfrm>
            <a:off x="264991" y="333674"/>
            <a:ext cx="6987604" cy="5415228"/>
          </a:xfrm>
          <a:custGeom>
            <a:avLst/>
            <a:gdLst/>
            <a:ahLst/>
            <a:cxnLst/>
            <a:rect l="l" t="t" r="r" b="b"/>
            <a:pathLst>
              <a:path w="5927565" h="6639838">
                <a:moveTo>
                  <a:pt x="0" y="0"/>
                </a:moveTo>
                <a:lnTo>
                  <a:pt x="5927565" y="0"/>
                </a:lnTo>
                <a:lnTo>
                  <a:pt x="5927565" y="6639838"/>
                </a:lnTo>
                <a:lnTo>
                  <a:pt x="0" y="66398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8" name="Picture 25">
            <a:extLst>
              <a:ext uri="{FF2B5EF4-FFF2-40B4-BE49-F238E27FC236}">
                <a16:creationId xmlns:a16="http://schemas.microsoft.com/office/drawing/2014/main" id="{15A13B33-FE1D-ACD7-E88D-47710DA99F4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3915700">
            <a:off x="11000444" y="225420"/>
            <a:ext cx="814153" cy="799395"/>
          </a:xfrm>
          <a:prstGeom prst="rect">
            <a:avLst/>
          </a:prstGeom>
        </p:spPr>
      </p:pic>
      <p:pic>
        <p:nvPicPr>
          <p:cNvPr id="29" name="Picture 10">
            <a:extLst>
              <a:ext uri="{FF2B5EF4-FFF2-40B4-BE49-F238E27FC236}">
                <a16:creationId xmlns:a16="http://schemas.microsoft.com/office/drawing/2014/main" id="{090B24AF-24B8-BE75-E88F-EEF58A4A20F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700000">
            <a:off x="7630483" y="471931"/>
            <a:ext cx="814153" cy="7993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D438752-33FB-103C-E4D2-A0F1CC34F0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477" y="1569247"/>
            <a:ext cx="7393057" cy="4438273"/>
          </a:xfrm>
          <a:prstGeom prst="rect">
            <a:avLst/>
          </a:prstGeom>
        </p:spPr>
      </p:pic>
      <p:sp>
        <p:nvSpPr>
          <p:cNvPr id="31" name="Freeform 2">
            <a:extLst>
              <a:ext uri="{FF2B5EF4-FFF2-40B4-BE49-F238E27FC236}">
                <a16:creationId xmlns:a16="http://schemas.microsoft.com/office/drawing/2014/main" id="{A1E80A53-EA62-FDF1-7A4A-E5DFAB6C5BC4}"/>
              </a:ext>
            </a:extLst>
          </p:cNvPr>
          <p:cNvSpPr/>
          <p:nvPr/>
        </p:nvSpPr>
        <p:spPr>
          <a:xfrm>
            <a:off x="7315200" y="1209453"/>
            <a:ext cx="4413588" cy="4489598"/>
          </a:xfrm>
          <a:custGeom>
            <a:avLst/>
            <a:gdLst/>
            <a:ahLst/>
            <a:cxnLst/>
            <a:rect l="l" t="t" r="r" b="b"/>
            <a:pathLst>
              <a:path w="7848981" h="8229600">
                <a:moveTo>
                  <a:pt x="0" y="0"/>
                </a:moveTo>
                <a:lnTo>
                  <a:pt x="7848980" y="0"/>
                </a:lnTo>
                <a:lnTo>
                  <a:pt x="78489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2" name="nhạc hay">
            <a:hlinkClick r:id="" action="ppaction://media"/>
            <a:extLst>
              <a:ext uri="{FF2B5EF4-FFF2-40B4-BE49-F238E27FC236}">
                <a16:creationId xmlns:a16="http://schemas.microsoft.com/office/drawing/2014/main" id="{A2D71E3A-F206-9745-683C-DED059B45E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46125" y="244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440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6427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chairs and a table&#10;&#10;Description automatically generated">
            <a:extLst>
              <a:ext uri="{FF2B5EF4-FFF2-40B4-BE49-F238E27FC236}">
                <a16:creationId xmlns:a16="http://schemas.microsoft.com/office/drawing/2014/main" id="{6CF9DF8D-6B8A-5B7E-4BDE-53C20998D4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221D1C5A-1E83-8D37-847E-F1A7FDA667D9}"/>
              </a:ext>
            </a:extLst>
          </p:cNvPr>
          <p:cNvSpPr/>
          <p:nvPr/>
        </p:nvSpPr>
        <p:spPr>
          <a:xfrm>
            <a:off x="125748" y="784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4FC001E6-BDB3-16A5-40E4-0BB762D8A3B9}"/>
              </a:ext>
            </a:extLst>
          </p:cNvPr>
          <p:cNvSpPr/>
          <p:nvPr/>
        </p:nvSpPr>
        <p:spPr>
          <a:xfrm>
            <a:off x="6712690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25">
            <a:extLst>
              <a:ext uri="{FF2B5EF4-FFF2-40B4-BE49-F238E27FC236}">
                <a16:creationId xmlns:a16="http://schemas.microsoft.com/office/drawing/2014/main" id="{DF2321B1-05FB-58DE-A6CE-8E9BF43730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915700">
            <a:off x="11000444" y="225420"/>
            <a:ext cx="814153" cy="799395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7D65F238-3AC8-E5B7-D277-9AD644F415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700000">
            <a:off x="7630483" y="471931"/>
            <a:ext cx="814153" cy="799395"/>
          </a:xfrm>
          <a:prstGeom prst="rect">
            <a:avLst/>
          </a:prstGeom>
        </p:spPr>
      </p:pic>
      <p:sp>
        <p:nvSpPr>
          <p:cNvPr id="10" name="Freeform 4">
            <a:hlinkClick r:id="rId5" action="ppaction://hlinksldjump"/>
            <a:extLst>
              <a:ext uri="{FF2B5EF4-FFF2-40B4-BE49-F238E27FC236}">
                <a16:creationId xmlns:a16="http://schemas.microsoft.com/office/drawing/2014/main" id="{F2B73F57-0160-DA0F-25EC-CA7508DE1276}"/>
              </a:ext>
            </a:extLst>
          </p:cNvPr>
          <p:cNvSpPr/>
          <p:nvPr/>
        </p:nvSpPr>
        <p:spPr>
          <a:xfrm>
            <a:off x="-1168400" y="4804239"/>
            <a:ext cx="13786986" cy="6910727"/>
          </a:xfrm>
          <a:custGeom>
            <a:avLst/>
            <a:gdLst/>
            <a:ahLst/>
            <a:cxnLst/>
            <a:rect l="l" t="t" r="r" b="b"/>
            <a:pathLst>
              <a:path w="20680479" h="10366090">
                <a:moveTo>
                  <a:pt x="0" y="0"/>
                </a:moveTo>
                <a:lnTo>
                  <a:pt x="20680479" y="0"/>
                </a:lnTo>
                <a:lnTo>
                  <a:pt x="20680479" y="10366091"/>
                </a:lnTo>
                <a:lnTo>
                  <a:pt x="0" y="103660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8489F15-9976-0E0B-86C7-4D5A82A3E44A}"/>
              </a:ext>
            </a:extLst>
          </p:cNvPr>
          <p:cNvGrpSpPr/>
          <p:nvPr/>
        </p:nvGrpSpPr>
        <p:grpSpPr>
          <a:xfrm>
            <a:off x="2447380" y="246091"/>
            <a:ext cx="7760097" cy="2451864"/>
            <a:chOff x="3671069" y="369136"/>
            <a:chExt cx="11640146" cy="3677796"/>
          </a:xfrm>
        </p:grpSpPr>
        <p:sp>
          <p:nvSpPr>
            <p:cNvPr id="13" name="Round Diagonal Corner Rectangle 11">
              <a:extLst>
                <a:ext uri="{FF2B5EF4-FFF2-40B4-BE49-F238E27FC236}">
                  <a16:creationId xmlns:a16="http://schemas.microsoft.com/office/drawing/2014/main" id="{CA8E0D55-AA02-A4AE-CC78-1A20FE7CA101}"/>
                </a:ext>
              </a:extLst>
            </p:cNvPr>
            <p:cNvSpPr/>
            <p:nvPr/>
          </p:nvSpPr>
          <p:spPr>
            <a:xfrm>
              <a:off x="3671069" y="369136"/>
              <a:ext cx="11640146" cy="3677796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E2FD753-A9C0-4339-2FEB-7B1F4302102C}"/>
                </a:ext>
              </a:extLst>
            </p:cNvPr>
            <p:cNvSpPr/>
            <p:nvPr/>
          </p:nvSpPr>
          <p:spPr>
            <a:xfrm>
              <a:off x="4354402" y="953088"/>
              <a:ext cx="10526736" cy="26314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dễ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thương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lang="en-GB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5" name="2">
            <a:hlinkClick r:id="rId5" action="ppaction://hlinksldjump"/>
            <a:extLst>
              <a:ext uri="{FF2B5EF4-FFF2-40B4-BE49-F238E27FC236}">
                <a16:creationId xmlns:a16="http://schemas.microsoft.com/office/drawing/2014/main" id="{183EEB44-7D28-91CE-FF4E-0027161B2B5A}"/>
              </a:ext>
            </a:extLst>
          </p:cNvPr>
          <p:cNvSpPr/>
          <p:nvPr/>
        </p:nvSpPr>
        <p:spPr>
          <a:xfrm>
            <a:off x="4763386" y="2966484"/>
            <a:ext cx="3033807" cy="2867062"/>
          </a:xfrm>
          <a:custGeom>
            <a:avLst/>
            <a:gdLst/>
            <a:ahLst/>
            <a:cxnLst/>
            <a:rect l="l" t="t" r="r" b="b"/>
            <a:pathLst>
              <a:path w="4130289" h="4114800">
                <a:moveTo>
                  <a:pt x="0" y="0"/>
                </a:moveTo>
                <a:lnTo>
                  <a:pt x="4130289" y="0"/>
                </a:lnTo>
                <a:lnTo>
                  <a:pt x="41302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3">
            <a:hlinkClick r:id="rId8" action="ppaction://hlinksldjump"/>
            <a:extLst>
              <a:ext uri="{FF2B5EF4-FFF2-40B4-BE49-F238E27FC236}">
                <a16:creationId xmlns:a16="http://schemas.microsoft.com/office/drawing/2014/main" id="{213E3B90-3F0B-1634-D9FA-CE1B30DEAD18}"/>
              </a:ext>
            </a:extLst>
          </p:cNvPr>
          <p:cNvSpPr/>
          <p:nvPr/>
        </p:nvSpPr>
        <p:spPr>
          <a:xfrm>
            <a:off x="8729330" y="2987749"/>
            <a:ext cx="2765745" cy="2828317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0" y="0"/>
                </a:moveTo>
                <a:lnTo>
                  <a:pt x="4119950" y="0"/>
                </a:lnTo>
                <a:lnTo>
                  <a:pt x="4119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1">
            <a:hlinkClick r:id="rId10" action="ppaction://hlinksldjump"/>
            <a:extLst>
              <a:ext uri="{FF2B5EF4-FFF2-40B4-BE49-F238E27FC236}">
                <a16:creationId xmlns:a16="http://schemas.microsoft.com/office/drawing/2014/main" id="{E711E77F-3040-5B55-F127-1056C8BB2662}"/>
              </a:ext>
            </a:extLst>
          </p:cNvPr>
          <p:cNvSpPr/>
          <p:nvPr/>
        </p:nvSpPr>
        <p:spPr>
          <a:xfrm>
            <a:off x="706444" y="2902688"/>
            <a:ext cx="3004319" cy="3094075"/>
          </a:xfrm>
          <a:custGeom>
            <a:avLst/>
            <a:gdLst/>
            <a:ahLst/>
            <a:cxnLst/>
            <a:rect l="l" t="t" r="r" b="b"/>
            <a:pathLst>
              <a:path w="4104563" h="4389907">
                <a:moveTo>
                  <a:pt x="0" y="0"/>
                </a:moveTo>
                <a:lnTo>
                  <a:pt x="4104563" y="0"/>
                </a:lnTo>
                <a:lnTo>
                  <a:pt x="4104563" y="4389907"/>
                </a:lnTo>
                <a:lnTo>
                  <a:pt x="0" y="43899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Rectangle: Rounded Corners 17">
            <a:hlinkClick r:id="rId12" action="ppaction://hlinksldjump"/>
            <a:extLst>
              <a:ext uri="{FF2B5EF4-FFF2-40B4-BE49-F238E27FC236}">
                <a16:creationId xmlns:a16="http://schemas.microsoft.com/office/drawing/2014/main" id="{2F29F095-83B7-ED50-1139-A0F347B357EB}"/>
              </a:ext>
            </a:extLst>
          </p:cNvPr>
          <p:cNvSpPr/>
          <p:nvPr/>
        </p:nvSpPr>
        <p:spPr>
          <a:xfrm>
            <a:off x="194310" y="182880"/>
            <a:ext cx="1177290" cy="30861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0072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chairs and a table&#10;&#10;Description automatically generated">
            <a:extLst>
              <a:ext uri="{FF2B5EF4-FFF2-40B4-BE49-F238E27FC236}">
                <a16:creationId xmlns:a16="http://schemas.microsoft.com/office/drawing/2014/main" id="{6CF9DF8D-6B8A-5B7E-4BDE-53C20998D4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16700734-C9B3-F2EB-58B5-5BD6CDD947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28792" y="969690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DC674A8-2811-37E6-F50D-5E6104DA17A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28792" y="969690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E15B79E5-7663-5D07-8740-DD7D6934A9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28792" y="969690"/>
            <a:ext cx="487363" cy="487363"/>
          </a:xfrm>
          <a:prstGeom prst="rect">
            <a:avLst/>
          </a:prstGeom>
        </p:spPr>
      </p:pic>
      <p:pic>
        <p:nvPicPr>
          <p:cNvPr id="11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B254AFFF-42AA-20FA-B9CD-CDB8390119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28792" y="969690"/>
            <a:ext cx="487363" cy="487363"/>
          </a:xfrm>
          <a:prstGeom prst="rect">
            <a:avLst/>
          </a:prstGeom>
        </p:spPr>
      </p:pic>
      <p:sp>
        <p:nvSpPr>
          <p:cNvPr id="12" name="Rectangle: Beveled 11">
            <a:extLst>
              <a:ext uri="{FF2B5EF4-FFF2-40B4-BE49-F238E27FC236}">
                <a16:creationId xmlns:a16="http://schemas.microsoft.com/office/drawing/2014/main" id="{02B206C8-C56E-5107-A20F-32197FF9D4F6}"/>
              </a:ext>
            </a:extLst>
          </p:cNvPr>
          <p:cNvSpPr/>
          <p:nvPr/>
        </p:nvSpPr>
        <p:spPr>
          <a:xfrm>
            <a:off x="871854" y="481759"/>
            <a:ext cx="8389104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5868" b="1" dirty="0" err="1">
                <a:solidFill>
                  <a:srgbClr val="00B050"/>
                </a:solidFill>
                <a:latin typeface="Calibri" panose="020F0502020204030204"/>
              </a:rPr>
              <a:t>Đồng</a:t>
            </a:r>
            <a:r>
              <a:rPr lang="en-US" sz="5868" b="1" dirty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en-US" sz="5868" b="1" dirty="0" err="1">
                <a:solidFill>
                  <a:srgbClr val="00B050"/>
                </a:solidFill>
                <a:latin typeface="Calibri" panose="020F0502020204030204"/>
              </a:rPr>
              <a:t>hồ</a:t>
            </a:r>
            <a:r>
              <a:rPr lang="en-US" sz="5868" b="1" dirty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en-US" sz="5868" b="1" dirty="0" err="1">
                <a:solidFill>
                  <a:srgbClr val="00B050"/>
                </a:solidFill>
                <a:latin typeface="Calibri" panose="020F0502020204030204"/>
              </a:rPr>
              <a:t>chỉ</a:t>
            </a:r>
            <a:r>
              <a:rPr lang="en-US" sz="5868" b="1" dirty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en-US" sz="5868" b="1" dirty="0" err="1">
                <a:solidFill>
                  <a:srgbClr val="00B050"/>
                </a:solidFill>
                <a:latin typeface="Calibri" panose="020F0502020204030204"/>
              </a:rPr>
              <a:t>mấy</a:t>
            </a:r>
            <a:r>
              <a:rPr lang="en-US" sz="5868" b="1" dirty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en-US" sz="5868" b="1" dirty="0" err="1">
                <a:solidFill>
                  <a:srgbClr val="00B050"/>
                </a:solidFill>
                <a:latin typeface="Calibri" panose="020F0502020204030204"/>
              </a:rPr>
              <a:t>giờ</a:t>
            </a:r>
            <a:r>
              <a:rPr lang="en-US" sz="5868" b="1" dirty="0">
                <a:solidFill>
                  <a:srgbClr val="00B050"/>
                </a:solidFill>
                <a:latin typeface="Calibri" panose="020F0502020204030204"/>
              </a:rPr>
              <a:t>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6CDEA9B-4E21-4966-F52C-00A753CD54D8}"/>
              </a:ext>
            </a:extLst>
          </p:cNvPr>
          <p:cNvGrpSpPr/>
          <p:nvPr/>
        </p:nvGrpSpPr>
        <p:grpSpPr>
          <a:xfrm>
            <a:off x="385406" y="2851481"/>
            <a:ext cx="5374968" cy="1559845"/>
            <a:chOff x="319547" y="4292756"/>
            <a:chExt cx="8062451" cy="2339767"/>
          </a:xfrm>
        </p:grpSpPr>
        <p:sp>
          <p:nvSpPr>
            <p:cNvPr id="14" name="a">
              <a:extLst>
                <a:ext uri="{FF2B5EF4-FFF2-40B4-BE49-F238E27FC236}">
                  <a16:creationId xmlns:a16="http://schemas.microsoft.com/office/drawing/2014/main" id="{A141F58C-1D60-14CD-5916-81193AEBB024}"/>
                </a:ext>
              </a:extLst>
            </p:cNvPr>
            <p:cNvSpPr/>
            <p:nvPr/>
          </p:nvSpPr>
          <p:spPr>
            <a:xfrm>
              <a:off x="2213508" y="4457700"/>
              <a:ext cx="6168490" cy="2071398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en-US" sz="5400" b="1" dirty="0">
                  <a:solidFill>
                    <a:srgbClr val="009999"/>
                  </a:solidFill>
                  <a:latin typeface="Calibri" panose="020F0502020204030204"/>
                </a:rPr>
                <a:t>7 </a:t>
              </a:r>
              <a:r>
                <a:rPr lang="en-US" sz="5400" b="1" dirty="0" err="1">
                  <a:solidFill>
                    <a:srgbClr val="009999"/>
                  </a:solidFill>
                  <a:latin typeface="Calibri" panose="020F0502020204030204"/>
                </a:rPr>
                <a:t>giờ</a:t>
              </a:r>
              <a:r>
                <a:rPr lang="en-US" sz="5400" b="1" dirty="0">
                  <a:solidFill>
                    <a:srgbClr val="009999"/>
                  </a:solidFill>
                  <a:latin typeface="Calibri" panose="020F0502020204030204"/>
                </a:rPr>
                <a:t> 30 </a:t>
              </a:r>
              <a:r>
                <a:rPr lang="en-US" sz="5400" b="1" dirty="0" err="1">
                  <a:solidFill>
                    <a:srgbClr val="009999"/>
                  </a:solidFill>
                  <a:latin typeface="Calibri" panose="020F0502020204030204"/>
                </a:rPr>
                <a:t>phút</a:t>
              </a:r>
              <a:endParaRPr lang="en-US" sz="5400" b="1" dirty="0">
                <a:solidFill>
                  <a:srgbClr val="002795"/>
                </a:solidFill>
                <a:latin typeface="Calibri" panose="020F0502020204030204"/>
              </a:endParaRPr>
            </a:p>
          </p:txBody>
        </p:sp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id="{A61824A6-E85E-2DBA-7EC1-2FCDBE1F46EB}"/>
                </a:ext>
              </a:extLst>
            </p:cNvPr>
            <p:cNvPicPr>
              <a:picLocks noChangeAspect="1"/>
            </p:cNvPicPr>
            <p:nvPr/>
          </p:nvPicPr>
          <p:blipFill>
            <a:blip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4D61B82-1263-B9EF-5147-0D67F8593AF1}"/>
              </a:ext>
            </a:extLst>
          </p:cNvPr>
          <p:cNvGrpSpPr/>
          <p:nvPr/>
        </p:nvGrpSpPr>
        <p:grpSpPr>
          <a:xfrm>
            <a:off x="6289825" y="2934328"/>
            <a:ext cx="5308221" cy="1459872"/>
            <a:chOff x="9105900" y="4442090"/>
            <a:chExt cx="7962331" cy="2189808"/>
          </a:xfrm>
        </p:grpSpPr>
        <p:sp>
          <p:nvSpPr>
            <p:cNvPr id="17" name="b">
              <a:extLst>
                <a:ext uri="{FF2B5EF4-FFF2-40B4-BE49-F238E27FC236}">
                  <a16:creationId xmlns:a16="http://schemas.microsoft.com/office/drawing/2014/main" id="{2E49414F-3FCF-A044-0D76-62994D0F6E40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en-US" sz="4400" b="1" dirty="0">
                  <a:solidFill>
                    <a:srgbClr val="009999"/>
                  </a:solidFill>
                  <a:latin typeface="Calibri" panose="020F0502020204030204"/>
                </a:rPr>
                <a:t>9 </a:t>
              </a:r>
              <a:r>
                <a:rPr lang="en-US" sz="4400" b="1" dirty="0" err="1">
                  <a:solidFill>
                    <a:srgbClr val="009999"/>
                  </a:solidFill>
                  <a:latin typeface="Calibri" panose="020F0502020204030204"/>
                </a:rPr>
                <a:t>giờ</a:t>
              </a:r>
              <a:r>
                <a:rPr lang="en-US" sz="4400" b="1" dirty="0">
                  <a:solidFill>
                    <a:srgbClr val="009999"/>
                  </a:solidFill>
                  <a:latin typeface="Calibri" panose="020F0502020204030204"/>
                </a:rPr>
                <a:t> 30 </a:t>
              </a:r>
              <a:r>
                <a:rPr lang="en-US" sz="4400" b="1" dirty="0" err="1">
                  <a:solidFill>
                    <a:srgbClr val="009999"/>
                  </a:solidFill>
                  <a:latin typeface="Calibri" panose="020F0502020204030204"/>
                </a:rPr>
                <a:t>phút</a:t>
              </a:r>
              <a:endParaRPr lang="en-US" sz="4400" b="1" dirty="0">
                <a:solidFill>
                  <a:srgbClr val="002795"/>
                </a:solidFill>
                <a:latin typeface="Calibri" panose="020F0502020204030204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2E0D32E4-92AC-17EE-F282-4A8906F4D459}"/>
                </a:ext>
              </a:extLst>
            </p:cNvPr>
            <p:cNvPicPr>
              <a:picLocks noChangeAspect="1"/>
            </p:cNvPicPr>
            <p:nvPr/>
          </p:nvPicPr>
          <p:blipFill>
            <a:blip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3714CDA-7A8C-89C6-A0B0-087B858DD8A0}"/>
              </a:ext>
            </a:extLst>
          </p:cNvPr>
          <p:cNvGrpSpPr/>
          <p:nvPr/>
        </p:nvGrpSpPr>
        <p:grpSpPr>
          <a:xfrm>
            <a:off x="359601" y="4892040"/>
            <a:ext cx="5381043" cy="1548808"/>
            <a:chOff x="310435" y="7338060"/>
            <a:chExt cx="8071565" cy="2323212"/>
          </a:xfrm>
        </p:grpSpPr>
        <p:sp>
          <p:nvSpPr>
            <p:cNvPr id="20" name="c">
              <a:extLst>
                <a:ext uri="{FF2B5EF4-FFF2-40B4-BE49-F238E27FC236}">
                  <a16:creationId xmlns:a16="http://schemas.microsoft.com/office/drawing/2014/main" id="{4B992CDA-E610-837E-FB8C-6DE49958876A}"/>
                </a:ext>
              </a:extLst>
            </p:cNvPr>
            <p:cNvSpPr/>
            <p:nvPr/>
          </p:nvSpPr>
          <p:spPr>
            <a:xfrm>
              <a:off x="1621099" y="7429560"/>
              <a:ext cx="6760901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en-US" sz="4800" b="1" dirty="0">
                  <a:solidFill>
                    <a:srgbClr val="009999"/>
                  </a:solidFill>
                  <a:latin typeface="Calibri" panose="020F0502020204030204"/>
                </a:rPr>
                <a:t>8 </a:t>
              </a:r>
              <a:r>
                <a:rPr lang="en-US" sz="4800" b="1" dirty="0" err="1">
                  <a:solidFill>
                    <a:srgbClr val="009999"/>
                  </a:solidFill>
                  <a:latin typeface="Calibri" panose="020F0502020204030204"/>
                </a:rPr>
                <a:t>giờ</a:t>
              </a:r>
              <a:r>
                <a:rPr lang="en-US" sz="4800" b="1" dirty="0">
                  <a:solidFill>
                    <a:srgbClr val="009999"/>
                  </a:solidFill>
                  <a:latin typeface="Calibri" panose="020F0502020204030204"/>
                </a:rPr>
                <a:t> 30 </a:t>
              </a:r>
              <a:r>
                <a:rPr lang="en-US" sz="4800" b="1" dirty="0" err="1">
                  <a:solidFill>
                    <a:srgbClr val="009999"/>
                  </a:solidFill>
                  <a:latin typeface="Calibri" panose="020F0502020204030204"/>
                </a:rPr>
                <a:t>phút</a:t>
              </a:r>
              <a:endParaRPr lang="en-US" sz="4800" b="1" dirty="0">
                <a:solidFill>
                  <a:srgbClr val="002795"/>
                </a:solidFill>
                <a:latin typeface="Calibri" panose="020F0502020204030204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3D38A2BC-933E-D9AD-D913-D5F1A27981A3}"/>
                </a:ext>
              </a:extLst>
            </p:cNvPr>
            <p:cNvPicPr>
              <a:picLocks noChangeAspect="1"/>
            </p:cNvPicPr>
            <p:nvPr/>
          </p:nvPicPr>
          <p:blipFill>
            <a:blip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FD5A71B-4464-D6D2-8A5F-D0DD8A320FBA}"/>
              </a:ext>
            </a:extLst>
          </p:cNvPr>
          <p:cNvGrpSpPr/>
          <p:nvPr/>
        </p:nvGrpSpPr>
        <p:grpSpPr>
          <a:xfrm>
            <a:off x="6289826" y="4902200"/>
            <a:ext cx="5363154" cy="1473200"/>
            <a:chOff x="9023498" y="7402261"/>
            <a:chExt cx="8044731" cy="2209800"/>
          </a:xfrm>
        </p:grpSpPr>
        <p:sp>
          <p:nvSpPr>
            <p:cNvPr id="23" name="d">
              <a:extLst>
                <a:ext uri="{FF2B5EF4-FFF2-40B4-BE49-F238E27FC236}">
                  <a16:creationId xmlns:a16="http://schemas.microsoft.com/office/drawing/2014/main" id="{9ECC4BFD-4DCA-58E5-938B-1E3AF101CD94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en-US" sz="5400" b="1" dirty="0">
                  <a:solidFill>
                    <a:srgbClr val="009999"/>
                  </a:solidFill>
                  <a:latin typeface="Calibri" panose="020F0502020204030204"/>
                </a:rPr>
                <a:t>9 </a:t>
              </a:r>
              <a:r>
                <a:rPr lang="en-US" sz="5400" b="1" dirty="0" err="1">
                  <a:solidFill>
                    <a:srgbClr val="009999"/>
                  </a:solidFill>
                  <a:latin typeface="Calibri" panose="020F0502020204030204"/>
                </a:rPr>
                <a:t>giờ</a:t>
              </a:r>
              <a:endParaRPr lang="en-US" sz="5400" b="1" dirty="0">
                <a:solidFill>
                  <a:srgbClr val="002795"/>
                </a:solidFill>
                <a:latin typeface="Calibri" panose="020F0502020204030204"/>
              </a:endParaRPr>
            </a:p>
          </p:txBody>
        </p:sp>
        <p:pic>
          <p:nvPicPr>
            <p:cNvPr id="24" name="Picture 13">
              <a:extLst>
                <a:ext uri="{FF2B5EF4-FFF2-40B4-BE49-F238E27FC236}">
                  <a16:creationId xmlns:a16="http://schemas.microsoft.com/office/drawing/2014/main" id="{64755574-5DAF-0128-69A5-F63F56AD74EF}"/>
                </a:ext>
              </a:extLst>
            </p:cNvPr>
            <p:cNvPicPr>
              <a:picLocks noChangeAspect="1"/>
            </p:cNvPicPr>
            <p:nvPr/>
          </p:nvPicPr>
          <p:blipFill>
            <a:blip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25" name="Đúng">
            <a:extLst>
              <a:ext uri="{FF2B5EF4-FFF2-40B4-BE49-F238E27FC236}">
                <a16:creationId xmlns:a16="http://schemas.microsoft.com/office/drawing/2014/main" id="{756BB471-7030-E847-09B4-E4D2A717AC6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3913" y="2717800"/>
            <a:ext cx="3109871" cy="3326156"/>
          </a:xfrm>
          <a:prstGeom prst="rect">
            <a:avLst/>
          </a:prstGeom>
        </p:spPr>
      </p:pic>
      <p:sp>
        <p:nvSpPr>
          <p:cNvPr id="27" name="Arrow: Left 26">
            <a:hlinkClick r:id="rId13" action="ppaction://hlinksldjump"/>
            <a:extLst>
              <a:ext uri="{FF2B5EF4-FFF2-40B4-BE49-F238E27FC236}">
                <a16:creationId xmlns:a16="http://schemas.microsoft.com/office/drawing/2014/main" id="{5F047490-F877-4354-46D5-20C0ED9BC970}"/>
              </a:ext>
            </a:extLst>
          </p:cNvPr>
          <p:cNvSpPr/>
          <p:nvPr/>
        </p:nvSpPr>
        <p:spPr>
          <a:xfrm>
            <a:off x="10760149" y="233916"/>
            <a:ext cx="1212111" cy="55289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về</a:t>
            </a:r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4B78CD2-1C27-2F31-DB67-221D47793EF6}"/>
              </a:ext>
            </a:extLst>
          </p:cNvPr>
          <p:cNvGrpSpPr/>
          <p:nvPr/>
        </p:nvGrpSpPr>
        <p:grpSpPr>
          <a:xfrm>
            <a:off x="8947471" y="480602"/>
            <a:ext cx="2833388" cy="2652155"/>
            <a:chOff x="2736803" y="2794943"/>
            <a:chExt cx="1524000" cy="142652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3A0FD1B-6BDA-4A2A-E18D-869E6EBCF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6803" y="2794943"/>
              <a:ext cx="1524000" cy="142652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CE2D78A-276E-1615-B9F3-56D333E26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60501">
              <a:off x="3272038" y="3488559"/>
              <a:ext cx="222890" cy="140036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E15D06B-A22B-FDBD-0D7C-7AFAE8BD5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534468" y="3475661"/>
              <a:ext cx="39672" cy="4491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066061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5" dur="2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512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4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0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7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0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9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5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512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5" dur="2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512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4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0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7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0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9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5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512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chairs and a table&#10;&#10;Description automatically generated">
            <a:extLst>
              <a:ext uri="{FF2B5EF4-FFF2-40B4-BE49-F238E27FC236}">
                <a16:creationId xmlns:a16="http://schemas.microsoft.com/office/drawing/2014/main" id="{6CF9DF8D-6B8A-5B7E-4BDE-53C20998D4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D4C84BD6-28BB-AA59-DB15-AE45B15449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28792" y="969690"/>
            <a:ext cx="487363" cy="487363"/>
          </a:xfrm>
          <a:prstGeom prst="rect">
            <a:avLst/>
          </a:prstGeom>
        </p:spPr>
      </p:pic>
      <p:pic>
        <p:nvPicPr>
          <p:cNvPr id="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B43AFC8-F296-80E7-21AE-5C3AD84047E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28792" y="969690"/>
            <a:ext cx="487363" cy="487363"/>
          </a:xfrm>
          <a:prstGeom prst="rect">
            <a:avLst/>
          </a:prstGeom>
        </p:spPr>
      </p:pic>
      <p:pic>
        <p:nvPicPr>
          <p:cNvPr id="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CDBEA57-EC84-7CFF-0CC0-0FB57740D5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28792" y="969690"/>
            <a:ext cx="487363" cy="487363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E44D0068-379D-E9AB-72BA-5DAD142BC9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28792" y="969690"/>
            <a:ext cx="487363" cy="487363"/>
          </a:xfrm>
          <a:prstGeom prst="rect">
            <a:avLst/>
          </a:prstGeom>
        </p:spPr>
      </p:pic>
      <p:sp>
        <p:nvSpPr>
          <p:cNvPr id="10" name="Rectangle: Beveled 9">
            <a:extLst>
              <a:ext uri="{FF2B5EF4-FFF2-40B4-BE49-F238E27FC236}">
                <a16:creationId xmlns:a16="http://schemas.microsoft.com/office/drawing/2014/main" id="{698A8E03-8CD3-2108-DA4A-E67CF774A5C3}"/>
              </a:ext>
            </a:extLst>
          </p:cNvPr>
          <p:cNvSpPr/>
          <p:nvPr/>
        </p:nvSpPr>
        <p:spPr>
          <a:xfrm>
            <a:off x="871854" y="481759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5868" b="1" dirty="0">
                <a:solidFill>
                  <a:srgbClr val="00B050"/>
                </a:solidFill>
                <a:latin typeface="Calibri" panose="020F0502020204030204"/>
              </a:rPr>
              <a:t>12 </a:t>
            </a:r>
            <a:r>
              <a:rPr lang="en-US" sz="5868" b="1" dirty="0" err="1">
                <a:solidFill>
                  <a:srgbClr val="00B050"/>
                </a:solidFill>
                <a:latin typeface="Calibri" panose="020F0502020204030204"/>
              </a:rPr>
              <a:t>giờ</a:t>
            </a:r>
            <a:r>
              <a:rPr lang="en-US" sz="5868" b="1" dirty="0">
                <a:solidFill>
                  <a:srgbClr val="00B050"/>
                </a:solidFill>
                <a:latin typeface="Calibri" panose="020F0502020204030204"/>
              </a:rPr>
              <a:t> x 2 = 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BF4A2AB-BE20-65D8-0BE5-EEF727BFC8A2}"/>
              </a:ext>
            </a:extLst>
          </p:cNvPr>
          <p:cNvGrpSpPr/>
          <p:nvPr/>
        </p:nvGrpSpPr>
        <p:grpSpPr>
          <a:xfrm>
            <a:off x="385406" y="2851481"/>
            <a:ext cx="5374969" cy="1559845"/>
            <a:chOff x="319547" y="4292756"/>
            <a:chExt cx="8062453" cy="2339767"/>
          </a:xfrm>
        </p:grpSpPr>
        <p:sp>
          <p:nvSpPr>
            <p:cNvPr id="28" name="a">
              <a:extLst>
                <a:ext uri="{FF2B5EF4-FFF2-40B4-BE49-F238E27FC236}">
                  <a16:creationId xmlns:a16="http://schemas.microsoft.com/office/drawing/2014/main" id="{2D0F9002-7514-4C5A-71DB-9DAC7857E8B1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en-US" sz="5400" b="1" dirty="0">
                  <a:solidFill>
                    <a:srgbClr val="009999"/>
                  </a:solidFill>
                  <a:latin typeface="Calibri" panose="020F0502020204030204"/>
                </a:rPr>
                <a:t>14 </a:t>
              </a:r>
              <a:r>
                <a:rPr lang="en-US" sz="5400" b="1" dirty="0" err="1">
                  <a:solidFill>
                    <a:srgbClr val="009999"/>
                  </a:solidFill>
                  <a:latin typeface="Calibri" panose="020F0502020204030204"/>
                </a:rPr>
                <a:t>giờ</a:t>
              </a:r>
              <a:endParaRPr lang="en-US" sz="5400" b="1" dirty="0">
                <a:solidFill>
                  <a:srgbClr val="002795"/>
                </a:solidFill>
                <a:latin typeface="Calibri" panose="020F0502020204030204"/>
              </a:endParaRPr>
            </a:p>
          </p:txBody>
        </p:sp>
        <p:pic>
          <p:nvPicPr>
            <p:cNvPr id="29" name="Picture 4">
              <a:extLst>
                <a:ext uri="{FF2B5EF4-FFF2-40B4-BE49-F238E27FC236}">
                  <a16:creationId xmlns:a16="http://schemas.microsoft.com/office/drawing/2014/main" id="{D70B712C-AE00-64FE-108B-930D231BB5C3}"/>
                </a:ext>
              </a:extLst>
            </p:cNvPr>
            <p:cNvPicPr>
              <a:picLocks noChangeAspect="1"/>
            </p:cNvPicPr>
            <p:nvPr/>
          </p:nvPicPr>
          <p:blipFill>
            <a:blip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1A6A2CE-A35E-B84A-1A4D-D1699FA27462}"/>
              </a:ext>
            </a:extLst>
          </p:cNvPr>
          <p:cNvGrpSpPr/>
          <p:nvPr/>
        </p:nvGrpSpPr>
        <p:grpSpPr>
          <a:xfrm>
            <a:off x="6289825" y="2934328"/>
            <a:ext cx="5308221" cy="1459872"/>
            <a:chOff x="9105900" y="4442090"/>
            <a:chExt cx="7962331" cy="2189808"/>
          </a:xfrm>
        </p:grpSpPr>
        <p:sp>
          <p:nvSpPr>
            <p:cNvPr id="31" name="b">
              <a:extLst>
                <a:ext uri="{FF2B5EF4-FFF2-40B4-BE49-F238E27FC236}">
                  <a16:creationId xmlns:a16="http://schemas.microsoft.com/office/drawing/2014/main" id="{2491047A-F9AC-1FDA-2DE4-AAD2698050BA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en-US" sz="5400" b="1" dirty="0">
                  <a:solidFill>
                    <a:srgbClr val="009999"/>
                  </a:solidFill>
                  <a:latin typeface="Calibri" panose="020F0502020204030204"/>
                </a:rPr>
                <a:t>22 </a:t>
              </a:r>
              <a:r>
                <a:rPr lang="en-US" sz="5400" b="1" dirty="0" err="1">
                  <a:solidFill>
                    <a:srgbClr val="009999"/>
                  </a:solidFill>
                  <a:latin typeface="Calibri" panose="020F0502020204030204"/>
                </a:rPr>
                <a:t>giờ</a:t>
              </a:r>
              <a:endParaRPr lang="en-US" sz="5400" b="1" dirty="0">
                <a:solidFill>
                  <a:srgbClr val="002795"/>
                </a:solidFill>
                <a:latin typeface="Calibri" panose="020F0502020204030204"/>
              </a:endParaRPr>
            </a:p>
          </p:txBody>
        </p:sp>
        <p:pic>
          <p:nvPicPr>
            <p:cNvPr id="32" name="Picture 11">
              <a:extLst>
                <a:ext uri="{FF2B5EF4-FFF2-40B4-BE49-F238E27FC236}">
                  <a16:creationId xmlns:a16="http://schemas.microsoft.com/office/drawing/2014/main" id="{85E43AED-918B-5166-C8D4-707CF65617CC}"/>
                </a:ext>
              </a:extLst>
            </p:cNvPr>
            <p:cNvPicPr>
              <a:picLocks noChangeAspect="1"/>
            </p:cNvPicPr>
            <p:nvPr/>
          </p:nvPicPr>
          <p:blipFill>
            <a:blip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B6B8AFB-FF62-53F4-945B-AD7E14B08140}"/>
              </a:ext>
            </a:extLst>
          </p:cNvPr>
          <p:cNvGrpSpPr/>
          <p:nvPr/>
        </p:nvGrpSpPr>
        <p:grpSpPr>
          <a:xfrm>
            <a:off x="359601" y="4892040"/>
            <a:ext cx="5381043" cy="1548808"/>
            <a:chOff x="310435" y="7338060"/>
            <a:chExt cx="8071565" cy="2323212"/>
          </a:xfrm>
        </p:grpSpPr>
        <p:sp>
          <p:nvSpPr>
            <p:cNvPr id="34" name="c">
              <a:extLst>
                <a:ext uri="{FF2B5EF4-FFF2-40B4-BE49-F238E27FC236}">
                  <a16:creationId xmlns:a16="http://schemas.microsoft.com/office/drawing/2014/main" id="{81FE94A4-CD51-44EC-838A-11049A9E1A1C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en-US" sz="5400" b="1" dirty="0">
                  <a:solidFill>
                    <a:srgbClr val="009999"/>
                  </a:solidFill>
                  <a:latin typeface="Calibri" panose="020F0502020204030204"/>
                </a:rPr>
                <a:t>24 </a:t>
              </a:r>
              <a:r>
                <a:rPr lang="en-US" sz="5400" b="1" dirty="0" err="1">
                  <a:solidFill>
                    <a:srgbClr val="009999"/>
                  </a:solidFill>
                  <a:latin typeface="Calibri" panose="020F0502020204030204"/>
                </a:rPr>
                <a:t>giờ</a:t>
              </a:r>
              <a:endParaRPr lang="en-US" sz="5400" b="1" dirty="0">
                <a:solidFill>
                  <a:srgbClr val="002795"/>
                </a:solidFill>
                <a:latin typeface="Calibri" panose="020F0502020204030204"/>
              </a:endParaRPr>
            </a:p>
          </p:txBody>
        </p:sp>
        <p:pic>
          <p:nvPicPr>
            <p:cNvPr id="35" name="Picture 12">
              <a:extLst>
                <a:ext uri="{FF2B5EF4-FFF2-40B4-BE49-F238E27FC236}">
                  <a16:creationId xmlns:a16="http://schemas.microsoft.com/office/drawing/2014/main" id="{04EFB709-30A0-0156-244A-F775BCBED38D}"/>
                </a:ext>
              </a:extLst>
            </p:cNvPr>
            <p:cNvPicPr>
              <a:picLocks noChangeAspect="1"/>
            </p:cNvPicPr>
            <p:nvPr/>
          </p:nvPicPr>
          <p:blipFill>
            <a:blip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57CF57C-9482-1D4B-261B-FF7FAF216153}"/>
              </a:ext>
            </a:extLst>
          </p:cNvPr>
          <p:cNvGrpSpPr/>
          <p:nvPr/>
        </p:nvGrpSpPr>
        <p:grpSpPr>
          <a:xfrm>
            <a:off x="6289826" y="4902200"/>
            <a:ext cx="5363154" cy="1473200"/>
            <a:chOff x="9023498" y="7402261"/>
            <a:chExt cx="8044731" cy="2209800"/>
          </a:xfrm>
        </p:grpSpPr>
        <p:sp>
          <p:nvSpPr>
            <p:cNvPr id="37" name="d">
              <a:extLst>
                <a:ext uri="{FF2B5EF4-FFF2-40B4-BE49-F238E27FC236}">
                  <a16:creationId xmlns:a16="http://schemas.microsoft.com/office/drawing/2014/main" id="{8EF2AC32-860D-FF2E-D224-AAEA0D381ACC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en-US" sz="5400" b="1" dirty="0">
                  <a:solidFill>
                    <a:srgbClr val="009999"/>
                  </a:solidFill>
                  <a:latin typeface="Calibri" panose="020F0502020204030204"/>
                </a:rPr>
                <a:t>20 </a:t>
              </a:r>
              <a:r>
                <a:rPr lang="en-US" sz="5400" b="1" dirty="0" err="1">
                  <a:solidFill>
                    <a:srgbClr val="009999"/>
                  </a:solidFill>
                  <a:latin typeface="Calibri" panose="020F0502020204030204"/>
                </a:rPr>
                <a:t>giờ</a:t>
              </a:r>
              <a:endParaRPr lang="en-US" sz="5400" b="1" dirty="0">
                <a:solidFill>
                  <a:srgbClr val="002795"/>
                </a:solidFill>
                <a:latin typeface="Calibri" panose="020F0502020204030204"/>
              </a:endParaRPr>
            </a:p>
          </p:txBody>
        </p:sp>
        <p:pic>
          <p:nvPicPr>
            <p:cNvPr id="38" name="Picture 13">
              <a:extLst>
                <a:ext uri="{FF2B5EF4-FFF2-40B4-BE49-F238E27FC236}">
                  <a16:creationId xmlns:a16="http://schemas.microsoft.com/office/drawing/2014/main" id="{8B9D7F7D-CEB7-B9F6-3115-0842B266F664}"/>
                </a:ext>
              </a:extLst>
            </p:cNvPr>
            <p:cNvPicPr>
              <a:picLocks noChangeAspect="1"/>
            </p:cNvPicPr>
            <p:nvPr/>
          </p:nvPicPr>
          <p:blipFill>
            <a:blip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39" name="Đúng">
            <a:extLst>
              <a:ext uri="{FF2B5EF4-FFF2-40B4-BE49-F238E27FC236}">
                <a16:creationId xmlns:a16="http://schemas.microsoft.com/office/drawing/2014/main" id="{E364B131-B179-0BB2-A739-F55D3567A7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9051" y="2717800"/>
            <a:ext cx="3339595" cy="3326156"/>
          </a:xfrm>
          <a:prstGeom prst="rect">
            <a:avLst/>
          </a:prstGeom>
        </p:spPr>
      </p:pic>
      <p:sp>
        <p:nvSpPr>
          <p:cNvPr id="41" name="Arrow: Left 40">
            <a:hlinkClick r:id="rId13" action="ppaction://hlinksldjump"/>
            <a:extLst>
              <a:ext uri="{FF2B5EF4-FFF2-40B4-BE49-F238E27FC236}">
                <a16:creationId xmlns:a16="http://schemas.microsoft.com/office/drawing/2014/main" id="{20D2A433-4D7B-3DE9-6B2F-7C68BFA67EAF}"/>
              </a:ext>
            </a:extLst>
          </p:cNvPr>
          <p:cNvSpPr/>
          <p:nvPr/>
        </p:nvSpPr>
        <p:spPr>
          <a:xfrm>
            <a:off x="10760149" y="233916"/>
            <a:ext cx="1212111" cy="55289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về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4860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chairs and a table&#10;&#10;Description automatically generated">
            <a:extLst>
              <a:ext uri="{FF2B5EF4-FFF2-40B4-BE49-F238E27FC236}">
                <a16:creationId xmlns:a16="http://schemas.microsoft.com/office/drawing/2014/main" id="{6CF9DF8D-6B8A-5B7E-4BDE-53C20998D4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6ADD91CD-E256-2717-AC3F-138770E056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7477" y="632985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141EBC3-F180-CC2F-159B-AF22463D7AC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CD232717-1E82-4A2F-3E14-DD02954101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7477" y="1407241"/>
            <a:ext cx="487363" cy="487363"/>
          </a:xfrm>
          <a:prstGeom prst="rect">
            <a:avLst/>
          </a:prstGeom>
        </p:spPr>
      </p:pic>
      <p:pic>
        <p:nvPicPr>
          <p:cNvPr id="11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63845D06-52CA-B7D7-A92B-79B2CFE78C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7477" y="2181497"/>
            <a:ext cx="487363" cy="487363"/>
          </a:xfrm>
          <a:prstGeom prst="rect">
            <a:avLst/>
          </a:prstGeom>
        </p:spPr>
      </p:pic>
      <p:sp>
        <p:nvSpPr>
          <p:cNvPr id="12" name="Rectangle: Beveled 11">
            <a:extLst>
              <a:ext uri="{FF2B5EF4-FFF2-40B4-BE49-F238E27FC236}">
                <a16:creationId xmlns:a16="http://schemas.microsoft.com/office/drawing/2014/main" id="{2F158224-629E-23B2-407F-3E58B9D4119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5868" b="1" dirty="0">
                <a:solidFill>
                  <a:srgbClr val="00B050"/>
                </a:solidFill>
                <a:latin typeface="Calibri" panose="020F0502020204030204"/>
              </a:rPr>
              <a:t>50 </a:t>
            </a:r>
            <a:r>
              <a:rPr lang="en-US" sz="5868" b="1" dirty="0" err="1">
                <a:solidFill>
                  <a:srgbClr val="00B050"/>
                </a:solidFill>
                <a:latin typeface="Calibri" panose="020F0502020204030204"/>
              </a:rPr>
              <a:t>phút</a:t>
            </a:r>
            <a:r>
              <a:rPr lang="en-US" sz="5868" b="1" dirty="0">
                <a:solidFill>
                  <a:srgbClr val="00B050"/>
                </a:solidFill>
                <a:latin typeface="Calibri" panose="020F0502020204030204"/>
              </a:rPr>
              <a:t> : 5 = ?</a:t>
            </a:r>
            <a:endParaRPr lang="en-US" sz="5868" dirty="0">
              <a:solidFill>
                <a:srgbClr val="00B050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72E808F-A095-2C1A-0249-4CB58894AA51}"/>
              </a:ext>
            </a:extLst>
          </p:cNvPr>
          <p:cNvGrpSpPr/>
          <p:nvPr/>
        </p:nvGrpSpPr>
        <p:grpSpPr>
          <a:xfrm>
            <a:off x="385406" y="2851481"/>
            <a:ext cx="5374969" cy="1559845"/>
            <a:chOff x="319547" y="4292756"/>
            <a:chExt cx="8062453" cy="2339767"/>
          </a:xfrm>
        </p:grpSpPr>
        <p:sp>
          <p:nvSpPr>
            <p:cNvPr id="14" name="a">
              <a:extLst>
                <a:ext uri="{FF2B5EF4-FFF2-40B4-BE49-F238E27FC236}">
                  <a16:creationId xmlns:a16="http://schemas.microsoft.com/office/drawing/2014/main" id="{DCC49397-4565-F374-438E-56749DC1D667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en-US" sz="5400" b="1" dirty="0">
                  <a:solidFill>
                    <a:srgbClr val="009999"/>
                  </a:solidFill>
                  <a:latin typeface="Calibri" panose="020F0502020204030204"/>
                </a:rPr>
                <a:t>5 </a:t>
              </a:r>
              <a:r>
                <a:rPr lang="en-US" sz="5400" b="1" dirty="0" err="1">
                  <a:solidFill>
                    <a:srgbClr val="009999"/>
                  </a:solidFill>
                  <a:latin typeface="Calibri" panose="020F0502020204030204"/>
                </a:rPr>
                <a:t>phút</a:t>
              </a:r>
              <a:endParaRPr lang="en-US" sz="5400" b="1" dirty="0">
                <a:solidFill>
                  <a:srgbClr val="002795"/>
                </a:solidFill>
                <a:latin typeface="Calibri" panose="020F0502020204030204"/>
              </a:endParaRPr>
            </a:p>
          </p:txBody>
        </p:sp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id="{9564AF98-386E-438D-8753-F746EA1FD5FD}"/>
                </a:ext>
              </a:extLst>
            </p:cNvPr>
            <p:cNvPicPr>
              <a:picLocks noChangeAspect="1"/>
            </p:cNvPicPr>
            <p:nvPr/>
          </p:nvPicPr>
          <p:blipFill>
            <a:blip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DB0774E-9FD4-63CF-CD54-3AD374B8210C}"/>
              </a:ext>
            </a:extLst>
          </p:cNvPr>
          <p:cNvGrpSpPr/>
          <p:nvPr/>
        </p:nvGrpSpPr>
        <p:grpSpPr>
          <a:xfrm>
            <a:off x="6289825" y="2934328"/>
            <a:ext cx="5308221" cy="1459872"/>
            <a:chOff x="9105900" y="4442090"/>
            <a:chExt cx="7962331" cy="2189808"/>
          </a:xfrm>
        </p:grpSpPr>
        <p:sp>
          <p:nvSpPr>
            <p:cNvPr id="17" name="b">
              <a:extLst>
                <a:ext uri="{FF2B5EF4-FFF2-40B4-BE49-F238E27FC236}">
                  <a16:creationId xmlns:a16="http://schemas.microsoft.com/office/drawing/2014/main" id="{12B1F69C-B95E-787A-F45F-E1D1B778C87D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en-US" sz="5400" b="1" dirty="0">
                  <a:solidFill>
                    <a:srgbClr val="009999"/>
                  </a:solidFill>
                  <a:latin typeface="Calibri" panose="020F0502020204030204"/>
                </a:rPr>
                <a:t>15 </a:t>
              </a:r>
              <a:r>
                <a:rPr lang="en-US" sz="5400" b="1" dirty="0" err="1">
                  <a:solidFill>
                    <a:srgbClr val="009999"/>
                  </a:solidFill>
                  <a:latin typeface="Calibri" panose="020F0502020204030204"/>
                </a:rPr>
                <a:t>phút</a:t>
              </a:r>
              <a:endParaRPr lang="en-US" sz="5400" b="1" dirty="0">
                <a:solidFill>
                  <a:srgbClr val="002795"/>
                </a:solidFill>
                <a:latin typeface="Calibri" panose="020F0502020204030204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49517375-0B71-750D-8886-EAF38A39E44B}"/>
                </a:ext>
              </a:extLst>
            </p:cNvPr>
            <p:cNvPicPr>
              <a:picLocks noChangeAspect="1"/>
            </p:cNvPicPr>
            <p:nvPr/>
          </p:nvPicPr>
          <p:blipFill>
            <a:blip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E95A88-CB42-CDFE-4F1D-8CD7D9E75D6A}"/>
              </a:ext>
            </a:extLst>
          </p:cNvPr>
          <p:cNvGrpSpPr/>
          <p:nvPr/>
        </p:nvGrpSpPr>
        <p:grpSpPr>
          <a:xfrm>
            <a:off x="359601" y="4892040"/>
            <a:ext cx="5381043" cy="1548808"/>
            <a:chOff x="310435" y="7338060"/>
            <a:chExt cx="8071565" cy="2323212"/>
          </a:xfrm>
        </p:grpSpPr>
        <p:sp>
          <p:nvSpPr>
            <p:cNvPr id="20" name="c">
              <a:extLst>
                <a:ext uri="{FF2B5EF4-FFF2-40B4-BE49-F238E27FC236}">
                  <a16:creationId xmlns:a16="http://schemas.microsoft.com/office/drawing/2014/main" id="{C8845922-575C-6C64-BF68-4087CCC945C7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en-US" sz="5400" b="1" dirty="0">
                  <a:solidFill>
                    <a:srgbClr val="009999"/>
                  </a:solidFill>
                  <a:latin typeface="Calibri" panose="020F0502020204030204"/>
                </a:rPr>
                <a:t>20 </a:t>
              </a:r>
              <a:r>
                <a:rPr lang="en-US" sz="5400" b="1" dirty="0" err="1">
                  <a:solidFill>
                    <a:srgbClr val="009999"/>
                  </a:solidFill>
                  <a:latin typeface="Calibri" panose="020F0502020204030204"/>
                </a:rPr>
                <a:t>phút</a:t>
              </a:r>
              <a:endParaRPr lang="en-US" sz="5400" b="1" dirty="0">
                <a:solidFill>
                  <a:srgbClr val="002795"/>
                </a:solidFill>
                <a:latin typeface="Calibri" panose="020F0502020204030204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BF1954C5-6B20-2864-47E8-4AD28B9E6577}"/>
                </a:ext>
              </a:extLst>
            </p:cNvPr>
            <p:cNvPicPr>
              <a:picLocks noChangeAspect="1"/>
            </p:cNvPicPr>
            <p:nvPr/>
          </p:nvPicPr>
          <p:blipFill>
            <a:blip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AEEDC2B-C7E4-3C3E-774E-CE2ECACCAF20}"/>
              </a:ext>
            </a:extLst>
          </p:cNvPr>
          <p:cNvGrpSpPr/>
          <p:nvPr/>
        </p:nvGrpSpPr>
        <p:grpSpPr>
          <a:xfrm>
            <a:off x="6289826" y="4902200"/>
            <a:ext cx="5363154" cy="1473200"/>
            <a:chOff x="9023498" y="7402261"/>
            <a:chExt cx="8044731" cy="2209800"/>
          </a:xfrm>
        </p:grpSpPr>
        <p:sp>
          <p:nvSpPr>
            <p:cNvPr id="23" name="d">
              <a:extLst>
                <a:ext uri="{FF2B5EF4-FFF2-40B4-BE49-F238E27FC236}">
                  <a16:creationId xmlns:a16="http://schemas.microsoft.com/office/drawing/2014/main" id="{BD3A028D-47D4-4F30-B53F-D5217AC38A8B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en-US" sz="5400" b="1" dirty="0">
                  <a:solidFill>
                    <a:srgbClr val="009999"/>
                  </a:solidFill>
                  <a:latin typeface="Calibri" panose="020F0502020204030204"/>
                </a:rPr>
                <a:t>10 </a:t>
              </a:r>
              <a:r>
                <a:rPr lang="en-US" sz="5400" b="1" dirty="0" err="1">
                  <a:solidFill>
                    <a:srgbClr val="009999"/>
                  </a:solidFill>
                  <a:latin typeface="Calibri" panose="020F0502020204030204"/>
                </a:rPr>
                <a:t>phút</a:t>
              </a:r>
              <a:endParaRPr lang="en-US" sz="5400" b="1" dirty="0">
                <a:solidFill>
                  <a:srgbClr val="002795"/>
                </a:solidFill>
                <a:latin typeface="Calibri" panose="020F0502020204030204"/>
              </a:endParaRPr>
            </a:p>
          </p:txBody>
        </p:sp>
        <p:pic>
          <p:nvPicPr>
            <p:cNvPr id="24" name="Picture 13">
              <a:extLst>
                <a:ext uri="{FF2B5EF4-FFF2-40B4-BE49-F238E27FC236}">
                  <a16:creationId xmlns:a16="http://schemas.microsoft.com/office/drawing/2014/main" id="{656BDE35-E965-FA1D-D1D1-4BDB5AB6DBDA}"/>
                </a:ext>
              </a:extLst>
            </p:cNvPr>
            <p:cNvPicPr>
              <a:picLocks noChangeAspect="1"/>
            </p:cNvPicPr>
            <p:nvPr/>
          </p:nvPicPr>
          <p:blipFill>
            <a:blip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25" name="Đúng">
            <a:extLst>
              <a:ext uri="{FF2B5EF4-FFF2-40B4-BE49-F238E27FC236}">
                <a16:creationId xmlns:a16="http://schemas.microsoft.com/office/drawing/2014/main" id="{4FC2B835-CAFC-EA52-2E65-5978CA5482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990" y="3124200"/>
            <a:ext cx="3327157" cy="3322682"/>
          </a:xfrm>
          <a:prstGeom prst="rect">
            <a:avLst/>
          </a:prstGeom>
        </p:spPr>
      </p:pic>
      <p:sp>
        <p:nvSpPr>
          <p:cNvPr id="41" name="Arrow: Left 40">
            <a:hlinkClick r:id="rId13" action="ppaction://hlinksldjump"/>
            <a:extLst>
              <a:ext uri="{FF2B5EF4-FFF2-40B4-BE49-F238E27FC236}">
                <a16:creationId xmlns:a16="http://schemas.microsoft.com/office/drawing/2014/main" id="{79F1F03D-BE5F-4AB5-87A5-496D7F50C2EB}"/>
              </a:ext>
            </a:extLst>
          </p:cNvPr>
          <p:cNvSpPr/>
          <p:nvPr/>
        </p:nvSpPr>
        <p:spPr>
          <a:xfrm>
            <a:off x="10760149" y="233916"/>
            <a:ext cx="1212111" cy="55289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về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20721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raphic 376">
            <a:extLst>
              <a:ext uri="{FF2B5EF4-FFF2-40B4-BE49-F238E27FC236}">
                <a16:creationId xmlns:a16="http://schemas.microsoft.com/office/drawing/2014/main" id="{AEB2A527-8A20-4ADC-9CD7-D7D007E6947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67200" y="3476624"/>
            <a:ext cx="3403326" cy="3049380"/>
          </a:xfrm>
          <a:prstGeom prst="rect">
            <a:avLst/>
          </a:prstGeom>
        </p:spPr>
      </p:pic>
      <p:sp>
        <p:nvSpPr>
          <p:cNvPr id="3897" name="Freeform: Shape 3896">
            <a:extLst>
              <a:ext uri="{FF2B5EF4-FFF2-40B4-BE49-F238E27FC236}">
                <a16:creationId xmlns:a16="http://schemas.microsoft.com/office/drawing/2014/main" id="{BB668FFC-9623-40D5-8967-1447E7B58CAE}"/>
              </a:ext>
            </a:extLst>
          </p:cNvPr>
          <p:cNvSpPr/>
          <p:nvPr/>
        </p:nvSpPr>
        <p:spPr>
          <a:xfrm>
            <a:off x="4321096" y="3770839"/>
            <a:ext cx="3330106" cy="845334"/>
          </a:xfrm>
          <a:custGeom>
            <a:avLst/>
            <a:gdLst>
              <a:gd name="connsiteX0" fmla="*/ 3330107 w 3330106"/>
              <a:gd name="connsiteY0" fmla="*/ 845335 h 845334"/>
              <a:gd name="connsiteX1" fmla="*/ 0 w 3330106"/>
              <a:gd name="connsiteY1" fmla="*/ 845335 h 845334"/>
              <a:gd name="connsiteX2" fmla="*/ 446860 w 3330106"/>
              <a:gd name="connsiteY2" fmla="*/ 0 h 845334"/>
              <a:gd name="connsiteX3" fmla="*/ 2965787 w 3330106"/>
              <a:gd name="connsiteY3" fmla="*/ 0 h 84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0106" h="845334">
                <a:moveTo>
                  <a:pt x="3330107" y="845335"/>
                </a:moveTo>
                <a:lnTo>
                  <a:pt x="0" y="845335"/>
                </a:lnTo>
                <a:lnTo>
                  <a:pt x="446860" y="0"/>
                </a:lnTo>
                <a:lnTo>
                  <a:pt x="2965787" y="0"/>
                </a:lnTo>
                <a:close/>
              </a:path>
            </a:pathLst>
          </a:custGeom>
          <a:solidFill>
            <a:srgbClr val="6905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0" name="Freeform: Shape 3899">
            <a:extLst>
              <a:ext uri="{FF2B5EF4-FFF2-40B4-BE49-F238E27FC236}">
                <a16:creationId xmlns:a16="http://schemas.microsoft.com/office/drawing/2014/main" id="{70BE25ED-3EE1-4D0F-8206-6B1E379B89BD}"/>
              </a:ext>
            </a:extLst>
          </p:cNvPr>
          <p:cNvSpPr/>
          <p:nvPr/>
        </p:nvSpPr>
        <p:spPr>
          <a:xfrm>
            <a:off x="4443484" y="3770839"/>
            <a:ext cx="344395" cy="623327"/>
          </a:xfrm>
          <a:custGeom>
            <a:avLst/>
            <a:gdLst>
              <a:gd name="connsiteX0" fmla="*/ 344396 w 344395"/>
              <a:gd name="connsiteY0" fmla="*/ 179313 h 623327"/>
              <a:gd name="connsiteX1" fmla="*/ 56925 w 344395"/>
              <a:gd name="connsiteY1" fmla="*/ 623328 h 623327"/>
              <a:gd name="connsiteX2" fmla="*/ 0 w 344395"/>
              <a:gd name="connsiteY2" fmla="*/ 540786 h 623327"/>
              <a:gd name="connsiteX3" fmla="*/ 344396 w 344395"/>
              <a:gd name="connsiteY3" fmla="*/ 0 h 62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95" h="623327">
                <a:moveTo>
                  <a:pt x="344396" y="179313"/>
                </a:moveTo>
                <a:lnTo>
                  <a:pt x="56925" y="623328"/>
                </a:lnTo>
                <a:lnTo>
                  <a:pt x="0" y="540786"/>
                </a:lnTo>
                <a:lnTo>
                  <a:pt x="344396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1" name="Freeform: Shape 3900">
            <a:extLst>
              <a:ext uri="{FF2B5EF4-FFF2-40B4-BE49-F238E27FC236}">
                <a16:creationId xmlns:a16="http://schemas.microsoft.com/office/drawing/2014/main" id="{5172B190-83D7-49C9-98FB-EE953FB825A2}"/>
              </a:ext>
            </a:extLst>
          </p:cNvPr>
          <p:cNvSpPr/>
          <p:nvPr/>
        </p:nvSpPr>
        <p:spPr>
          <a:xfrm>
            <a:off x="7195803" y="3773685"/>
            <a:ext cx="375704" cy="646097"/>
          </a:xfrm>
          <a:custGeom>
            <a:avLst/>
            <a:gdLst>
              <a:gd name="connsiteX0" fmla="*/ 0 w 375704"/>
              <a:gd name="connsiteY0" fmla="*/ 176467 h 646097"/>
              <a:gd name="connsiteX1" fmla="*/ 293163 w 375704"/>
              <a:gd name="connsiteY1" fmla="*/ 646098 h 646097"/>
              <a:gd name="connsiteX2" fmla="*/ 375704 w 375704"/>
              <a:gd name="connsiteY2" fmla="*/ 537940 h 646097"/>
              <a:gd name="connsiteX3" fmla="*/ 0 w 375704"/>
              <a:gd name="connsiteY3" fmla="*/ 0 h 64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704" h="646097">
                <a:moveTo>
                  <a:pt x="0" y="176467"/>
                </a:moveTo>
                <a:lnTo>
                  <a:pt x="293163" y="646098"/>
                </a:lnTo>
                <a:lnTo>
                  <a:pt x="375704" y="537940"/>
                </a:lnTo>
                <a:lnTo>
                  <a:pt x="0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2" name="Freeform: Shape 3901">
            <a:extLst>
              <a:ext uri="{FF2B5EF4-FFF2-40B4-BE49-F238E27FC236}">
                <a16:creationId xmlns:a16="http://schemas.microsoft.com/office/drawing/2014/main" id="{6B3348CB-0BD8-474E-8E72-2E6804098E7D}"/>
              </a:ext>
            </a:extLst>
          </p:cNvPr>
          <p:cNvSpPr/>
          <p:nvPr/>
        </p:nvSpPr>
        <p:spPr>
          <a:xfrm>
            <a:off x="4787880" y="3813532"/>
            <a:ext cx="2407923" cy="133773"/>
          </a:xfrm>
          <a:custGeom>
            <a:avLst/>
            <a:gdLst>
              <a:gd name="connsiteX0" fmla="*/ 0 w 2407923"/>
              <a:gd name="connsiteY0" fmla="*/ 0 h 133773"/>
              <a:gd name="connsiteX1" fmla="*/ 2407923 w 2407923"/>
              <a:gd name="connsiteY1" fmla="*/ 0 h 133773"/>
              <a:gd name="connsiteX2" fmla="*/ 2407923 w 2407923"/>
              <a:gd name="connsiteY2" fmla="*/ 133774 h 133773"/>
              <a:gd name="connsiteX3" fmla="*/ 0 w 2407923"/>
              <a:gd name="connsiteY3" fmla="*/ 133774 h 13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7923" h="133773">
                <a:moveTo>
                  <a:pt x="0" y="0"/>
                </a:moveTo>
                <a:lnTo>
                  <a:pt x="2407923" y="0"/>
                </a:lnTo>
                <a:lnTo>
                  <a:pt x="2407923" y="133774"/>
                </a:lnTo>
                <a:lnTo>
                  <a:pt x="0" y="133774"/>
                </a:lnTo>
                <a:close/>
              </a:path>
            </a:pathLst>
          </a:custGeom>
          <a:solidFill>
            <a:srgbClr val="FF5E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3" name="Freeform: Shape 3902">
            <a:extLst>
              <a:ext uri="{FF2B5EF4-FFF2-40B4-BE49-F238E27FC236}">
                <a16:creationId xmlns:a16="http://schemas.microsoft.com/office/drawing/2014/main" id="{C4B5B38A-44AE-4094-881D-1B727814080D}"/>
              </a:ext>
            </a:extLst>
          </p:cNvPr>
          <p:cNvSpPr/>
          <p:nvPr/>
        </p:nvSpPr>
        <p:spPr>
          <a:xfrm>
            <a:off x="4190169" y="3708221"/>
            <a:ext cx="3554959" cy="666021"/>
          </a:xfrm>
          <a:custGeom>
            <a:avLst/>
            <a:gdLst>
              <a:gd name="connsiteX0" fmla="*/ 3005635 w 3554959"/>
              <a:gd name="connsiteY0" fmla="*/ 105311 h 666021"/>
              <a:gd name="connsiteX1" fmla="*/ 3307336 w 3554959"/>
              <a:gd name="connsiteY1" fmla="*/ 557864 h 666021"/>
              <a:gd name="connsiteX2" fmla="*/ 270393 w 3554959"/>
              <a:gd name="connsiteY2" fmla="*/ 557864 h 666021"/>
              <a:gd name="connsiteX3" fmla="*/ 597711 w 3554959"/>
              <a:gd name="connsiteY3" fmla="*/ 105311 h 666021"/>
              <a:gd name="connsiteX4" fmla="*/ 3005635 w 3554959"/>
              <a:gd name="connsiteY4" fmla="*/ 105311 h 666021"/>
              <a:gd name="connsiteX5" fmla="*/ 3105253 w 3554959"/>
              <a:gd name="connsiteY5" fmla="*/ 0 h 666021"/>
              <a:gd name="connsiteX6" fmla="*/ 503785 w 3554959"/>
              <a:gd name="connsiteY6" fmla="*/ 0 h 666021"/>
              <a:gd name="connsiteX7" fmla="*/ 0 w 3554959"/>
              <a:gd name="connsiteY7" fmla="*/ 666021 h 666021"/>
              <a:gd name="connsiteX8" fmla="*/ 3554960 w 3554959"/>
              <a:gd name="connsiteY8" fmla="*/ 666021 h 666021"/>
              <a:gd name="connsiteX9" fmla="*/ 3105253 w 3554959"/>
              <a:gd name="connsiteY9" fmla="*/ 0 h 666021"/>
              <a:gd name="connsiteX10" fmla="*/ 3105253 w 3554959"/>
              <a:gd name="connsiteY10" fmla="*/ 0 h 6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54959" h="666021">
                <a:moveTo>
                  <a:pt x="3005635" y="105311"/>
                </a:moveTo>
                <a:lnTo>
                  <a:pt x="3307336" y="557864"/>
                </a:lnTo>
                <a:lnTo>
                  <a:pt x="270393" y="557864"/>
                </a:lnTo>
                <a:lnTo>
                  <a:pt x="597711" y="105311"/>
                </a:lnTo>
                <a:lnTo>
                  <a:pt x="3005635" y="105311"/>
                </a:lnTo>
                <a:moveTo>
                  <a:pt x="3105253" y="0"/>
                </a:moveTo>
                <a:lnTo>
                  <a:pt x="503785" y="0"/>
                </a:lnTo>
                <a:lnTo>
                  <a:pt x="0" y="666021"/>
                </a:lnTo>
                <a:lnTo>
                  <a:pt x="3554960" y="666021"/>
                </a:lnTo>
                <a:lnTo>
                  <a:pt x="3105253" y="0"/>
                </a:lnTo>
                <a:lnTo>
                  <a:pt x="3105253" y="0"/>
                </a:lnTo>
                <a:close/>
              </a:path>
            </a:pathLst>
          </a:custGeom>
          <a:solidFill>
            <a:srgbClr val="FFAB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45" name="Group 4044">
            <a:extLst>
              <a:ext uri="{FF2B5EF4-FFF2-40B4-BE49-F238E27FC236}">
                <a16:creationId xmlns:a16="http://schemas.microsoft.com/office/drawing/2014/main" id="{64FE7160-1A2A-4495-8713-D218D44B0414}"/>
              </a:ext>
            </a:extLst>
          </p:cNvPr>
          <p:cNvGrpSpPr/>
          <p:nvPr/>
        </p:nvGrpSpPr>
        <p:grpSpPr>
          <a:xfrm>
            <a:off x="4244247" y="2057400"/>
            <a:ext cx="3472418" cy="1650821"/>
            <a:chOff x="-4518870" y="2057400"/>
            <a:chExt cx="3472418" cy="1650821"/>
          </a:xfrm>
        </p:grpSpPr>
        <p:sp>
          <p:nvSpPr>
            <p:cNvPr id="3960" name="Freeform: Shape 3959">
              <a:extLst>
                <a:ext uri="{FF2B5EF4-FFF2-40B4-BE49-F238E27FC236}">
                  <a16:creationId xmlns:a16="http://schemas.microsoft.com/office/drawing/2014/main" id="{6689A8C1-E75C-48CA-8781-D1DAD5B97967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0 w 3264642"/>
                <a:gd name="connsiteY0" fmla="*/ 233392 h 236238"/>
                <a:gd name="connsiteX1" fmla="*/ 34155 w 3264642"/>
                <a:gd name="connsiteY1" fmla="*/ 199237 h 236238"/>
                <a:gd name="connsiteX2" fmla="*/ 518017 w 3264642"/>
                <a:gd name="connsiteY2" fmla="*/ 0 h 236238"/>
                <a:gd name="connsiteX3" fmla="*/ 2777935 w 3264642"/>
                <a:gd name="connsiteY3" fmla="*/ 0 h 236238"/>
                <a:gd name="connsiteX4" fmla="*/ 3239027 w 3264642"/>
                <a:gd name="connsiteY4" fmla="*/ 204930 h 236238"/>
                <a:gd name="connsiteX5" fmla="*/ 3264643 w 3264642"/>
                <a:gd name="connsiteY5" fmla="*/ 236238 h 236238"/>
                <a:gd name="connsiteX6" fmla="*/ 0 w 3264642"/>
                <a:gd name="connsiteY6" fmla="*/ 23623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64642" h="236238">
                  <a:moveTo>
                    <a:pt x="0" y="233392"/>
                  </a:moveTo>
                  <a:lnTo>
                    <a:pt x="34155" y="199237"/>
                  </a:lnTo>
                  <a:cubicBezTo>
                    <a:pt x="162236" y="71156"/>
                    <a:pt x="335857" y="0"/>
                    <a:pt x="518017" y="0"/>
                  </a:cubicBezTo>
                  <a:lnTo>
                    <a:pt x="2777935" y="0"/>
                  </a:lnTo>
                  <a:cubicBezTo>
                    <a:pt x="2945863" y="0"/>
                    <a:pt x="3113792" y="91080"/>
                    <a:pt x="3239027" y="204930"/>
                  </a:cubicBezTo>
                  <a:lnTo>
                    <a:pt x="3264643" y="236238"/>
                  </a:lnTo>
                  <a:lnTo>
                    <a:pt x="0" y="236238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1" name="Freeform: Shape 3960">
              <a:extLst>
                <a:ext uri="{FF2B5EF4-FFF2-40B4-BE49-F238E27FC236}">
                  <a16:creationId xmlns:a16="http://schemas.microsoft.com/office/drawing/2014/main" id="{2DC93271-9851-4B80-B5D1-E3F0614A63D2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34155 w 3264642"/>
                <a:gd name="connsiteY0" fmla="*/ 213468 h 236238"/>
                <a:gd name="connsiteX1" fmla="*/ 518017 w 3264642"/>
                <a:gd name="connsiteY1" fmla="*/ 14231 h 236238"/>
                <a:gd name="connsiteX2" fmla="*/ 2800705 w 3264642"/>
                <a:gd name="connsiteY2" fmla="*/ 14231 h 236238"/>
                <a:gd name="connsiteX3" fmla="*/ 3239027 w 3264642"/>
                <a:gd name="connsiteY3" fmla="*/ 219161 h 236238"/>
                <a:gd name="connsiteX4" fmla="*/ 3253258 w 3264642"/>
                <a:gd name="connsiteY4" fmla="*/ 236238 h 236238"/>
                <a:gd name="connsiteX5" fmla="*/ 3264643 w 3264642"/>
                <a:gd name="connsiteY5" fmla="*/ 236238 h 236238"/>
                <a:gd name="connsiteX6" fmla="*/ 3239027 w 3264642"/>
                <a:gd name="connsiteY6" fmla="*/ 204930 h 236238"/>
                <a:gd name="connsiteX7" fmla="*/ 2800705 w 3264642"/>
                <a:gd name="connsiteY7" fmla="*/ 0 h 236238"/>
                <a:gd name="connsiteX8" fmla="*/ 518017 w 3264642"/>
                <a:gd name="connsiteY8" fmla="*/ 0 h 236238"/>
                <a:gd name="connsiteX9" fmla="*/ 34155 w 3264642"/>
                <a:gd name="connsiteY9" fmla="*/ 199237 h 236238"/>
                <a:gd name="connsiteX10" fmla="*/ 0 w 3264642"/>
                <a:gd name="connsiteY10" fmla="*/ 233392 h 236238"/>
                <a:gd name="connsiteX11" fmla="*/ 11385 w 3264642"/>
                <a:gd name="connsiteY11" fmla="*/ 233392 h 236238"/>
                <a:gd name="connsiteX12" fmla="*/ 34155 w 3264642"/>
                <a:gd name="connsiteY12" fmla="*/ 21346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64642" h="236238">
                  <a:moveTo>
                    <a:pt x="34155" y="213468"/>
                  </a:moveTo>
                  <a:cubicBezTo>
                    <a:pt x="162236" y="85387"/>
                    <a:pt x="335857" y="14231"/>
                    <a:pt x="518017" y="14231"/>
                  </a:cubicBezTo>
                  <a:lnTo>
                    <a:pt x="2800705" y="14231"/>
                  </a:lnTo>
                  <a:cubicBezTo>
                    <a:pt x="2968633" y="14231"/>
                    <a:pt x="3130869" y="88234"/>
                    <a:pt x="3239027" y="219161"/>
                  </a:cubicBezTo>
                  <a:lnTo>
                    <a:pt x="3253258" y="236238"/>
                  </a:lnTo>
                  <a:lnTo>
                    <a:pt x="3264643" y="236238"/>
                  </a:lnTo>
                  <a:lnTo>
                    <a:pt x="3239027" y="204930"/>
                  </a:lnTo>
                  <a:cubicBezTo>
                    <a:pt x="3113792" y="102465"/>
                    <a:pt x="2937325" y="34155"/>
                    <a:pt x="2800705" y="0"/>
                  </a:cubicBezTo>
                  <a:lnTo>
                    <a:pt x="518017" y="0"/>
                  </a:lnTo>
                  <a:cubicBezTo>
                    <a:pt x="335857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1385" y="233392"/>
                  </a:lnTo>
                  <a:lnTo>
                    <a:pt x="34155" y="213468"/>
                  </a:lnTo>
                  <a:close/>
                </a:path>
              </a:pathLst>
            </a:custGeom>
            <a:solidFill>
              <a:srgbClr val="E1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2" name="Freeform: Shape 3961">
              <a:extLst>
                <a:ext uri="{FF2B5EF4-FFF2-40B4-BE49-F238E27FC236}">
                  <a16:creationId xmlns:a16="http://schemas.microsoft.com/office/drawing/2014/main" id="{1ACB48C4-4398-4F7E-AB23-B6CE1C353204}"/>
                </a:ext>
              </a:extLst>
            </p:cNvPr>
            <p:cNvSpPr/>
            <p:nvPr/>
          </p:nvSpPr>
          <p:spPr>
            <a:xfrm>
              <a:off x="-4385096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34155 w 518016"/>
                <a:gd name="connsiteY1" fmla="*/ 199237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3" name="Freeform: Shape 3962">
              <a:extLst>
                <a:ext uri="{FF2B5EF4-FFF2-40B4-BE49-F238E27FC236}">
                  <a16:creationId xmlns:a16="http://schemas.microsoft.com/office/drawing/2014/main" id="{22B1DABA-3149-4AB7-B8A9-C0437787D900}"/>
                </a:ext>
              </a:extLst>
            </p:cNvPr>
            <p:cNvSpPr/>
            <p:nvPr/>
          </p:nvSpPr>
          <p:spPr>
            <a:xfrm>
              <a:off x="-4413559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28462 w 518016"/>
                <a:gd name="connsiteY1" fmla="*/ 202083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56543" y="74002"/>
                    <a:pt x="28462" y="202083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4" name="Freeform: Shape 3963">
              <a:extLst>
                <a:ext uri="{FF2B5EF4-FFF2-40B4-BE49-F238E27FC236}">
                  <a16:creationId xmlns:a16="http://schemas.microsoft.com/office/drawing/2014/main" id="{28E625A7-AA0C-429B-BBCB-DA44E16CF21E}"/>
                </a:ext>
              </a:extLst>
            </p:cNvPr>
            <p:cNvSpPr/>
            <p:nvPr/>
          </p:nvSpPr>
          <p:spPr>
            <a:xfrm>
              <a:off x="-1695395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3862 w 518016"/>
                <a:gd name="connsiteY1" fmla="*/ 199237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5781" y="71156"/>
                    <a:pt x="483862" y="199237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5" name="Freeform: Shape 3964">
              <a:extLst>
                <a:ext uri="{FF2B5EF4-FFF2-40B4-BE49-F238E27FC236}">
                  <a16:creationId xmlns:a16="http://schemas.microsoft.com/office/drawing/2014/main" id="{52443F8C-0886-47AA-8D05-77D50EB42477}"/>
                </a:ext>
              </a:extLst>
            </p:cNvPr>
            <p:cNvSpPr/>
            <p:nvPr/>
          </p:nvSpPr>
          <p:spPr>
            <a:xfrm>
              <a:off x="-1666933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9554 w 518016"/>
                <a:gd name="connsiteY1" fmla="*/ 202083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8627" y="74002"/>
                    <a:pt x="489554" y="202083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6" name="Freeform: Shape 3965">
              <a:extLst>
                <a:ext uri="{FF2B5EF4-FFF2-40B4-BE49-F238E27FC236}">
                  <a16:creationId xmlns:a16="http://schemas.microsoft.com/office/drawing/2014/main" id="{78255A92-F009-49E6-93B1-024F9252A9E2}"/>
                </a:ext>
              </a:extLst>
            </p:cNvPr>
            <p:cNvSpPr/>
            <p:nvPr/>
          </p:nvSpPr>
          <p:spPr>
            <a:xfrm>
              <a:off x="-4518870" y="2290792"/>
              <a:ext cx="3472418" cy="108157"/>
            </a:xfrm>
            <a:custGeom>
              <a:avLst/>
              <a:gdLst>
                <a:gd name="connsiteX0" fmla="*/ 0 w 3472418"/>
                <a:gd name="connsiteY0" fmla="*/ 108157 h 108157"/>
                <a:gd name="connsiteX1" fmla="*/ 105311 w 3472418"/>
                <a:gd name="connsiteY1" fmla="*/ 0 h 108157"/>
                <a:gd name="connsiteX2" fmla="*/ 3367108 w 3472418"/>
                <a:gd name="connsiteY2" fmla="*/ 0 h 108157"/>
                <a:gd name="connsiteX3" fmla="*/ 3472419 w 3472418"/>
                <a:gd name="connsiteY3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08157">
                  <a:moveTo>
                    <a:pt x="0" y="108157"/>
                  </a:moveTo>
                  <a:lnTo>
                    <a:pt x="105311" y="0"/>
                  </a:lnTo>
                  <a:lnTo>
                    <a:pt x="3367108" y="0"/>
                  </a:lnTo>
                  <a:lnTo>
                    <a:pt x="3472419" y="108157"/>
                  </a:ln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67" name="Graphic 377">
              <a:extLst>
                <a:ext uri="{FF2B5EF4-FFF2-40B4-BE49-F238E27FC236}">
                  <a16:creationId xmlns:a16="http://schemas.microsoft.com/office/drawing/2014/main" id="{F6DA1B87-F736-473F-8ABB-9028DFCF79F2}"/>
                </a:ext>
              </a:extLst>
            </p:cNvPr>
            <p:cNvGrpSpPr/>
            <p:nvPr/>
          </p:nvGrpSpPr>
          <p:grpSpPr>
            <a:xfrm>
              <a:off x="-3761769" y="2290792"/>
              <a:ext cx="1946831" cy="108157"/>
              <a:chOff x="5128276" y="2290792"/>
              <a:chExt cx="1946831" cy="108157"/>
            </a:xfrm>
            <a:solidFill>
              <a:srgbClr val="FF4C00"/>
            </a:solidFill>
          </p:grpSpPr>
          <p:sp>
            <p:nvSpPr>
              <p:cNvPr id="3968" name="Freeform: Shape 3967">
                <a:extLst>
                  <a:ext uri="{FF2B5EF4-FFF2-40B4-BE49-F238E27FC236}">
                    <a16:creationId xmlns:a16="http://schemas.microsoft.com/office/drawing/2014/main" id="{9FEAFEAC-8AC8-4739-BE1A-D42E1F8558C3}"/>
                  </a:ext>
                </a:extLst>
              </p:cNvPr>
              <p:cNvSpPr/>
              <p:nvPr/>
            </p:nvSpPr>
            <p:spPr>
              <a:xfrm>
                <a:off x="5128276" y="2290792"/>
                <a:ext cx="722946" cy="108157"/>
              </a:xfrm>
              <a:custGeom>
                <a:avLst/>
                <a:gdLst>
                  <a:gd name="connsiteX0" fmla="*/ 0 w 722946"/>
                  <a:gd name="connsiteY0" fmla="*/ 108157 h 108157"/>
                  <a:gd name="connsiteX1" fmla="*/ 617635 w 722946"/>
                  <a:gd name="connsiteY1" fmla="*/ 108157 h 108157"/>
                  <a:gd name="connsiteX2" fmla="*/ 722946 w 722946"/>
                  <a:gd name="connsiteY2" fmla="*/ 0 h 108157"/>
                  <a:gd name="connsiteX3" fmla="*/ 108157 w 722946"/>
                  <a:gd name="connsiteY3" fmla="*/ 0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2946" h="108157">
                    <a:moveTo>
                      <a:pt x="0" y="108157"/>
                    </a:moveTo>
                    <a:lnTo>
                      <a:pt x="617635" y="108157"/>
                    </a:lnTo>
                    <a:lnTo>
                      <a:pt x="722946" y="0"/>
                    </a:lnTo>
                    <a:lnTo>
                      <a:pt x="108157" y="0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69" name="Freeform: Shape 3968">
                <a:extLst>
                  <a:ext uri="{FF2B5EF4-FFF2-40B4-BE49-F238E27FC236}">
                    <a16:creationId xmlns:a16="http://schemas.microsoft.com/office/drawing/2014/main" id="{C78C9794-5D21-4997-B171-FBF43038564A}"/>
                  </a:ext>
                </a:extLst>
              </p:cNvPr>
              <p:cNvSpPr/>
              <p:nvPr/>
            </p:nvSpPr>
            <p:spPr>
              <a:xfrm>
                <a:off x="5876839" y="2290792"/>
                <a:ext cx="358626" cy="108157"/>
              </a:xfrm>
              <a:custGeom>
                <a:avLst/>
                <a:gdLst>
                  <a:gd name="connsiteX0" fmla="*/ 358627 w 358626"/>
                  <a:gd name="connsiteY0" fmla="*/ 0 h 108157"/>
                  <a:gd name="connsiteX1" fmla="*/ 108157 w 358626"/>
                  <a:gd name="connsiteY1" fmla="*/ 0 h 108157"/>
                  <a:gd name="connsiteX2" fmla="*/ 0 w 358626"/>
                  <a:gd name="connsiteY2" fmla="*/ 108157 h 108157"/>
                  <a:gd name="connsiteX3" fmla="*/ 253316 w 358626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8626" h="108157">
                    <a:moveTo>
                      <a:pt x="358627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253316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70" name="Freeform: Shape 3969">
                <a:extLst>
                  <a:ext uri="{FF2B5EF4-FFF2-40B4-BE49-F238E27FC236}">
                    <a16:creationId xmlns:a16="http://schemas.microsoft.com/office/drawing/2014/main" id="{B438B96A-969F-493D-9DB2-6BE1E2BA2455}"/>
                  </a:ext>
                </a:extLst>
              </p:cNvPr>
              <p:cNvSpPr/>
              <p:nvPr/>
            </p:nvSpPr>
            <p:spPr>
              <a:xfrm>
                <a:off x="6847408" y="2290792"/>
                <a:ext cx="227699" cy="108157"/>
              </a:xfrm>
              <a:custGeom>
                <a:avLst/>
                <a:gdLst>
                  <a:gd name="connsiteX0" fmla="*/ 227700 w 227699"/>
                  <a:gd name="connsiteY0" fmla="*/ 0 h 108157"/>
                  <a:gd name="connsiteX1" fmla="*/ 108157 w 227699"/>
                  <a:gd name="connsiteY1" fmla="*/ 0 h 108157"/>
                  <a:gd name="connsiteX2" fmla="*/ 0 w 227699"/>
                  <a:gd name="connsiteY2" fmla="*/ 108157 h 108157"/>
                  <a:gd name="connsiteX3" fmla="*/ 119542 w 227699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99" h="108157">
                    <a:moveTo>
                      <a:pt x="227700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119542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71" name="Freeform: Shape 3970">
              <a:extLst>
                <a:ext uri="{FF2B5EF4-FFF2-40B4-BE49-F238E27FC236}">
                  <a16:creationId xmlns:a16="http://schemas.microsoft.com/office/drawing/2014/main" id="{D71EFC21-532C-4AA0-9A09-A6D40D530AAB}"/>
                </a:ext>
              </a:extLst>
            </p:cNvPr>
            <p:cNvSpPr/>
            <p:nvPr/>
          </p:nvSpPr>
          <p:spPr>
            <a:xfrm>
              <a:off x="-4518870" y="2290792"/>
              <a:ext cx="3372800" cy="108157"/>
            </a:xfrm>
            <a:custGeom>
              <a:avLst/>
              <a:gdLst>
                <a:gd name="connsiteX0" fmla="*/ 102465 w 3372800"/>
                <a:gd name="connsiteY0" fmla="*/ 5692 h 108157"/>
                <a:gd name="connsiteX1" fmla="*/ 3372800 w 3372800"/>
                <a:gd name="connsiteY1" fmla="*/ 5692 h 108157"/>
                <a:gd name="connsiteX2" fmla="*/ 3367108 w 3372800"/>
                <a:gd name="connsiteY2" fmla="*/ 0 h 108157"/>
                <a:gd name="connsiteX3" fmla="*/ 105311 w 3372800"/>
                <a:gd name="connsiteY3" fmla="*/ 0 h 108157"/>
                <a:gd name="connsiteX4" fmla="*/ 0 w 3372800"/>
                <a:gd name="connsiteY4" fmla="*/ 108157 h 108157"/>
                <a:gd name="connsiteX5" fmla="*/ 0 w 3372800"/>
                <a:gd name="connsiteY5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2800" h="108157">
                  <a:moveTo>
                    <a:pt x="102465" y="5692"/>
                  </a:moveTo>
                  <a:lnTo>
                    <a:pt x="3372800" y="5692"/>
                  </a:lnTo>
                  <a:lnTo>
                    <a:pt x="3367108" y="0"/>
                  </a:lnTo>
                  <a:lnTo>
                    <a:pt x="105311" y="0"/>
                  </a:lnTo>
                  <a:lnTo>
                    <a:pt x="0" y="108157"/>
                  </a:lnTo>
                  <a:lnTo>
                    <a:pt x="0" y="108157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72" name="Freeform: Shape 3971">
              <a:extLst>
                <a:ext uri="{FF2B5EF4-FFF2-40B4-BE49-F238E27FC236}">
                  <a16:creationId xmlns:a16="http://schemas.microsoft.com/office/drawing/2014/main" id="{E14CF55A-A4FD-4739-8099-69BCA7DD8ADE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472419 w 3472418"/>
                <a:gd name="connsiteY0" fmla="*/ 0 h 1309272"/>
                <a:gd name="connsiteX1" fmla="*/ 0 w 3472418"/>
                <a:gd name="connsiteY1" fmla="*/ 0 h 1309272"/>
                <a:gd name="connsiteX2" fmla="*/ 449707 w 3472418"/>
                <a:gd name="connsiteY2" fmla="*/ 1309273 h 1309272"/>
                <a:gd name="connsiteX3" fmla="*/ 3048328 w 3472418"/>
                <a:gd name="connsiteY3" fmla="*/ 1309273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309272"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73" name="Graphic 377">
              <a:extLst>
                <a:ext uri="{FF2B5EF4-FFF2-40B4-BE49-F238E27FC236}">
                  <a16:creationId xmlns:a16="http://schemas.microsoft.com/office/drawing/2014/main" id="{FCB2DD4E-E5FD-44DA-B235-EB3D42853FD4}"/>
                </a:ext>
              </a:extLst>
            </p:cNvPr>
            <p:cNvGrpSpPr/>
            <p:nvPr/>
          </p:nvGrpSpPr>
          <p:grpSpPr>
            <a:xfrm>
              <a:off x="-4246370" y="2460593"/>
              <a:ext cx="2960834" cy="1196396"/>
              <a:chOff x="4643675" y="2460593"/>
              <a:chExt cx="2960834" cy="1196396"/>
            </a:xfrm>
          </p:grpSpPr>
          <p:grpSp>
            <p:nvGrpSpPr>
              <p:cNvPr id="3974" name="Graphic 377">
                <a:extLst>
                  <a:ext uri="{FF2B5EF4-FFF2-40B4-BE49-F238E27FC236}">
                    <a16:creationId xmlns:a16="http://schemas.microsoft.com/office/drawing/2014/main" id="{4B653154-9A4D-4791-88D5-4EB9282D88DD}"/>
                  </a:ext>
                </a:extLst>
              </p:cNvPr>
              <p:cNvGrpSpPr/>
              <p:nvPr/>
            </p:nvGrpSpPr>
            <p:grpSpPr>
              <a:xfrm>
                <a:off x="4772496" y="3358133"/>
                <a:ext cx="2664085" cy="298855"/>
                <a:chOff x="4772496" y="3358133"/>
                <a:chExt cx="2664085" cy="298855"/>
              </a:xfrm>
            </p:grpSpPr>
            <p:sp>
              <p:nvSpPr>
                <p:cNvPr id="3975" name="Freeform: Shape 3974">
                  <a:extLst>
                    <a:ext uri="{FF2B5EF4-FFF2-40B4-BE49-F238E27FC236}">
                      <a16:creationId xmlns:a16="http://schemas.microsoft.com/office/drawing/2014/main" id="{02F0AA97-8295-41FF-94BC-3A60F1989979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1238" cy="298855"/>
                </a:xfrm>
                <a:custGeom>
                  <a:avLst/>
                  <a:gdLst>
                    <a:gd name="connsiteX0" fmla="*/ 0 w 2661238"/>
                    <a:gd name="connsiteY0" fmla="*/ 0 h 298855"/>
                    <a:gd name="connsiteX1" fmla="*/ 42694 w 2661238"/>
                    <a:gd name="connsiteY1" fmla="*/ 119542 h 298855"/>
                    <a:gd name="connsiteX2" fmla="*/ 130927 w 2661238"/>
                    <a:gd name="connsiteY2" fmla="*/ 298856 h 298855"/>
                    <a:gd name="connsiteX3" fmla="*/ 2527466 w 2661238"/>
                    <a:gd name="connsiteY3" fmla="*/ 298856 h 298855"/>
                    <a:gd name="connsiteX4" fmla="*/ 2661239 w 2661238"/>
                    <a:gd name="connsiteY4" fmla="*/ 0 h 298855"/>
                    <a:gd name="connsiteX5" fmla="*/ 0 w 2661238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61238" h="298855">
                      <a:moveTo>
                        <a:pt x="0" y="0"/>
                      </a:moveTo>
                      <a:cubicBezTo>
                        <a:pt x="14231" y="39847"/>
                        <a:pt x="31309" y="79695"/>
                        <a:pt x="42694" y="119542"/>
                      </a:cubicBezTo>
                      <a:cubicBezTo>
                        <a:pt x="74002" y="179313"/>
                        <a:pt x="102465" y="239084"/>
                        <a:pt x="130927" y="298856"/>
                      </a:cubicBezTo>
                      <a:lnTo>
                        <a:pt x="2527466" y="298856"/>
                      </a:lnTo>
                      <a:cubicBezTo>
                        <a:pt x="2570159" y="199237"/>
                        <a:pt x="2615699" y="99619"/>
                        <a:pt x="2661239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6" name="Freeform: Shape 3975">
                  <a:extLst>
                    <a:ext uri="{FF2B5EF4-FFF2-40B4-BE49-F238E27FC236}">
                      <a16:creationId xmlns:a16="http://schemas.microsoft.com/office/drawing/2014/main" id="{6CBE33DA-D569-497B-B662-7B438E9257B5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4085" cy="19923"/>
                </a:xfrm>
                <a:custGeom>
                  <a:avLst/>
                  <a:gdLst>
                    <a:gd name="connsiteX0" fmla="*/ 0 w 2664085"/>
                    <a:gd name="connsiteY0" fmla="*/ 0 h 19923"/>
                    <a:gd name="connsiteX1" fmla="*/ 8539 w 2664085"/>
                    <a:gd name="connsiteY1" fmla="*/ 19924 h 19923"/>
                    <a:gd name="connsiteX2" fmla="*/ 2652700 w 2664085"/>
                    <a:gd name="connsiteY2" fmla="*/ 19924 h 19923"/>
                    <a:gd name="connsiteX3" fmla="*/ 2664085 w 2664085"/>
                    <a:gd name="connsiteY3" fmla="*/ 0 h 19923"/>
                    <a:gd name="connsiteX4" fmla="*/ 0 w 2664085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4085" h="19923">
                      <a:moveTo>
                        <a:pt x="0" y="0"/>
                      </a:moveTo>
                      <a:cubicBezTo>
                        <a:pt x="2846" y="5693"/>
                        <a:pt x="5693" y="14231"/>
                        <a:pt x="8539" y="19924"/>
                      </a:cubicBezTo>
                      <a:lnTo>
                        <a:pt x="2652700" y="19924"/>
                      </a:lnTo>
                      <a:cubicBezTo>
                        <a:pt x="2655547" y="14231"/>
                        <a:pt x="2658393" y="5693"/>
                        <a:pt x="266408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7" name="Freeform: Shape 3976">
                  <a:extLst>
                    <a:ext uri="{FF2B5EF4-FFF2-40B4-BE49-F238E27FC236}">
                      <a16:creationId xmlns:a16="http://schemas.microsoft.com/office/drawing/2014/main" id="{F17309E9-8E04-48CA-B5E1-C75BEBC5F398}"/>
                    </a:ext>
                  </a:extLst>
                </p:cNvPr>
                <p:cNvSpPr/>
                <p:nvPr/>
              </p:nvSpPr>
              <p:spPr>
                <a:xfrm>
                  <a:off x="4894884" y="3634219"/>
                  <a:ext cx="2416461" cy="19923"/>
                </a:xfrm>
                <a:custGeom>
                  <a:avLst/>
                  <a:gdLst>
                    <a:gd name="connsiteX0" fmla="*/ 0 w 2416461"/>
                    <a:gd name="connsiteY0" fmla="*/ 0 h 19923"/>
                    <a:gd name="connsiteX1" fmla="*/ 11385 w 2416461"/>
                    <a:gd name="connsiteY1" fmla="*/ 19924 h 19923"/>
                    <a:gd name="connsiteX2" fmla="*/ 2407923 w 2416461"/>
                    <a:gd name="connsiteY2" fmla="*/ 19924 h 19923"/>
                    <a:gd name="connsiteX3" fmla="*/ 2416462 w 2416461"/>
                    <a:gd name="connsiteY3" fmla="*/ 0 h 19923"/>
                    <a:gd name="connsiteX4" fmla="*/ 0 w 2416461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16461" h="19923">
                      <a:moveTo>
                        <a:pt x="0" y="0"/>
                      </a:moveTo>
                      <a:cubicBezTo>
                        <a:pt x="2846" y="5692"/>
                        <a:pt x="5693" y="14231"/>
                        <a:pt x="11385" y="19924"/>
                      </a:cubicBezTo>
                      <a:lnTo>
                        <a:pt x="2407923" y="19924"/>
                      </a:lnTo>
                      <a:cubicBezTo>
                        <a:pt x="2410769" y="14231"/>
                        <a:pt x="2413616" y="5692"/>
                        <a:pt x="241646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8" name="Freeform: Shape 3977">
                  <a:extLst>
                    <a:ext uri="{FF2B5EF4-FFF2-40B4-BE49-F238E27FC236}">
                      <a16:creationId xmlns:a16="http://schemas.microsoft.com/office/drawing/2014/main" id="{F6EAF460-5274-41C0-A310-FF8F40CC50D8}"/>
                    </a:ext>
                  </a:extLst>
                </p:cNvPr>
                <p:cNvSpPr/>
                <p:nvPr/>
              </p:nvSpPr>
              <p:spPr>
                <a:xfrm>
                  <a:off x="5533155" y="3500446"/>
                  <a:ext cx="709806" cy="22769"/>
                </a:xfrm>
                <a:custGeom>
                  <a:avLst/>
                  <a:gdLst>
                    <a:gd name="connsiteX0" fmla="*/ 696618 w 709806"/>
                    <a:gd name="connsiteY0" fmla="*/ 0 h 22769"/>
                    <a:gd name="connsiteX1" fmla="*/ 10673 w 709806"/>
                    <a:gd name="connsiteY1" fmla="*/ 0 h 22769"/>
                    <a:gd name="connsiteX2" fmla="*/ 10673 w 709806"/>
                    <a:gd name="connsiteY2" fmla="*/ 22770 h 22769"/>
                    <a:gd name="connsiteX3" fmla="*/ 699465 w 709806"/>
                    <a:gd name="connsiteY3" fmla="*/ 22770 h 22769"/>
                    <a:gd name="connsiteX4" fmla="*/ 696618 w 70980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69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9" name="Freeform: Shape 3978">
                  <a:extLst>
                    <a:ext uri="{FF2B5EF4-FFF2-40B4-BE49-F238E27FC236}">
                      <a16:creationId xmlns:a16="http://schemas.microsoft.com/office/drawing/2014/main" id="{3C2E9B37-E4F4-4834-ABC6-6DA50F62AD42}"/>
                    </a:ext>
                  </a:extLst>
                </p:cNvPr>
                <p:cNvSpPr/>
                <p:nvPr/>
              </p:nvSpPr>
              <p:spPr>
                <a:xfrm>
                  <a:off x="4866422" y="3574448"/>
                  <a:ext cx="918294" cy="22769"/>
                </a:xfrm>
                <a:custGeom>
                  <a:avLst/>
                  <a:gdLst>
                    <a:gd name="connsiteX0" fmla="*/ 905106 w 918294"/>
                    <a:gd name="connsiteY0" fmla="*/ 0 h 22769"/>
                    <a:gd name="connsiteX1" fmla="*/ 0 w 918294"/>
                    <a:gd name="connsiteY1" fmla="*/ 0 h 22769"/>
                    <a:gd name="connsiteX2" fmla="*/ 11385 w 918294"/>
                    <a:gd name="connsiteY2" fmla="*/ 22770 h 22769"/>
                    <a:gd name="connsiteX3" fmla="*/ 907952 w 918294"/>
                    <a:gd name="connsiteY3" fmla="*/ 22770 h 22769"/>
                    <a:gd name="connsiteX4" fmla="*/ 905106 w 91829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294" h="22769">
                      <a:moveTo>
                        <a:pt x="905106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2183" y="22770"/>
                        <a:pt x="922183" y="0"/>
                        <a:pt x="905106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0" name="Freeform: Shape 3979">
                  <a:extLst>
                    <a:ext uri="{FF2B5EF4-FFF2-40B4-BE49-F238E27FC236}">
                      <a16:creationId xmlns:a16="http://schemas.microsoft.com/office/drawing/2014/main" id="{78553590-7BA5-4B62-A951-660D7D3DEC90}"/>
                    </a:ext>
                  </a:extLst>
                </p:cNvPr>
                <p:cNvSpPr/>
                <p:nvPr/>
              </p:nvSpPr>
              <p:spPr>
                <a:xfrm>
                  <a:off x="4803804" y="3440674"/>
                  <a:ext cx="1163402" cy="22770"/>
                </a:xfrm>
                <a:custGeom>
                  <a:avLst/>
                  <a:gdLst>
                    <a:gd name="connsiteX0" fmla="*/ 1152729 w 1163402"/>
                    <a:gd name="connsiteY0" fmla="*/ 0 h 22770"/>
                    <a:gd name="connsiteX1" fmla="*/ 0 w 1163402"/>
                    <a:gd name="connsiteY1" fmla="*/ 0 h 22770"/>
                    <a:gd name="connsiteX2" fmla="*/ 8539 w 1163402"/>
                    <a:gd name="connsiteY2" fmla="*/ 22770 h 22770"/>
                    <a:gd name="connsiteX3" fmla="*/ 1152729 w 1163402"/>
                    <a:gd name="connsiteY3" fmla="*/ 22770 h 22770"/>
                    <a:gd name="connsiteX4" fmla="*/ 1152729 w 1163402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402" h="22770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2729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1" name="Freeform: Shape 3980">
                  <a:extLst>
                    <a:ext uri="{FF2B5EF4-FFF2-40B4-BE49-F238E27FC236}">
                      <a16:creationId xmlns:a16="http://schemas.microsoft.com/office/drawing/2014/main" id="{673A72D9-E104-4E93-B386-1AFD0F65070B}"/>
                    </a:ext>
                  </a:extLst>
                </p:cNvPr>
                <p:cNvSpPr/>
                <p:nvPr/>
              </p:nvSpPr>
              <p:spPr>
                <a:xfrm>
                  <a:off x="5817779" y="3574448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2" name="Freeform: Shape 3981">
                  <a:extLst>
                    <a:ext uri="{FF2B5EF4-FFF2-40B4-BE49-F238E27FC236}">
                      <a16:creationId xmlns:a16="http://schemas.microsoft.com/office/drawing/2014/main" id="{2880D14F-B59D-452D-A7CD-709A79F0C96E}"/>
                    </a:ext>
                  </a:extLst>
                </p:cNvPr>
                <p:cNvSpPr/>
                <p:nvPr/>
              </p:nvSpPr>
              <p:spPr>
                <a:xfrm>
                  <a:off x="6668806" y="3483368"/>
                  <a:ext cx="146581" cy="22770"/>
                </a:xfrm>
                <a:custGeom>
                  <a:avLst/>
                  <a:gdLst>
                    <a:gd name="connsiteX0" fmla="*/ 10673 w 146581"/>
                    <a:gd name="connsiteY0" fmla="*/ 0 h 22770"/>
                    <a:gd name="connsiteX1" fmla="*/ 10673 w 146581"/>
                    <a:gd name="connsiteY1" fmla="*/ 22770 h 22770"/>
                    <a:gd name="connsiteX2" fmla="*/ 135908 w 146581"/>
                    <a:gd name="connsiteY2" fmla="*/ 22770 h 22770"/>
                    <a:gd name="connsiteX3" fmla="*/ 135908 w 146581"/>
                    <a:gd name="connsiteY3" fmla="*/ 0 h 22770"/>
                    <a:gd name="connsiteX4" fmla="*/ 10673 w 146581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70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3" name="Freeform: Shape 3982">
                  <a:extLst>
                    <a:ext uri="{FF2B5EF4-FFF2-40B4-BE49-F238E27FC236}">
                      <a16:creationId xmlns:a16="http://schemas.microsoft.com/office/drawing/2014/main" id="{642200A2-A93F-4108-AAE6-FB0399A2AC61}"/>
                    </a:ext>
                  </a:extLst>
                </p:cNvPr>
                <p:cNvSpPr/>
                <p:nvPr/>
              </p:nvSpPr>
              <p:spPr>
                <a:xfrm>
                  <a:off x="6583419" y="3432136"/>
                  <a:ext cx="816160" cy="22769"/>
                </a:xfrm>
                <a:custGeom>
                  <a:avLst/>
                  <a:gdLst>
                    <a:gd name="connsiteX0" fmla="*/ 10673 w 816160"/>
                    <a:gd name="connsiteY0" fmla="*/ 22770 h 22769"/>
                    <a:gd name="connsiteX1" fmla="*/ 804776 w 816160"/>
                    <a:gd name="connsiteY1" fmla="*/ 22770 h 22769"/>
                    <a:gd name="connsiteX2" fmla="*/ 816161 w 816160"/>
                    <a:gd name="connsiteY2" fmla="*/ 0 h 22769"/>
                    <a:gd name="connsiteX3" fmla="*/ 10673 w 816160"/>
                    <a:gd name="connsiteY3" fmla="*/ 0 h 22769"/>
                    <a:gd name="connsiteX4" fmla="*/ 10673 w 816160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6160" h="22769">
                      <a:moveTo>
                        <a:pt x="10673" y="22770"/>
                      </a:moveTo>
                      <a:lnTo>
                        <a:pt x="804776" y="22770"/>
                      </a:lnTo>
                      <a:cubicBezTo>
                        <a:pt x="807622" y="14231"/>
                        <a:pt x="810468" y="8539"/>
                        <a:pt x="816161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4" name="Freeform: Shape 3983">
                  <a:extLst>
                    <a:ext uri="{FF2B5EF4-FFF2-40B4-BE49-F238E27FC236}">
                      <a16:creationId xmlns:a16="http://schemas.microsoft.com/office/drawing/2014/main" id="{7361485C-9B55-423B-9D2A-E52197F3759F}"/>
                    </a:ext>
                  </a:extLst>
                </p:cNvPr>
                <p:cNvSpPr/>
                <p:nvPr/>
              </p:nvSpPr>
              <p:spPr>
                <a:xfrm>
                  <a:off x="6039786" y="3434982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5" name="Freeform: Shape 3984">
                  <a:extLst>
                    <a:ext uri="{FF2B5EF4-FFF2-40B4-BE49-F238E27FC236}">
                      <a16:creationId xmlns:a16="http://schemas.microsoft.com/office/drawing/2014/main" id="{34DCAC8B-B202-411A-A5C7-6506F43B07C7}"/>
                    </a:ext>
                  </a:extLst>
                </p:cNvPr>
                <p:cNvSpPr/>
                <p:nvPr/>
              </p:nvSpPr>
              <p:spPr>
                <a:xfrm>
                  <a:off x="6398174" y="3403428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102711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17323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6" name="Freeform: Shape 3985">
                  <a:extLst>
                    <a:ext uri="{FF2B5EF4-FFF2-40B4-BE49-F238E27FC236}">
                      <a16:creationId xmlns:a16="http://schemas.microsoft.com/office/drawing/2014/main" id="{88F74187-3849-44A3-A1E2-6545DE4162E0}"/>
                    </a:ext>
                  </a:extLst>
                </p:cNvPr>
                <p:cNvSpPr/>
                <p:nvPr/>
              </p:nvSpPr>
              <p:spPr>
                <a:xfrm>
                  <a:off x="6312933" y="3419739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2168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7" name="Freeform: Shape 3986">
                  <a:extLst>
                    <a:ext uri="{FF2B5EF4-FFF2-40B4-BE49-F238E27FC236}">
                      <a16:creationId xmlns:a16="http://schemas.microsoft.com/office/drawing/2014/main" id="{3AE4ABE1-FE33-419E-B7F7-FC4671289B4E}"/>
                    </a:ext>
                  </a:extLst>
                </p:cNvPr>
                <p:cNvSpPr/>
                <p:nvPr/>
              </p:nvSpPr>
              <p:spPr>
                <a:xfrm>
                  <a:off x="6537879" y="3551678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8" name="Freeform: Shape 3987">
                  <a:extLst>
                    <a:ext uri="{FF2B5EF4-FFF2-40B4-BE49-F238E27FC236}">
                      <a16:creationId xmlns:a16="http://schemas.microsoft.com/office/drawing/2014/main" id="{A5400591-E581-462B-BBE3-F66DFCD41C35}"/>
                    </a:ext>
                  </a:extLst>
                </p:cNvPr>
                <p:cNvSpPr/>
                <p:nvPr/>
              </p:nvSpPr>
              <p:spPr>
                <a:xfrm>
                  <a:off x="6845273" y="3489061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9" name="Freeform: Shape 3988">
                  <a:extLst>
                    <a:ext uri="{FF2B5EF4-FFF2-40B4-BE49-F238E27FC236}">
                      <a16:creationId xmlns:a16="http://schemas.microsoft.com/office/drawing/2014/main" id="{27738415-A749-4784-9ECF-14D8870596E9}"/>
                    </a:ext>
                  </a:extLst>
                </p:cNvPr>
                <p:cNvSpPr/>
                <p:nvPr/>
              </p:nvSpPr>
              <p:spPr>
                <a:xfrm>
                  <a:off x="6261707" y="3404192"/>
                  <a:ext cx="112513" cy="176000"/>
                </a:xfrm>
                <a:custGeom>
                  <a:avLst/>
                  <a:gdLst>
                    <a:gd name="connsiteX0" fmla="*/ 101840 w 112513"/>
                    <a:gd name="connsiteY0" fmla="*/ 153178 h 176000"/>
                    <a:gd name="connsiteX1" fmla="*/ 50607 w 112513"/>
                    <a:gd name="connsiteY1" fmla="*/ 19405 h 176000"/>
                    <a:gd name="connsiteX2" fmla="*/ 33530 w 112513"/>
                    <a:gd name="connsiteY2" fmla="*/ 2327 h 176000"/>
                    <a:gd name="connsiteX3" fmla="*/ 101840 w 112513"/>
                    <a:gd name="connsiteY3" fmla="*/ 175948 h 176000"/>
                    <a:gd name="connsiteX4" fmla="*/ 101840 w 112513"/>
                    <a:gd name="connsiteY4" fmla="*/ 153178 h 176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6000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4"/>
                        <a:pt x="7914" y="178794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0" name="Freeform: Shape 3989">
                  <a:extLst>
                    <a:ext uri="{FF2B5EF4-FFF2-40B4-BE49-F238E27FC236}">
                      <a16:creationId xmlns:a16="http://schemas.microsoft.com/office/drawing/2014/main" id="{5BCBA861-CCA6-4B2F-86D1-1918EF6DFDFD}"/>
                    </a:ext>
                  </a:extLst>
                </p:cNvPr>
                <p:cNvSpPr/>
                <p:nvPr/>
              </p:nvSpPr>
              <p:spPr>
                <a:xfrm>
                  <a:off x="6924968" y="3531754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1" name="Freeform: Shape 3990">
                  <a:extLst>
                    <a:ext uri="{FF2B5EF4-FFF2-40B4-BE49-F238E27FC236}">
                      <a16:creationId xmlns:a16="http://schemas.microsoft.com/office/drawing/2014/main" id="{4A6571AB-D17F-4336-929E-E83041E7BF1B}"/>
                    </a:ext>
                  </a:extLst>
                </p:cNvPr>
                <p:cNvSpPr/>
                <p:nvPr/>
              </p:nvSpPr>
              <p:spPr>
                <a:xfrm>
                  <a:off x="6406536" y="3507115"/>
                  <a:ext cx="94642" cy="93855"/>
                </a:xfrm>
                <a:custGeom>
                  <a:avLst/>
                  <a:gdLst>
                    <a:gd name="connsiteX0" fmla="*/ 73707 w 94642"/>
                    <a:gd name="connsiteY0" fmla="*/ 4716 h 93855"/>
                    <a:gd name="connsiteX1" fmla="*/ 8243 w 94642"/>
                    <a:gd name="connsiteY1" fmla="*/ 70179 h 93855"/>
                    <a:gd name="connsiteX2" fmla="*/ 13936 w 94642"/>
                    <a:gd name="connsiteY2" fmla="*/ 92949 h 93855"/>
                    <a:gd name="connsiteX3" fmla="*/ 93631 w 94642"/>
                    <a:gd name="connsiteY3" fmla="*/ 16101 h 93855"/>
                    <a:gd name="connsiteX4" fmla="*/ 73707 w 94642"/>
                    <a:gd name="connsiteY4" fmla="*/ 4716 h 93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855">
                      <a:moveTo>
                        <a:pt x="73707" y="4716"/>
                      </a:moveTo>
                      <a:cubicBezTo>
                        <a:pt x="62322" y="33178"/>
                        <a:pt x="39552" y="58794"/>
                        <a:pt x="8243" y="70179"/>
                      </a:cubicBezTo>
                      <a:cubicBezTo>
                        <a:pt x="-5988" y="75872"/>
                        <a:pt x="-295" y="98642"/>
                        <a:pt x="13936" y="92949"/>
                      </a:cubicBezTo>
                      <a:cubicBezTo>
                        <a:pt x="48091" y="78718"/>
                        <a:pt x="76553" y="53102"/>
                        <a:pt x="93631" y="16101"/>
                      </a:cubicBezTo>
                      <a:cubicBezTo>
                        <a:pt x="99323" y="4716"/>
                        <a:pt x="79399" y="-6669"/>
                        <a:pt x="73707" y="47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2" name="Freeform: Shape 3991">
                  <a:extLst>
                    <a:ext uri="{FF2B5EF4-FFF2-40B4-BE49-F238E27FC236}">
                      <a16:creationId xmlns:a16="http://schemas.microsoft.com/office/drawing/2014/main" id="{565C00CF-CCE8-46EF-B105-4766E24DD485}"/>
                    </a:ext>
                  </a:extLst>
                </p:cNvPr>
                <p:cNvSpPr/>
                <p:nvPr/>
              </p:nvSpPr>
              <p:spPr>
                <a:xfrm>
                  <a:off x="5817779" y="3571602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3" name="Freeform: Shape 3992">
                  <a:extLst>
                    <a:ext uri="{FF2B5EF4-FFF2-40B4-BE49-F238E27FC236}">
                      <a16:creationId xmlns:a16="http://schemas.microsoft.com/office/drawing/2014/main" id="{FB090AEF-146E-4944-83EB-B069278DB51C}"/>
                    </a:ext>
                  </a:extLst>
                </p:cNvPr>
                <p:cNvSpPr/>
                <p:nvPr/>
              </p:nvSpPr>
              <p:spPr>
                <a:xfrm>
                  <a:off x="4863576" y="3571602"/>
                  <a:ext cx="920760" cy="22769"/>
                </a:xfrm>
                <a:custGeom>
                  <a:avLst/>
                  <a:gdLst>
                    <a:gd name="connsiteX0" fmla="*/ 907952 w 920760"/>
                    <a:gd name="connsiteY0" fmla="*/ 0 h 22769"/>
                    <a:gd name="connsiteX1" fmla="*/ 0 w 920760"/>
                    <a:gd name="connsiteY1" fmla="*/ 0 h 22769"/>
                    <a:gd name="connsiteX2" fmla="*/ 11385 w 920760"/>
                    <a:gd name="connsiteY2" fmla="*/ 22770 h 22769"/>
                    <a:gd name="connsiteX3" fmla="*/ 907952 w 920760"/>
                    <a:gd name="connsiteY3" fmla="*/ 22770 h 22769"/>
                    <a:gd name="connsiteX4" fmla="*/ 907952 w 92076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0760" h="22769">
                      <a:moveTo>
                        <a:pt x="907952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5030" y="22770"/>
                        <a:pt x="925030" y="0"/>
                        <a:pt x="90795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4" name="Freeform: Shape 3993">
                  <a:extLst>
                    <a:ext uri="{FF2B5EF4-FFF2-40B4-BE49-F238E27FC236}">
                      <a16:creationId xmlns:a16="http://schemas.microsoft.com/office/drawing/2014/main" id="{1DA22CDF-4514-40D9-9B7E-CC869260C46E}"/>
                    </a:ext>
                  </a:extLst>
                </p:cNvPr>
                <p:cNvSpPr/>
                <p:nvPr/>
              </p:nvSpPr>
              <p:spPr>
                <a:xfrm>
                  <a:off x="4803804" y="3437828"/>
                  <a:ext cx="1163788" cy="22769"/>
                </a:xfrm>
                <a:custGeom>
                  <a:avLst/>
                  <a:gdLst>
                    <a:gd name="connsiteX0" fmla="*/ 1152729 w 1163788"/>
                    <a:gd name="connsiteY0" fmla="*/ 0 h 22769"/>
                    <a:gd name="connsiteX1" fmla="*/ 0 w 1163788"/>
                    <a:gd name="connsiteY1" fmla="*/ 0 h 22769"/>
                    <a:gd name="connsiteX2" fmla="*/ 8539 w 1163788"/>
                    <a:gd name="connsiteY2" fmla="*/ 22770 h 22769"/>
                    <a:gd name="connsiteX3" fmla="*/ 1155575 w 1163788"/>
                    <a:gd name="connsiteY3" fmla="*/ 22770 h 22769"/>
                    <a:gd name="connsiteX4" fmla="*/ 1152729 w 1163788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788" h="22769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5575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5" name="Freeform: Shape 3994">
                  <a:extLst>
                    <a:ext uri="{FF2B5EF4-FFF2-40B4-BE49-F238E27FC236}">
                      <a16:creationId xmlns:a16="http://schemas.microsoft.com/office/drawing/2014/main" id="{000707FE-E0B2-4C55-A5B1-67E6B037FFE8}"/>
                    </a:ext>
                  </a:extLst>
                </p:cNvPr>
                <p:cNvSpPr/>
                <p:nvPr/>
              </p:nvSpPr>
              <p:spPr>
                <a:xfrm>
                  <a:off x="6583419" y="3429289"/>
                  <a:ext cx="819006" cy="22769"/>
                </a:xfrm>
                <a:custGeom>
                  <a:avLst/>
                  <a:gdLst>
                    <a:gd name="connsiteX0" fmla="*/ 10673 w 819006"/>
                    <a:gd name="connsiteY0" fmla="*/ 22770 h 22769"/>
                    <a:gd name="connsiteX1" fmla="*/ 807622 w 819006"/>
                    <a:gd name="connsiteY1" fmla="*/ 22770 h 22769"/>
                    <a:gd name="connsiteX2" fmla="*/ 819007 w 819006"/>
                    <a:gd name="connsiteY2" fmla="*/ 0 h 22769"/>
                    <a:gd name="connsiteX3" fmla="*/ 10673 w 819006"/>
                    <a:gd name="connsiteY3" fmla="*/ 0 h 22769"/>
                    <a:gd name="connsiteX4" fmla="*/ 10673 w 819006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9006" h="22769">
                      <a:moveTo>
                        <a:pt x="10673" y="22770"/>
                      </a:moveTo>
                      <a:lnTo>
                        <a:pt x="807622" y="22770"/>
                      </a:lnTo>
                      <a:cubicBezTo>
                        <a:pt x="810468" y="14231"/>
                        <a:pt x="813314" y="8539"/>
                        <a:pt x="819007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6" name="Freeform: Shape 3995">
                  <a:extLst>
                    <a:ext uri="{FF2B5EF4-FFF2-40B4-BE49-F238E27FC236}">
                      <a16:creationId xmlns:a16="http://schemas.microsoft.com/office/drawing/2014/main" id="{23949D91-9C68-46C5-BFA2-5825C445AF6C}"/>
                    </a:ext>
                  </a:extLst>
                </p:cNvPr>
                <p:cNvSpPr/>
                <p:nvPr/>
              </p:nvSpPr>
              <p:spPr>
                <a:xfrm>
                  <a:off x="6668806" y="3480522"/>
                  <a:ext cx="146581" cy="22769"/>
                </a:xfrm>
                <a:custGeom>
                  <a:avLst/>
                  <a:gdLst>
                    <a:gd name="connsiteX0" fmla="*/ 10673 w 146581"/>
                    <a:gd name="connsiteY0" fmla="*/ 0 h 22769"/>
                    <a:gd name="connsiteX1" fmla="*/ 10673 w 146581"/>
                    <a:gd name="connsiteY1" fmla="*/ 22770 h 22769"/>
                    <a:gd name="connsiteX2" fmla="*/ 135908 w 146581"/>
                    <a:gd name="connsiteY2" fmla="*/ 22770 h 22769"/>
                    <a:gd name="connsiteX3" fmla="*/ 135908 w 146581"/>
                    <a:gd name="connsiteY3" fmla="*/ 0 h 22769"/>
                    <a:gd name="connsiteX4" fmla="*/ 10673 w 146581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69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7" name="Freeform: Shape 3996">
                  <a:extLst>
                    <a:ext uri="{FF2B5EF4-FFF2-40B4-BE49-F238E27FC236}">
                      <a16:creationId xmlns:a16="http://schemas.microsoft.com/office/drawing/2014/main" id="{89853159-296E-45AD-AF43-D02CCF2EB120}"/>
                    </a:ext>
                  </a:extLst>
                </p:cNvPr>
                <p:cNvSpPr/>
                <p:nvPr/>
              </p:nvSpPr>
              <p:spPr>
                <a:xfrm>
                  <a:off x="5533155" y="3497599"/>
                  <a:ext cx="709806" cy="22770"/>
                </a:xfrm>
                <a:custGeom>
                  <a:avLst/>
                  <a:gdLst>
                    <a:gd name="connsiteX0" fmla="*/ 696618 w 709806"/>
                    <a:gd name="connsiteY0" fmla="*/ 0 h 22770"/>
                    <a:gd name="connsiteX1" fmla="*/ 10673 w 709806"/>
                    <a:gd name="connsiteY1" fmla="*/ 0 h 22770"/>
                    <a:gd name="connsiteX2" fmla="*/ 10673 w 709806"/>
                    <a:gd name="connsiteY2" fmla="*/ 22770 h 22770"/>
                    <a:gd name="connsiteX3" fmla="*/ 699465 w 709806"/>
                    <a:gd name="connsiteY3" fmla="*/ 22770 h 22770"/>
                    <a:gd name="connsiteX4" fmla="*/ 696618 w 709806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70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8" name="Freeform: Shape 3997">
                  <a:extLst>
                    <a:ext uri="{FF2B5EF4-FFF2-40B4-BE49-F238E27FC236}">
                      <a16:creationId xmlns:a16="http://schemas.microsoft.com/office/drawing/2014/main" id="{AABE513B-2D6B-4DCF-9861-64A2248530D9}"/>
                    </a:ext>
                  </a:extLst>
                </p:cNvPr>
                <p:cNvSpPr/>
                <p:nvPr/>
              </p:nvSpPr>
              <p:spPr>
                <a:xfrm>
                  <a:off x="6039786" y="3432136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9" name="Freeform: Shape 3998">
                  <a:extLst>
                    <a:ext uri="{FF2B5EF4-FFF2-40B4-BE49-F238E27FC236}">
                      <a16:creationId xmlns:a16="http://schemas.microsoft.com/office/drawing/2014/main" id="{B37681C2-B034-41D0-92BB-EA5B19DD0EDB}"/>
                    </a:ext>
                  </a:extLst>
                </p:cNvPr>
                <p:cNvSpPr/>
                <p:nvPr/>
              </p:nvSpPr>
              <p:spPr>
                <a:xfrm>
                  <a:off x="6398174" y="3400581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99864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20169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0" name="Freeform: Shape 3999">
                  <a:extLst>
                    <a:ext uri="{FF2B5EF4-FFF2-40B4-BE49-F238E27FC236}">
                      <a16:creationId xmlns:a16="http://schemas.microsoft.com/office/drawing/2014/main" id="{6D1AFDCD-DC72-4D75-9221-AE75EE3E4DED}"/>
                    </a:ext>
                  </a:extLst>
                </p:cNvPr>
                <p:cNvSpPr/>
                <p:nvPr/>
              </p:nvSpPr>
              <p:spPr>
                <a:xfrm>
                  <a:off x="6537879" y="3548832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1" name="Freeform: Shape 4000">
                  <a:extLst>
                    <a:ext uri="{FF2B5EF4-FFF2-40B4-BE49-F238E27FC236}">
                      <a16:creationId xmlns:a16="http://schemas.microsoft.com/office/drawing/2014/main" id="{6E63971C-3033-4E3F-BFFD-1ADDD08A694F}"/>
                    </a:ext>
                  </a:extLst>
                </p:cNvPr>
                <p:cNvSpPr/>
                <p:nvPr/>
              </p:nvSpPr>
              <p:spPr>
                <a:xfrm>
                  <a:off x="6845273" y="3486214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2" name="Freeform: Shape 4001">
                  <a:extLst>
                    <a:ext uri="{FF2B5EF4-FFF2-40B4-BE49-F238E27FC236}">
                      <a16:creationId xmlns:a16="http://schemas.microsoft.com/office/drawing/2014/main" id="{D811E797-7FBC-4EEE-ABA7-D700F8CB1DAD}"/>
                    </a:ext>
                  </a:extLst>
                </p:cNvPr>
                <p:cNvSpPr/>
                <p:nvPr/>
              </p:nvSpPr>
              <p:spPr>
                <a:xfrm>
                  <a:off x="6924968" y="3528908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3" name="Freeform: Shape 4002">
                  <a:extLst>
                    <a:ext uri="{FF2B5EF4-FFF2-40B4-BE49-F238E27FC236}">
                      <a16:creationId xmlns:a16="http://schemas.microsoft.com/office/drawing/2014/main" id="{D2DE2973-18E6-4A8D-994E-DADC689DA2A2}"/>
                    </a:ext>
                  </a:extLst>
                </p:cNvPr>
                <p:cNvSpPr/>
                <p:nvPr/>
              </p:nvSpPr>
              <p:spPr>
                <a:xfrm>
                  <a:off x="6312933" y="3416892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5014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4" name="Freeform: Shape 4003">
                  <a:extLst>
                    <a:ext uri="{FF2B5EF4-FFF2-40B4-BE49-F238E27FC236}">
                      <a16:creationId xmlns:a16="http://schemas.microsoft.com/office/drawing/2014/main" id="{BBDFA0C2-B272-4A61-98C3-50849307A1E1}"/>
                    </a:ext>
                  </a:extLst>
                </p:cNvPr>
                <p:cNvSpPr/>
                <p:nvPr/>
              </p:nvSpPr>
              <p:spPr>
                <a:xfrm>
                  <a:off x="6406536" y="3504337"/>
                  <a:ext cx="94642" cy="93786"/>
                </a:xfrm>
                <a:custGeom>
                  <a:avLst/>
                  <a:gdLst>
                    <a:gd name="connsiteX0" fmla="*/ 73707 w 94642"/>
                    <a:gd name="connsiteY0" fmla="*/ 4647 h 93786"/>
                    <a:gd name="connsiteX1" fmla="*/ 8243 w 94642"/>
                    <a:gd name="connsiteY1" fmla="*/ 70111 h 93786"/>
                    <a:gd name="connsiteX2" fmla="*/ 13936 w 94642"/>
                    <a:gd name="connsiteY2" fmla="*/ 92880 h 93786"/>
                    <a:gd name="connsiteX3" fmla="*/ 93631 w 94642"/>
                    <a:gd name="connsiteY3" fmla="*/ 18878 h 93786"/>
                    <a:gd name="connsiteX4" fmla="*/ 73707 w 94642"/>
                    <a:gd name="connsiteY4" fmla="*/ 4647 h 93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786">
                      <a:moveTo>
                        <a:pt x="73707" y="4647"/>
                      </a:moveTo>
                      <a:cubicBezTo>
                        <a:pt x="62322" y="33109"/>
                        <a:pt x="39552" y="58726"/>
                        <a:pt x="8243" y="70111"/>
                      </a:cubicBezTo>
                      <a:cubicBezTo>
                        <a:pt x="-5988" y="75803"/>
                        <a:pt x="-295" y="98573"/>
                        <a:pt x="13936" y="92880"/>
                      </a:cubicBezTo>
                      <a:cubicBezTo>
                        <a:pt x="48091" y="78649"/>
                        <a:pt x="76553" y="53033"/>
                        <a:pt x="93631" y="18878"/>
                      </a:cubicBezTo>
                      <a:cubicBezTo>
                        <a:pt x="99323" y="4647"/>
                        <a:pt x="79399" y="-6738"/>
                        <a:pt x="73707" y="4647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5" name="Freeform: Shape 4004">
                  <a:extLst>
                    <a:ext uri="{FF2B5EF4-FFF2-40B4-BE49-F238E27FC236}">
                      <a16:creationId xmlns:a16="http://schemas.microsoft.com/office/drawing/2014/main" id="{B64D9AFE-BC57-4C2F-8DC6-3E97C6E56C33}"/>
                    </a:ext>
                  </a:extLst>
                </p:cNvPr>
                <p:cNvSpPr/>
                <p:nvPr/>
              </p:nvSpPr>
              <p:spPr>
                <a:xfrm>
                  <a:off x="6261707" y="3401346"/>
                  <a:ext cx="112513" cy="175948"/>
                </a:xfrm>
                <a:custGeom>
                  <a:avLst/>
                  <a:gdLst>
                    <a:gd name="connsiteX0" fmla="*/ 101840 w 112513"/>
                    <a:gd name="connsiteY0" fmla="*/ 153178 h 175948"/>
                    <a:gd name="connsiteX1" fmla="*/ 50607 w 112513"/>
                    <a:gd name="connsiteY1" fmla="*/ 19405 h 175948"/>
                    <a:gd name="connsiteX2" fmla="*/ 33530 w 112513"/>
                    <a:gd name="connsiteY2" fmla="*/ 2327 h 175948"/>
                    <a:gd name="connsiteX3" fmla="*/ 101840 w 112513"/>
                    <a:gd name="connsiteY3" fmla="*/ 175948 h 175948"/>
                    <a:gd name="connsiteX4" fmla="*/ 101840 w 112513"/>
                    <a:gd name="connsiteY4" fmla="*/ 153178 h 175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5948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5"/>
                        <a:pt x="7914" y="175948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06" name="Graphic 377">
                <a:extLst>
                  <a:ext uri="{FF2B5EF4-FFF2-40B4-BE49-F238E27FC236}">
                    <a16:creationId xmlns:a16="http://schemas.microsoft.com/office/drawing/2014/main" id="{E3A7ED42-20D7-4070-BF5F-270BF02A328C}"/>
                  </a:ext>
                </a:extLst>
              </p:cNvPr>
              <p:cNvGrpSpPr/>
              <p:nvPr/>
            </p:nvGrpSpPr>
            <p:grpSpPr>
              <a:xfrm>
                <a:off x="4644415" y="3059278"/>
                <a:ext cx="2945863" cy="298855"/>
                <a:chOff x="4644415" y="3059278"/>
                <a:chExt cx="2945863" cy="298855"/>
              </a:xfrm>
            </p:grpSpPr>
            <p:sp>
              <p:nvSpPr>
                <p:cNvPr id="4007" name="Freeform: Shape 4006">
                  <a:extLst>
                    <a:ext uri="{FF2B5EF4-FFF2-40B4-BE49-F238E27FC236}">
                      <a16:creationId xmlns:a16="http://schemas.microsoft.com/office/drawing/2014/main" id="{EE4FB4E4-C634-4CFF-8C47-43B3AA1BBC15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98855"/>
                </a:xfrm>
                <a:custGeom>
                  <a:avLst/>
                  <a:gdLst>
                    <a:gd name="connsiteX0" fmla="*/ 0 w 2945863"/>
                    <a:gd name="connsiteY0" fmla="*/ 0 h 298855"/>
                    <a:gd name="connsiteX1" fmla="*/ 0 w 2945863"/>
                    <a:gd name="connsiteY1" fmla="*/ 11385 h 298855"/>
                    <a:gd name="connsiteX2" fmla="*/ 128081 w 2945863"/>
                    <a:gd name="connsiteY2" fmla="*/ 298856 h 298855"/>
                    <a:gd name="connsiteX3" fmla="*/ 2789320 w 2945863"/>
                    <a:gd name="connsiteY3" fmla="*/ 298856 h 298855"/>
                    <a:gd name="connsiteX4" fmla="*/ 2945863 w 2945863"/>
                    <a:gd name="connsiteY4" fmla="*/ 0 h 298855"/>
                    <a:gd name="connsiteX5" fmla="*/ 0 w 2945863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98855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48386" y="105311"/>
                        <a:pt x="91080" y="202083"/>
                        <a:pt x="128081" y="298856"/>
                      </a:cubicBezTo>
                      <a:lnTo>
                        <a:pt x="2789320" y="298856"/>
                      </a:lnTo>
                      <a:cubicBezTo>
                        <a:pt x="2837706" y="196391"/>
                        <a:pt x="2888939" y="96772"/>
                        <a:pt x="29458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8" name="Freeform: Shape 4007">
                  <a:extLst>
                    <a:ext uri="{FF2B5EF4-FFF2-40B4-BE49-F238E27FC236}">
                      <a16:creationId xmlns:a16="http://schemas.microsoft.com/office/drawing/2014/main" id="{B319C326-8A6B-4C02-ACCB-92E392BB383C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2769"/>
                </a:xfrm>
                <a:custGeom>
                  <a:avLst/>
                  <a:gdLst>
                    <a:gd name="connsiteX0" fmla="*/ 0 w 2945863"/>
                    <a:gd name="connsiteY0" fmla="*/ 0 h 22769"/>
                    <a:gd name="connsiteX1" fmla="*/ 0 w 2945863"/>
                    <a:gd name="connsiteY1" fmla="*/ 11385 h 22769"/>
                    <a:gd name="connsiteX2" fmla="*/ 5692 w 2945863"/>
                    <a:gd name="connsiteY2" fmla="*/ 22770 h 22769"/>
                    <a:gd name="connsiteX3" fmla="*/ 2934478 w 2945863"/>
                    <a:gd name="connsiteY3" fmla="*/ 22770 h 22769"/>
                    <a:gd name="connsiteX4" fmla="*/ 2945863 w 2945863"/>
                    <a:gd name="connsiteY4" fmla="*/ 2846 h 22769"/>
                    <a:gd name="connsiteX5" fmla="*/ 0 w 2945863"/>
                    <a:gd name="connsiteY5" fmla="*/ 2846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2769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2846" y="14231"/>
                        <a:pt x="2846" y="17077"/>
                        <a:pt x="5692" y="22770"/>
                      </a:cubicBezTo>
                      <a:lnTo>
                        <a:pt x="2934478" y="22770"/>
                      </a:lnTo>
                      <a:cubicBezTo>
                        <a:pt x="2937325" y="17077"/>
                        <a:pt x="2943017" y="8539"/>
                        <a:pt x="2945863" y="2846"/>
                      </a:cubicBezTo>
                      <a:lnTo>
                        <a:pt x="0" y="2846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9" name="Freeform: Shape 4008">
                  <a:extLst>
                    <a:ext uri="{FF2B5EF4-FFF2-40B4-BE49-F238E27FC236}">
                      <a16:creationId xmlns:a16="http://schemas.microsoft.com/office/drawing/2014/main" id="{B62809E9-ACFD-48BA-8E10-929B1A11D30B}"/>
                    </a:ext>
                  </a:extLst>
                </p:cNvPr>
                <p:cNvSpPr/>
                <p:nvPr/>
              </p:nvSpPr>
              <p:spPr>
                <a:xfrm>
                  <a:off x="4763957" y="3335363"/>
                  <a:ext cx="2681162" cy="19923"/>
                </a:xfrm>
                <a:custGeom>
                  <a:avLst/>
                  <a:gdLst>
                    <a:gd name="connsiteX0" fmla="*/ 0 w 2681162"/>
                    <a:gd name="connsiteY0" fmla="*/ 0 h 19923"/>
                    <a:gd name="connsiteX1" fmla="*/ 8539 w 2681162"/>
                    <a:gd name="connsiteY1" fmla="*/ 19924 h 19923"/>
                    <a:gd name="connsiteX2" fmla="*/ 2669778 w 2681162"/>
                    <a:gd name="connsiteY2" fmla="*/ 19924 h 19923"/>
                    <a:gd name="connsiteX3" fmla="*/ 2681163 w 2681162"/>
                    <a:gd name="connsiteY3" fmla="*/ 0 h 19923"/>
                    <a:gd name="connsiteX4" fmla="*/ 0 w 2681162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1162" h="19923">
                      <a:moveTo>
                        <a:pt x="0" y="0"/>
                      </a:moveTo>
                      <a:cubicBezTo>
                        <a:pt x="2846" y="5692"/>
                        <a:pt x="5692" y="14231"/>
                        <a:pt x="8539" y="19924"/>
                      </a:cubicBezTo>
                      <a:lnTo>
                        <a:pt x="2669778" y="19924"/>
                      </a:lnTo>
                      <a:cubicBezTo>
                        <a:pt x="2672624" y="14231"/>
                        <a:pt x="2675470" y="5692"/>
                        <a:pt x="26811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0" name="Freeform: Shape 4009">
                  <a:extLst>
                    <a:ext uri="{FF2B5EF4-FFF2-40B4-BE49-F238E27FC236}">
                      <a16:creationId xmlns:a16="http://schemas.microsoft.com/office/drawing/2014/main" id="{698630C1-F882-4324-BE8B-56E2914CC536}"/>
                    </a:ext>
                  </a:extLst>
                </p:cNvPr>
                <p:cNvSpPr/>
                <p:nvPr/>
              </p:nvSpPr>
              <p:spPr>
                <a:xfrm>
                  <a:off x="4687820" y="3104572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1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1 h 222252"/>
                    <a:gd name="connsiteX92" fmla="*/ 884471 w 2457732"/>
                    <a:gd name="connsiteY92" fmla="*/ 102711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1 h 222252"/>
                    <a:gd name="connsiteX96" fmla="*/ 884471 w 2457732"/>
                    <a:gd name="connsiteY96" fmla="*/ 102711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1"/>
                      </a:moveTo>
                      <a:cubicBezTo>
                        <a:pt x="856008" y="208021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1"/>
                        <a:pt x="841777" y="208021"/>
                      </a:cubicBezTo>
                      <a:close/>
                      <a:moveTo>
                        <a:pt x="884471" y="102711"/>
                      </a:moveTo>
                      <a:cubicBezTo>
                        <a:pt x="898702" y="102711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1"/>
                        <a:pt x="759236" y="102711"/>
                      </a:cubicBezTo>
                      <a:lnTo>
                        <a:pt x="884471" y="102711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1" name="Freeform: Shape 4010">
                  <a:extLst>
                    <a:ext uri="{FF2B5EF4-FFF2-40B4-BE49-F238E27FC236}">
                      <a16:creationId xmlns:a16="http://schemas.microsoft.com/office/drawing/2014/main" id="{3218FE86-1C5D-4E67-9BFE-1CC6B380C5FD}"/>
                    </a:ext>
                  </a:extLst>
                </p:cNvPr>
                <p:cNvSpPr/>
                <p:nvPr/>
              </p:nvSpPr>
              <p:spPr>
                <a:xfrm>
                  <a:off x="4687820" y="3102213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19301 h 221765"/>
                    <a:gd name="connsiteX85" fmla="*/ 1143479 w 2457732"/>
                    <a:gd name="connsiteY85" fmla="*/ 193303 h 221765"/>
                    <a:gd name="connsiteX86" fmla="*/ 1149171 w 2457732"/>
                    <a:gd name="connsiteY86" fmla="*/ 170533 h 221765"/>
                    <a:gd name="connsiteX87" fmla="*/ 1083708 w 2457732"/>
                    <a:gd name="connsiteY87" fmla="*/ 105070 h 221765"/>
                    <a:gd name="connsiteX88" fmla="*/ 1063784 w 2457732"/>
                    <a:gd name="connsiteY88" fmla="*/ 119301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19301"/>
                      </a:moveTo>
                      <a:cubicBezTo>
                        <a:pt x="1078015" y="153456"/>
                        <a:pt x="1106478" y="179072"/>
                        <a:pt x="1143479" y="193303"/>
                      </a:cubicBezTo>
                      <a:cubicBezTo>
                        <a:pt x="1157710" y="198996"/>
                        <a:pt x="1163403" y="176226"/>
                        <a:pt x="1149171" y="170533"/>
                      </a:cubicBezTo>
                      <a:cubicBezTo>
                        <a:pt x="1120709" y="159148"/>
                        <a:pt x="1097939" y="133532"/>
                        <a:pt x="1083708" y="105070"/>
                      </a:cubicBezTo>
                      <a:cubicBezTo>
                        <a:pt x="1078015" y="96531"/>
                        <a:pt x="1058092" y="107916"/>
                        <a:pt x="1063784" y="119301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2" name="Graphic 377">
                <a:extLst>
                  <a:ext uri="{FF2B5EF4-FFF2-40B4-BE49-F238E27FC236}">
                    <a16:creationId xmlns:a16="http://schemas.microsoft.com/office/drawing/2014/main" id="{58C082F4-B1D7-44E2-944F-FF8578244C20}"/>
                  </a:ext>
                </a:extLst>
              </p:cNvPr>
              <p:cNvGrpSpPr/>
              <p:nvPr/>
            </p:nvGrpSpPr>
            <p:grpSpPr>
              <a:xfrm>
                <a:off x="4644415" y="2760422"/>
                <a:ext cx="2960094" cy="298855"/>
                <a:chOff x="4644415" y="2760422"/>
                <a:chExt cx="2960094" cy="298855"/>
              </a:xfrm>
            </p:grpSpPr>
            <p:sp>
              <p:nvSpPr>
                <p:cNvPr id="4013" name="Freeform: Shape 4012">
                  <a:extLst>
                    <a:ext uri="{FF2B5EF4-FFF2-40B4-BE49-F238E27FC236}">
                      <a16:creationId xmlns:a16="http://schemas.microsoft.com/office/drawing/2014/main" id="{94FF5854-D05C-4C0D-BEBF-8C59EE82FA92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298855"/>
                </a:xfrm>
                <a:custGeom>
                  <a:avLst/>
                  <a:gdLst>
                    <a:gd name="connsiteX0" fmla="*/ 2960095 w 2960094"/>
                    <a:gd name="connsiteY0" fmla="*/ 273239 h 298855"/>
                    <a:gd name="connsiteX1" fmla="*/ 2960095 w 2960094"/>
                    <a:gd name="connsiteY1" fmla="*/ 0 h 298855"/>
                    <a:gd name="connsiteX2" fmla="*/ 0 w 2960094"/>
                    <a:gd name="connsiteY2" fmla="*/ 0 h 298855"/>
                    <a:gd name="connsiteX3" fmla="*/ 0 w 2960094"/>
                    <a:gd name="connsiteY3" fmla="*/ 298856 h 298855"/>
                    <a:gd name="connsiteX4" fmla="*/ 2945863 w 2960094"/>
                    <a:gd name="connsiteY4" fmla="*/ 298856 h 298855"/>
                    <a:gd name="connsiteX5" fmla="*/ 2960095 w 2960094"/>
                    <a:gd name="connsiteY5" fmla="*/ 273239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60094" h="298855">
                      <a:moveTo>
                        <a:pt x="2960095" y="273239"/>
                      </a:moveTo>
                      <a:lnTo>
                        <a:pt x="2960095" y="0"/>
                      </a:lnTo>
                      <a:lnTo>
                        <a:pt x="0" y="0"/>
                      </a:lnTo>
                      <a:lnTo>
                        <a:pt x="0" y="298856"/>
                      </a:lnTo>
                      <a:lnTo>
                        <a:pt x="2945863" y="298856"/>
                      </a:lnTo>
                      <a:cubicBezTo>
                        <a:pt x="2951556" y="290317"/>
                        <a:pt x="2954402" y="281778"/>
                        <a:pt x="2960095" y="273239"/>
                      </a:cubicBez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4" name="Freeform: Shape 4013">
                  <a:extLst>
                    <a:ext uri="{FF2B5EF4-FFF2-40B4-BE49-F238E27FC236}">
                      <a16:creationId xmlns:a16="http://schemas.microsoft.com/office/drawing/2014/main" id="{028A2219-9892-4F96-97CB-42DD3443E0A4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5" name="Freeform: Shape 4014">
                  <a:extLst>
                    <a:ext uri="{FF2B5EF4-FFF2-40B4-BE49-F238E27FC236}">
                      <a16:creationId xmlns:a16="http://schemas.microsoft.com/office/drawing/2014/main" id="{31488D51-EA26-4112-B52B-8CB0EBF30538}"/>
                    </a:ext>
                  </a:extLst>
                </p:cNvPr>
                <p:cNvSpPr/>
                <p:nvPr/>
              </p:nvSpPr>
              <p:spPr>
                <a:xfrm>
                  <a:off x="4644415" y="3036508"/>
                  <a:ext cx="2957248" cy="19923"/>
                </a:xfrm>
                <a:custGeom>
                  <a:avLst/>
                  <a:gdLst>
                    <a:gd name="connsiteX0" fmla="*/ 2957249 w 2957248"/>
                    <a:gd name="connsiteY0" fmla="*/ 0 h 19923"/>
                    <a:gd name="connsiteX1" fmla="*/ 0 w 2957248"/>
                    <a:gd name="connsiteY1" fmla="*/ 0 h 19923"/>
                    <a:gd name="connsiteX2" fmla="*/ 0 w 2957248"/>
                    <a:gd name="connsiteY2" fmla="*/ 19924 h 19923"/>
                    <a:gd name="connsiteX3" fmla="*/ 2945863 w 2957248"/>
                    <a:gd name="connsiteY3" fmla="*/ 19924 h 19923"/>
                    <a:gd name="connsiteX4" fmla="*/ 2957249 w 2957248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57248" h="19923">
                      <a:moveTo>
                        <a:pt x="2957249" y="0"/>
                      </a:moveTo>
                      <a:lnTo>
                        <a:pt x="0" y="0"/>
                      </a:lnTo>
                      <a:lnTo>
                        <a:pt x="0" y="19924"/>
                      </a:lnTo>
                      <a:lnTo>
                        <a:pt x="2945863" y="19924"/>
                      </a:lnTo>
                      <a:cubicBezTo>
                        <a:pt x="2948710" y="14231"/>
                        <a:pt x="2954402" y="8539"/>
                        <a:pt x="295724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6" name="Freeform: Shape 4015">
                  <a:extLst>
                    <a:ext uri="{FF2B5EF4-FFF2-40B4-BE49-F238E27FC236}">
                      <a16:creationId xmlns:a16="http://schemas.microsoft.com/office/drawing/2014/main" id="{F4675B04-AA77-4B12-A2D9-C8F056C3CCCA}"/>
                    </a:ext>
                  </a:extLst>
                </p:cNvPr>
                <p:cNvSpPr/>
                <p:nvPr/>
              </p:nvSpPr>
              <p:spPr>
                <a:xfrm>
                  <a:off x="4710590" y="2805716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8174 h 222252"/>
                    <a:gd name="connsiteX4" fmla="*/ 1308561 w 2850514"/>
                    <a:gd name="connsiteY4" fmla="*/ 190944 h 222252"/>
                    <a:gd name="connsiteX5" fmla="*/ 1308561 w 2850514"/>
                    <a:gd name="connsiteY5" fmla="*/ 168174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8250 h 222252"/>
                    <a:gd name="connsiteX48" fmla="*/ 2099817 w 2850514"/>
                    <a:gd name="connsiteY48" fmla="*/ 148250 h 222252"/>
                    <a:gd name="connsiteX49" fmla="*/ 2096971 w 2850514"/>
                    <a:gd name="connsiteY49" fmla="*/ 171020 h 222252"/>
                    <a:gd name="connsiteX50" fmla="*/ 2099817 w 2850514"/>
                    <a:gd name="connsiteY50" fmla="*/ 171020 h 222252"/>
                    <a:gd name="connsiteX51" fmla="*/ 2099817 w 2850514"/>
                    <a:gd name="connsiteY51" fmla="*/ 148250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1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11249 h 222252"/>
                    <a:gd name="connsiteX85" fmla="*/ 1704189 w 2850514"/>
                    <a:gd name="connsiteY85" fmla="*/ 176713 h 222252"/>
                    <a:gd name="connsiteX86" fmla="*/ 1709882 w 2850514"/>
                    <a:gd name="connsiteY86" fmla="*/ 199483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11249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1 h 222252"/>
                    <a:gd name="connsiteX94" fmla="*/ 1968890 w 2850514"/>
                    <a:gd name="connsiteY94" fmla="*/ 79941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8174"/>
                      </a:moveTo>
                      <a:cubicBezTo>
                        <a:pt x="1294330" y="168174"/>
                        <a:pt x="1294330" y="190944"/>
                        <a:pt x="1308561" y="190944"/>
                      </a:cubicBezTo>
                      <a:cubicBezTo>
                        <a:pt x="1322792" y="190944"/>
                        <a:pt x="1322792" y="168174"/>
                        <a:pt x="1308561" y="168174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9559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102710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17323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8250"/>
                      </a:moveTo>
                      <a:lnTo>
                        <a:pt x="2099817" y="148250"/>
                      </a:lnTo>
                      <a:cubicBezTo>
                        <a:pt x="2082740" y="148250"/>
                        <a:pt x="2082740" y="171020"/>
                        <a:pt x="2096971" y="171020"/>
                      </a:cubicBezTo>
                      <a:lnTo>
                        <a:pt x="2099817" y="171020"/>
                      </a:lnTo>
                      <a:cubicBezTo>
                        <a:pt x="2114048" y="171020"/>
                        <a:pt x="2114048" y="148250"/>
                        <a:pt x="2099817" y="148250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9483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88479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1"/>
                        <a:pt x="1792423" y="79941"/>
                      </a:cubicBezTo>
                      <a:cubicBezTo>
                        <a:pt x="1809500" y="79941"/>
                        <a:pt x="1809500" y="57171"/>
                        <a:pt x="1792423" y="57171"/>
                      </a:cubicBezTo>
                      <a:close/>
                      <a:moveTo>
                        <a:pt x="1769653" y="111249"/>
                      </a:moveTo>
                      <a:cubicBezTo>
                        <a:pt x="1758268" y="139712"/>
                        <a:pt x="1735498" y="165328"/>
                        <a:pt x="1704189" y="176713"/>
                      </a:cubicBezTo>
                      <a:cubicBezTo>
                        <a:pt x="1689958" y="182405"/>
                        <a:pt x="1695650" y="205175"/>
                        <a:pt x="1709882" y="199483"/>
                      </a:cubicBezTo>
                      <a:cubicBezTo>
                        <a:pt x="1744037" y="185252"/>
                        <a:pt x="1772499" y="159635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11249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1"/>
                        <a:pt x="2094125" y="79941"/>
                      </a:cubicBezTo>
                      <a:lnTo>
                        <a:pt x="1968890" y="79941"/>
                      </a:lnTo>
                      <a:cubicBezTo>
                        <a:pt x="1954659" y="79941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7" name="Freeform: Shape 4016">
                  <a:extLst>
                    <a:ext uri="{FF2B5EF4-FFF2-40B4-BE49-F238E27FC236}">
                      <a16:creationId xmlns:a16="http://schemas.microsoft.com/office/drawing/2014/main" id="{BCED1B11-1151-406D-949E-DF717A441BD9}"/>
                    </a:ext>
                  </a:extLst>
                </p:cNvPr>
                <p:cNvSpPr/>
                <p:nvPr/>
              </p:nvSpPr>
              <p:spPr>
                <a:xfrm>
                  <a:off x="4710590" y="2802870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5328 h 222252"/>
                    <a:gd name="connsiteX4" fmla="*/ 1308561 w 2850514"/>
                    <a:gd name="connsiteY4" fmla="*/ 188098 h 222252"/>
                    <a:gd name="connsiteX5" fmla="*/ 1308561 w 2850514"/>
                    <a:gd name="connsiteY5" fmla="*/ 165328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5404 h 222252"/>
                    <a:gd name="connsiteX48" fmla="*/ 2099817 w 2850514"/>
                    <a:gd name="connsiteY48" fmla="*/ 145404 h 222252"/>
                    <a:gd name="connsiteX49" fmla="*/ 2096971 w 2850514"/>
                    <a:gd name="connsiteY49" fmla="*/ 168174 h 222252"/>
                    <a:gd name="connsiteX50" fmla="*/ 2099817 w 2850514"/>
                    <a:gd name="connsiteY50" fmla="*/ 168174 h 222252"/>
                    <a:gd name="connsiteX51" fmla="*/ 2099817 w 2850514"/>
                    <a:gd name="connsiteY51" fmla="*/ 145404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0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08403 h 222252"/>
                    <a:gd name="connsiteX85" fmla="*/ 1704189 w 2850514"/>
                    <a:gd name="connsiteY85" fmla="*/ 173867 h 222252"/>
                    <a:gd name="connsiteX86" fmla="*/ 1709882 w 2850514"/>
                    <a:gd name="connsiteY86" fmla="*/ 196636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08403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0 h 222252"/>
                    <a:gd name="connsiteX94" fmla="*/ 1968890 w 2850514"/>
                    <a:gd name="connsiteY94" fmla="*/ 79940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5328"/>
                      </a:moveTo>
                      <a:cubicBezTo>
                        <a:pt x="1294330" y="165328"/>
                        <a:pt x="1294330" y="188098"/>
                        <a:pt x="1308561" y="188098"/>
                      </a:cubicBezTo>
                      <a:cubicBezTo>
                        <a:pt x="1322792" y="188098"/>
                        <a:pt x="1322792" y="165328"/>
                        <a:pt x="1308561" y="165328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6713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99864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20169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5404"/>
                      </a:moveTo>
                      <a:lnTo>
                        <a:pt x="2099817" y="145404"/>
                      </a:lnTo>
                      <a:cubicBezTo>
                        <a:pt x="2082740" y="145404"/>
                        <a:pt x="2082740" y="168174"/>
                        <a:pt x="2096971" y="168174"/>
                      </a:cubicBezTo>
                      <a:lnTo>
                        <a:pt x="2099817" y="168174"/>
                      </a:lnTo>
                      <a:cubicBezTo>
                        <a:pt x="2114048" y="168174"/>
                        <a:pt x="2114048" y="145404"/>
                        <a:pt x="2099817" y="145404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6636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91325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0"/>
                        <a:pt x="1792423" y="79940"/>
                      </a:cubicBezTo>
                      <a:cubicBezTo>
                        <a:pt x="1809500" y="79940"/>
                        <a:pt x="1809500" y="57171"/>
                        <a:pt x="1792423" y="57171"/>
                      </a:cubicBezTo>
                      <a:close/>
                      <a:moveTo>
                        <a:pt x="1769653" y="108403"/>
                      </a:moveTo>
                      <a:cubicBezTo>
                        <a:pt x="1758268" y="136865"/>
                        <a:pt x="1735498" y="162482"/>
                        <a:pt x="1704189" y="173867"/>
                      </a:cubicBezTo>
                      <a:cubicBezTo>
                        <a:pt x="1689958" y="179559"/>
                        <a:pt x="1695650" y="202329"/>
                        <a:pt x="1709882" y="196636"/>
                      </a:cubicBezTo>
                      <a:cubicBezTo>
                        <a:pt x="1744037" y="182405"/>
                        <a:pt x="1772499" y="156789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08403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0"/>
                        <a:pt x="2094125" y="79940"/>
                      </a:cubicBezTo>
                      <a:lnTo>
                        <a:pt x="1968890" y="79940"/>
                      </a:lnTo>
                      <a:cubicBezTo>
                        <a:pt x="1954659" y="79940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8" name="Graphic 377">
                <a:extLst>
                  <a:ext uri="{FF2B5EF4-FFF2-40B4-BE49-F238E27FC236}">
                    <a16:creationId xmlns:a16="http://schemas.microsoft.com/office/drawing/2014/main" id="{CD470D61-1A3A-4F22-823C-4ADF74BCB4A5}"/>
                  </a:ext>
                </a:extLst>
              </p:cNvPr>
              <p:cNvGrpSpPr/>
              <p:nvPr/>
            </p:nvGrpSpPr>
            <p:grpSpPr>
              <a:xfrm>
                <a:off x="4643675" y="2460593"/>
                <a:ext cx="2960094" cy="300392"/>
                <a:chOff x="4643675" y="2460593"/>
                <a:chExt cx="2960094" cy="300392"/>
              </a:xfrm>
            </p:grpSpPr>
            <p:sp>
              <p:nvSpPr>
                <p:cNvPr id="4019" name="Freeform: Shape 4018">
                  <a:extLst>
                    <a:ext uri="{FF2B5EF4-FFF2-40B4-BE49-F238E27FC236}">
                      <a16:creationId xmlns:a16="http://schemas.microsoft.com/office/drawing/2014/main" id="{3853C01C-5926-48E3-B8C3-FE19F947E87A}"/>
                    </a:ext>
                  </a:extLst>
                </p:cNvPr>
                <p:cNvSpPr/>
                <p:nvPr/>
              </p:nvSpPr>
              <p:spPr>
                <a:xfrm rot="-10800000">
                  <a:off x="4643675" y="2460593"/>
                  <a:ext cx="2960094" cy="298855"/>
                </a:xfrm>
                <a:custGeom>
                  <a:avLst/>
                  <a:gdLst>
                    <a:gd name="connsiteX0" fmla="*/ 0 w 2960094"/>
                    <a:gd name="connsiteY0" fmla="*/ 0 h 298855"/>
                    <a:gd name="connsiteX1" fmla="*/ 2960095 w 2960094"/>
                    <a:gd name="connsiteY1" fmla="*/ 0 h 298855"/>
                    <a:gd name="connsiteX2" fmla="*/ 2960095 w 2960094"/>
                    <a:gd name="connsiteY2" fmla="*/ 298856 h 298855"/>
                    <a:gd name="connsiteX3" fmla="*/ 0 w 2960094"/>
                    <a:gd name="connsiteY3" fmla="*/ 298856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298855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298856"/>
                      </a:lnTo>
                      <a:lnTo>
                        <a:pt x="0" y="298856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0" name="Freeform: Shape 4019">
                  <a:extLst>
                    <a:ext uri="{FF2B5EF4-FFF2-40B4-BE49-F238E27FC236}">
                      <a16:creationId xmlns:a16="http://schemas.microsoft.com/office/drawing/2014/main" id="{63ED8743-91AE-4DC9-85C8-579235563348}"/>
                    </a:ext>
                  </a:extLst>
                </p:cNvPr>
                <p:cNvSpPr/>
                <p:nvPr/>
              </p:nvSpPr>
              <p:spPr>
                <a:xfrm rot="-10800000">
                  <a:off x="4643675" y="2461899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1" name="Freeform: Shape 4020">
                  <a:extLst>
                    <a:ext uri="{FF2B5EF4-FFF2-40B4-BE49-F238E27FC236}">
                      <a16:creationId xmlns:a16="http://schemas.microsoft.com/office/drawing/2014/main" id="{E4B998E2-9C68-4C42-9F29-994C0D7FD904}"/>
                    </a:ext>
                  </a:extLst>
                </p:cNvPr>
                <p:cNvSpPr/>
                <p:nvPr/>
              </p:nvSpPr>
              <p:spPr>
                <a:xfrm rot="-10800000">
                  <a:off x="4643675" y="274106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2" name="Freeform: Shape 4021">
                  <a:extLst>
                    <a:ext uri="{FF2B5EF4-FFF2-40B4-BE49-F238E27FC236}">
                      <a16:creationId xmlns:a16="http://schemas.microsoft.com/office/drawing/2014/main" id="{7DF1A19F-34EC-4907-9F63-6394A75B6143}"/>
                    </a:ext>
                  </a:extLst>
                </p:cNvPr>
                <p:cNvSpPr/>
                <p:nvPr/>
              </p:nvSpPr>
              <p:spPr>
                <a:xfrm>
                  <a:off x="4687820" y="2506861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2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2 h 222252"/>
                    <a:gd name="connsiteX92" fmla="*/ 884471 w 2457732"/>
                    <a:gd name="connsiteY92" fmla="*/ 102710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0 h 222252"/>
                    <a:gd name="connsiteX96" fmla="*/ 884471 w 2457732"/>
                    <a:gd name="connsiteY96" fmla="*/ 102710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2"/>
                      </a:moveTo>
                      <a:cubicBezTo>
                        <a:pt x="856008" y="208022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2"/>
                        <a:pt x="841777" y="208022"/>
                      </a:cubicBezTo>
                      <a:close/>
                      <a:moveTo>
                        <a:pt x="884471" y="102710"/>
                      </a:moveTo>
                      <a:cubicBezTo>
                        <a:pt x="898702" y="102710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0"/>
                        <a:pt x="759236" y="102710"/>
                      </a:cubicBezTo>
                      <a:lnTo>
                        <a:pt x="884471" y="102710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3" name="Freeform: Shape 4022">
                  <a:extLst>
                    <a:ext uri="{FF2B5EF4-FFF2-40B4-BE49-F238E27FC236}">
                      <a16:creationId xmlns:a16="http://schemas.microsoft.com/office/drawing/2014/main" id="{345BF032-E6CC-4628-9BFF-E7EF36A191C8}"/>
                    </a:ext>
                  </a:extLst>
                </p:cNvPr>
                <p:cNvSpPr/>
                <p:nvPr/>
              </p:nvSpPr>
              <p:spPr>
                <a:xfrm>
                  <a:off x="4687820" y="2504502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22147 h 221765"/>
                    <a:gd name="connsiteX85" fmla="*/ 1143479 w 2457732"/>
                    <a:gd name="connsiteY85" fmla="*/ 196149 h 221765"/>
                    <a:gd name="connsiteX86" fmla="*/ 1149171 w 2457732"/>
                    <a:gd name="connsiteY86" fmla="*/ 173379 h 221765"/>
                    <a:gd name="connsiteX87" fmla="*/ 1083708 w 2457732"/>
                    <a:gd name="connsiteY87" fmla="*/ 107916 h 221765"/>
                    <a:gd name="connsiteX88" fmla="*/ 1063784 w 2457732"/>
                    <a:gd name="connsiteY88" fmla="*/ 122147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22147"/>
                      </a:moveTo>
                      <a:cubicBezTo>
                        <a:pt x="1078015" y="156302"/>
                        <a:pt x="1106478" y="181918"/>
                        <a:pt x="1143479" y="196149"/>
                      </a:cubicBezTo>
                      <a:cubicBezTo>
                        <a:pt x="1157710" y="201842"/>
                        <a:pt x="1163403" y="179072"/>
                        <a:pt x="1149171" y="173379"/>
                      </a:cubicBezTo>
                      <a:cubicBezTo>
                        <a:pt x="1120709" y="161994"/>
                        <a:pt x="1097939" y="136378"/>
                        <a:pt x="1083708" y="107916"/>
                      </a:cubicBezTo>
                      <a:cubicBezTo>
                        <a:pt x="1078015" y="96531"/>
                        <a:pt x="1058092" y="107916"/>
                        <a:pt x="1063784" y="122147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24" name="Freeform: Shape 4023">
              <a:extLst>
                <a:ext uri="{FF2B5EF4-FFF2-40B4-BE49-F238E27FC236}">
                  <a16:creationId xmlns:a16="http://schemas.microsoft.com/office/drawing/2014/main" id="{EE4379CA-85CD-4F4A-8A82-BF3BCE668858}"/>
                </a:ext>
              </a:extLst>
            </p:cNvPr>
            <p:cNvSpPr/>
            <p:nvPr/>
          </p:nvSpPr>
          <p:spPr>
            <a:xfrm>
              <a:off x="-4370865" y="2504260"/>
              <a:ext cx="574344" cy="1098650"/>
            </a:xfrm>
            <a:custGeom>
              <a:avLst/>
              <a:gdLst>
                <a:gd name="connsiteX0" fmla="*/ 378551 w 574344"/>
                <a:gd name="connsiteY0" fmla="*/ 1098650 h 1098650"/>
                <a:gd name="connsiteX1" fmla="*/ 398474 w 574344"/>
                <a:gd name="connsiteY1" fmla="*/ 0 h 1098650"/>
                <a:gd name="connsiteX2" fmla="*/ 0 w 574344"/>
                <a:gd name="connsiteY2" fmla="*/ 0 h 1098650"/>
                <a:gd name="connsiteX3" fmla="*/ 378551 w 574344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4344" h="1098650">
                  <a:moveTo>
                    <a:pt x="378551" y="1098650"/>
                  </a:moveTo>
                  <a:cubicBezTo>
                    <a:pt x="378551" y="1098650"/>
                    <a:pt x="805487" y="395628"/>
                    <a:pt x="398474" y="0"/>
                  </a:cubicBezTo>
                  <a:lnTo>
                    <a:pt x="0" y="0"/>
                  </a:lnTo>
                  <a:lnTo>
                    <a:pt x="378551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5" name="Freeform: Shape 4024">
              <a:extLst>
                <a:ext uri="{FF2B5EF4-FFF2-40B4-BE49-F238E27FC236}">
                  <a16:creationId xmlns:a16="http://schemas.microsoft.com/office/drawing/2014/main" id="{645D1235-3E22-4DDD-8053-3C82B354449E}"/>
                </a:ext>
              </a:extLst>
            </p:cNvPr>
            <p:cNvSpPr/>
            <p:nvPr/>
          </p:nvSpPr>
          <p:spPr>
            <a:xfrm>
              <a:off x="-1741920" y="2504260"/>
              <a:ext cx="570233" cy="1098650"/>
            </a:xfrm>
            <a:custGeom>
              <a:avLst/>
              <a:gdLst>
                <a:gd name="connsiteX0" fmla="*/ 194530 w 570233"/>
                <a:gd name="connsiteY0" fmla="*/ 1098650 h 1098650"/>
                <a:gd name="connsiteX1" fmla="*/ 174606 w 570233"/>
                <a:gd name="connsiteY1" fmla="*/ 0 h 1098650"/>
                <a:gd name="connsiteX2" fmla="*/ 570234 w 570233"/>
                <a:gd name="connsiteY2" fmla="*/ 0 h 1098650"/>
                <a:gd name="connsiteX3" fmla="*/ 194530 w 570233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0233" h="1098650">
                  <a:moveTo>
                    <a:pt x="194530" y="1098650"/>
                  </a:moveTo>
                  <a:cubicBezTo>
                    <a:pt x="194530" y="1098650"/>
                    <a:pt x="-229561" y="395628"/>
                    <a:pt x="174606" y="0"/>
                  </a:cubicBezTo>
                  <a:lnTo>
                    <a:pt x="570234" y="0"/>
                  </a:lnTo>
                  <a:lnTo>
                    <a:pt x="194530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6" name="Freeform: Shape 4025">
              <a:extLst>
                <a:ext uri="{FF2B5EF4-FFF2-40B4-BE49-F238E27FC236}">
                  <a16:creationId xmlns:a16="http://schemas.microsoft.com/office/drawing/2014/main" id="{6DAA985D-BF6C-42E5-B867-2DBA96087BD2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327260 w 3472418"/>
                <a:gd name="connsiteY0" fmla="*/ 105311 h 1309272"/>
                <a:gd name="connsiteX1" fmla="*/ 2971480 w 3472418"/>
                <a:gd name="connsiteY1" fmla="*/ 1203962 h 1309272"/>
                <a:gd name="connsiteX2" fmla="*/ 526555 w 3472418"/>
                <a:gd name="connsiteY2" fmla="*/ 1203962 h 1309272"/>
                <a:gd name="connsiteX3" fmla="*/ 148005 w 3472418"/>
                <a:gd name="connsiteY3" fmla="*/ 105311 h 1309272"/>
                <a:gd name="connsiteX4" fmla="*/ 3327260 w 3472418"/>
                <a:gd name="connsiteY4" fmla="*/ 105311 h 1309272"/>
                <a:gd name="connsiteX5" fmla="*/ 3472419 w 3472418"/>
                <a:gd name="connsiteY5" fmla="*/ 0 h 1309272"/>
                <a:gd name="connsiteX6" fmla="*/ 0 w 3472418"/>
                <a:gd name="connsiteY6" fmla="*/ 0 h 1309272"/>
                <a:gd name="connsiteX7" fmla="*/ 449707 w 3472418"/>
                <a:gd name="connsiteY7" fmla="*/ 1309273 h 1309272"/>
                <a:gd name="connsiteX8" fmla="*/ 3048328 w 3472418"/>
                <a:gd name="connsiteY8" fmla="*/ 1309273 h 1309272"/>
                <a:gd name="connsiteX9" fmla="*/ 3472419 w 3472418"/>
                <a:gd name="connsiteY9" fmla="*/ 0 h 1309272"/>
                <a:gd name="connsiteX10" fmla="*/ 3472419 w 3472418"/>
                <a:gd name="connsiteY10" fmla="*/ 0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72418" h="1309272">
                  <a:moveTo>
                    <a:pt x="3327260" y="105311"/>
                  </a:moveTo>
                  <a:lnTo>
                    <a:pt x="2971480" y="1203962"/>
                  </a:lnTo>
                  <a:lnTo>
                    <a:pt x="526555" y="1203962"/>
                  </a:lnTo>
                  <a:lnTo>
                    <a:pt x="148005" y="105311"/>
                  </a:lnTo>
                  <a:lnTo>
                    <a:pt x="3327260" y="105311"/>
                  </a:lnTo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lnTo>
                    <a:pt x="3472419" y="0"/>
                  </a:lnTo>
                  <a:lnTo>
                    <a:pt x="3472419" y="0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27" name="Graphic 377">
              <a:extLst>
                <a:ext uri="{FF2B5EF4-FFF2-40B4-BE49-F238E27FC236}">
                  <a16:creationId xmlns:a16="http://schemas.microsoft.com/office/drawing/2014/main" id="{CD92D255-6E33-42C7-A300-CDDBA17B9AAA}"/>
                </a:ext>
              </a:extLst>
            </p:cNvPr>
            <p:cNvGrpSpPr/>
            <p:nvPr/>
          </p:nvGrpSpPr>
          <p:grpSpPr>
            <a:xfrm>
              <a:off x="-4518870" y="2398949"/>
              <a:ext cx="3472418" cy="1212500"/>
              <a:chOff x="4371175" y="2398949"/>
              <a:chExt cx="3472418" cy="1212500"/>
            </a:xfrm>
            <a:solidFill>
              <a:srgbClr val="FFFF31"/>
            </a:solidFill>
          </p:grpSpPr>
          <p:sp>
            <p:nvSpPr>
              <p:cNvPr id="4028" name="Freeform: Shape 4027">
                <a:extLst>
                  <a:ext uri="{FF2B5EF4-FFF2-40B4-BE49-F238E27FC236}">
                    <a16:creationId xmlns:a16="http://schemas.microsoft.com/office/drawing/2014/main" id="{6829FB15-D755-47B0-95F4-2247484B8EA4}"/>
                  </a:ext>
                </a:extLst>
              </p:cNvPr>
              <p:cNvSpPr/>
              <p:nvPr/>
            </p:nvSpPr>
            <p:spPr>
              <a:xfrm>
                <a:off x="4371175" y="2398949"/>
                <a:ext cx="3472418" cy="8538"/>
              </a:xfrm>
              <a:custGeom>
                <a:avLst/>
                <a:gdLst>
                  <a:gd name="connsiteX0" fmla="*/ 3469573 w 3472418"/>
                  <a:gd name="connsiteY0" fmla="*/ 8539 h 8538"/>
                  <a:gd name="connsiteX1" fmla="*/ 3472419 w 3472418"/>
                  <a:gd name="connsiteY1" fmla="*/ 0 h 8538"/>
                  <a:gd name="connsiteX2" fmla="*/ 0 w 3472418"/>
                  <a:gd name="connsiteY2" fmla="*/ 0 h 8538"/>
                  <a:gd name="connsiteX3" fmla="*/ 2846 w 3472418"/>
                  <a:gd name="connsiteY3" fmla="*/ 8539 h 8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2418" h="8538">
                    <a:moveTo>
                      <a:pt x="3469573" y="8539"/>
                    </a:moveTo>
                    <a:lnTo>
                      <a:pt x="3472419" y="0"/>
                    </a:lnTo>
                    <a:lnTo>
                      <a:pt x="0" y="0"/>
                    </a:lnTo>
                    <a:lnTo>
                      <a:pt x="2846" y="8539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29" name="Freeform: Shape 4028">
                <a:extLst>
                  <a:ext uri="{FF2B5EF4-FFF2-40B4-BE49-F238E27FC236}">
                    <a16:creationId xmlns:a16="http://schemas.microsoft.com/office/drawing/2014/main" id="{B65C3758-5C71-4DF6-BA50-7865E4325996}"/>
                  </a:ext>
                </a:extLst>
              </p:cNvPr>
              <p:cNvSpPr/>
              <p:nvPr/>
            </p:nvSpPr>
            <p:spPr>
              <a:xfrm>
                <a:off x="4519180" y="2515645"/>
                <a:ext cx="3179255" cy="1095804"/>
              </a:xfrm>
              <a:custGeom>
                <a:avLst/>
                <a:gdLst>
                  <a:gd name="connsiteX0" fmla="*/ 378551 w 3179255"/>
                  <a:gd name="connsiteY0" fmla="*/ 1095804 h 1095804"/>
                  <a:gd name="connsiteX1" fmla="*/ 2823475 w 3179255"/>
                  <a:gd name="connsiteY1" fmla="*/ 1095804 h 1095804"/>
                  <a:gd name="connsiteX2" fmla="*/ 3179256 w 3179255"/>
                  <a:gd name="connsiteY2" fmla="*/ 0 h 1095804"/>
                  <a:gd name="connsiteX3" fmla="*/ 3173563 w 3179255"/>
                  <a:gd name="connsiteY3" fmla="*/ 0 h 1095804"/>
                  <a:gd name="connsiteX4" fmla="*/ 2823475 w 3179255"/>
                  <a:gd name="connsiteY4" fmla="*/ 1087265 h 1095804"/>
                  <a:gd name="connsiteX5" fmla="*/ 378551 w 3179255"/>
                  <a:gd name="connsiteY5" fmla="*/ 1087265 h 1095804"/>
                  <a:gd name="connsiteX6" fmla="*/ 2846 w 3179255"/>
                  <a:gd name="connsiteY6" fmla="*/ 0 h 1095804"/>
                  <a:gd name="connsiteX7" fmla="*/ 0 w 3179255"/>
                  <a:gd name="connsiteY7" fmla="*/ 0 h 109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79255" h="1095804">
                    <a:moveTo>
                      <a:pt x="378551" y="1095804"/>
                    </a:moveTo>
                    <a:lnTo>
                      <a:pt x="2823475" y="1095804"/>
                    </a:lnTo>
                    <a:lnTo>
                      <a:pt x="3179256" y="0"/>
                    </a:lnTo>
                    <a:lnTo>
                      <a:pt x="3173563" y="0"/>
                    </a:lnTo>
                    <a:lnTo>
                      <a:pt x="2823475" y="1087265"/>
                    </a:lnTo>
                    <a:lnTo>
                      <a:pt x="378551" y="1087265"/>
                    </a:lnTo>
                    <a:lnTo>
                      <a:pt x="284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43" name="Freeform: Shape 4042">
              <a:extLst>
                <a:ext uri="{FF2B5EF4-FFF2-40B4-BE49-F238E27FC236}">
                  <a16:creationId xmlns:a16="http://schemas.microsoft.com/office/drawing/2014/main" id="{BCF9ACC5-9256-4955-9575-BE40C1BE1D0C}"/>
                </a:ext>
              </a:extLst>
            </p:cNvPr>
            <p:cNvSpPr/>
            <p:nvPr/>
          </p:nvSpPr>
          <p:spPr>
            <a:xfrm>
              <a:off x="-2976205" y="2319254"/>
              <a:ext cx="384243" cy="51232"/>
            </a:xfrm>
            <a:custGeom>
              <a:avLst/>
              <a:gdLst>
                <a:gd name="connsiteX0" fmla="*/ 384243 w 384243"/>
                <a:gd name="connsiteY0" fmla="*/ 51232 h 51232"/>
                <a:gd name="connsiteX1" fmla="*/ 0 w 384243"/>
                <a:gd name="connsiteY1" fmla="*/ 51232 h 51232"/>
                <a:gd name="connsiteX2" fmla="*/ 22770 w 384243"/>
                <a:gd name="connsiteY2" fmla="*/ 0 h 51232"/>
                <a:gd name="connsiteX3" fmla="*/ 355781 w 384243"/>
                <a:gd name="connsiteY3" fmla="*/ 0 h 5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51232">
                  <a:moveTo>
                    <a:pt x="384243" y="51232"/>
                  </a:moveTo>
                  <a:lnTo>
                    <a:pt x="0" y="51232"/>
                  </a:lnTo>
                  <a:lnTo>
                    <a:pt x="22770" y="0"/>
                  </a:lnTo>
                  <a:lnTo>
                    <a:pt x="355781" y="0"/>
                  </a:lnTo>
                  <a:close/>
                </a:path>
              </a:pathLst>
            </a:custGeom>
            <a:solidFill>
              <a:srgbClr val="FFDB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4" name="Freeform: Shape 4043">
              <a:extLst>
                <a:ext uri="{FF2B5EF4-FFF2-40B4-BE49-F238E27FC236}">
                  <a16:creationId xmlns:a16="http://schemas.microsoft.com/office/drawing/2014/main" id="{02D8E443-8BF4-4D80-91D2-1E362D39A6B2}"/>
                </a:ext>
              </a:extLst>
            </p:cNvPr>
            <p:cNvSpPr/>
            <p:nvPr/>
          </p:nvSpPr>
          <p:spPr>
            <a:xfrm>
              <a:off x="-2976205" y="2370486"/>
              <a:ext cx="384243" cy="25616"/>
            </a:xfrm>
            <a:custGeom>
              <a:avLst/>
              <a:gdLst>
                <a:gd name="connsiteX0" fmla="*/ 0 w 384243"/>
                <a:gd name="connsiteY0" fmla="*/ 0 h 25616"/>
                <a:gd name="connsiteX1" fmla="*/ 384243 w 384243"/>
                <a:gd name="connsiteY1" fmla="*/ 0 h 25616"/>
                <a:gd name="connsiteX2" fmla="*/ 384243 w 384243"/>
                <a:gd name="connsiteY2" fmla="*/ 25616 h 25616"/>
                <a:gd name="connsiteX3" fmla="*/ 0 w 384243"/>
                <a:gd name="connsiteY3" fmla="*/ 25616 h 2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25616">
                  <a:moveTo>
                    <a:pt x="0" y="0"/>
                  </a:moveTo>
                  <a:lnTo>
                    <a:pt x="384243" y="0"/>
                  </a:lnTo>
                  <a:lnTo>
                    <a:pt x="384243" y="25616"/>
                  </a:lnTo>
                  <a:lnTo>
                    <a:pt x="0" y="25616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" name="Graphic 378">
            <a:extLst>
              <a:ext uri="{FF2B5EF4-FFF2-40B4-BE49-F238E27FC236}">
                <a16:creationId xmlns:a16="http://schemas.microsoft.com/office/drawing/2014/main" id="{2B60E854-573D-449F-9756-3C1AEEBB0E91}"/>
              </a:ext>
            </a:extLst>
          </p:cNvPr>
          <p:cNvGrpSpPr/>
          <p:nvPr/>
        </p:nvGrpSpPr>
        <p:grpSpPr>
          <a:xfrm rot="18640962">
            <a:off x="5477309" y="4937071"/>
            <a:ext cx="1809248" cy="220038"/>
            <a:chOff x="5868899" y="813333"/>
            <a:chExt cx="2483705" cy="464536"/>
          </a:xfrm>
        </p:grpSpPr>
        <p:grpSp>
          <p:nvGrpSpPr>
            <p:cNvPr id="4" name="Graphic 378">
              <a:extLst>
                <a:ext uri="{FF2B5EF4-FFF2-40B4-BE49-F238E27FC236}">
                  <a16:creationId xmlns:a16="http://schemas.microsoft.com/office/drawing/2014/main" id="{21F19987-57EA-4FA9-A205-CE2D62754163}"/>
                </a:ext>
              </a:extLst>
            </p:cNvPr>
            <p:cNvGrpSpPr/>
            <p:nvPr/>
          </p:nvGrpSpPr>
          <p:grpSpPr>
            <a:xfrm>
              <a:off x="5868899" y="822878"/>
              <a:ext cx="2058940" cy="445445"/>
              <a:chOff x="5868899" y="822878"/>
              <a:chExt cx="2058940" cy="445445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C5031023-C202-4CE9-9718-E46B197E9AF5}"/>
                  </a:ext>
                </a:extLst>
              </p:cNvPr>
              <p:cNvSpPr/>
              <p:nvPr/>
            </p:nvSpPr>
            <p:spPr>
              <a:xfrm>
                <a:off x="5868899" y="996284"/>
                <a:ext cx="98979" cy="272039"/>
              </a:xfrm>
              <a:custGeom>
                <a:avLst/>
                <a:gdLst>
                  <a:gd name="connsiteX0" fmla="*/ 46481 w 98979"/>
                  <a:gd name="connsiteY0" fmla="*/ 272040 h 272039"/>
                  <a:gd name="connsiteX1" fmla="*/ 98980 w 98979"/>
                  <a:gd name="connsiteY1" fmla="*/ 272040 h 272039"/>
                  <a:gd name="connsiteX2" fmla="*/ 81480 w 98979"/>
                  <a:gd name="connsiteY2" fmla="*/ 31818 h 272039"/>
                  <a:gd name="connsiteX3" fmla="*/ 1936 w 98979"/>
                  <a:gd name="connsiteY3" fmla="*/ 0 h 272039"/>
                  <a:gd name="connsiteX4" fmla="*/ 46481 w 98979"/>
                  <a:gd name="connsiteY4" fmla="*/ 272040 h 27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979" h="272039">
                    <a:moveTo>
                      <a:pt x="46481" y="272040"/>
                    </a:moveTo>
                    <a:lnTo>
                      <a:pt x="98980" y="272040"/>
                    </a:lnTo>
                    <a:cubicBezTo>
                      <a:pt x="84662" y="184542"/>
                      <a:pt x="79889" y="103407"/>
                      <a:pt x="81480" y="31818"/>
                    </a:cubicBezTo>
                    <a:cubicBezTo>
                      <a:pt x="54435" y="23863"/>
                      <a:pt x="28981" y="14318"/>
                      <a:pt x="1936" y="0"/>
                    </a:cubicBezTo>
                    <a:cubicBezTo>
                      <a:pt x="-4427" y="76362"/>
                      <a:pt x="3527" y="170224"/>
                      <a:pt x="46481" y="27204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EE615D9C-311A-47C3-AC15-32C00BC1C893}"/>
                  </a:ext>
                </a:extLst>
              </p:cNvPr>
              <p:cNvSpPr/>
              <p:nvPr/>
            </p:nvSpPr>
            <p:spPr>
              <a:xfrm>
                <a:off x="5870835" y="822878"/>
                <a:ext cx="98634" cy="205223"/>
              </a:xfrm>
              <a:custGeom>
                <a:avLst/>
                <a:gdLst>
                  <a:gd name="connsiteX0" fmla="*/ 44545 w 98634"/>
                  <a:gd name="connsiteY0" fmla="*/ 0 h 205223"/>
                  <a:gd name="connsiteX1" fmla="*/ 0 w 98634"/>
                  <a:gd name="connsiteY1" fmla="*/ 173406 h 205223"/>
                  <a:gd name="connsiteX2" fmla="*/ 79544 w 98634"/>
                  <a:gd name="connsiteY2" fmla="*/ 205223 h 205223"/>
                  <a:gd name="connsiteX3" fmla="*/ 98634 w 98634"/>
                  <a:gd name="connsiteY3" fmla="*/ 0 h 205223"/>
                  <a:gd name="connsiteX4" fmla="*/ 44545 w 98634"/>
                  <a:gd name="connsiteY4" fmla="*/ 0 h 205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634" h="205223">
                    <a:moveTo>
                      <a:pt x="44545" y="0"/>
                    </a:moveTo>
                    <a:cubicBezTo>
                      <a:pt x="44545" y="0"/>
                      <a:pt x="9545" y="68408"/>
                      <a:pt x="0" y="173406"/>
                    </a:cubicBezTo>
                    <a:cubicBezTo>
                      <a:pt x="25454" y="186133"/>
                      <a:pt x="52499" y="197269"/>
                      <a:pt x="79544" y="205223"/>
                    </a:cubicBezTo>
                    <a:cubicBezTo>
                      <a:pt x="81135" y="122498"/>
                      <a:pt x="89089" y="52499"/>
                      <a:pt x="98634" y="0"/>
                    </a:cubicBezTo>
                    <a:lnTo>
                      <a:pt x="44545" y="0"/>
                    </a:ln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CC04C314-CA7E-47A3-A77D-6C594C210324}"/>
                  </a:ext>
                </a:extLst>
              </p:cNvPr>
              <p:cNvSpPr/>
              <p:nvPr/>
            </p:nvSpPr>
            <p:spPr>
              <a:xfrm>
                <a:off x="5950086" y="1028102"/>
                <a:ext cx="352353" cy="240222"/>
              </a:xfrm>
              <a:custGeom>
                <a:avLst/>
                <a:gdLst>
                  <a:gd name="connsiteX0" fmla="*/ 292 w 352353"/>
                  <a:gd name="connsiteY0" fmla="*/ 0 h 240222"/>
                  <a:gd name="connsiteX1" fmla="*/ 17792 w 352353"/>
                  <a:gd name="connsiteY1" fmla="*/ 240222 h 240222"/>
                  <a:gd name="connsiteX2" fmla="*/ 323241 w 352353"/>
                  <a:gd name="connsiteY2" fmla="*/ 240222 h 240222"/>
                  <a:gd name="connsiteX3" fmla="*/ 329604 w 352353"/>
                  <a:gd name="connsiteY3" fmla="*/ 39772 h 240222"/>
                  <a:gd name="connsiteX4" fmla="*/ 57564 w 352353"/>
                  <a:gd name="connsiteY4" fmla="*/ 11136 h 240222"/>
                  <a:gd name="connsiteX5" fmla="*/ 292 w 352353"/>
                  <a:gd name="connsiteY5" fmla="*/ 0 h 240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353" h="240222">
                    <a:moveTo>
                      <a:pt x="292" y="0"/>
                    </a:moveTo>
                    <a:cubicBezTo>
                      <a:pt x="-1298" y="71589"/>
                      <a:pt x="3474" y="152724"/>
                      <a:pt x="17792" y="240222"/>
                    </a:cubicBezTo>
                    <a:lnTo>
                      <a:pt x="323241" y="240222"/>
                    </a:lnTo>
                    <a:cubicBezTo>
                      <a:pt x="356649" y="168633"/>
                      <a:pt x="364603" y="124089"/>
                      <a:pt x="329604" y="39772"/>
                    </a:cubicBezTo>
                    <a:cubicBezTo>
                      <a:pt x="238924" y="30227"/>
                      <a:pt x="148244" y="20681"/>
                      <a:pt x="57564" y="11136"/>
                    </a:cubicBezTo>
                    <a:cubicBezTo>
                      <a:pt x="38474" y="9545"/>
                      <a:pt x="19383" y="4773"/>
                      <a:pt x="292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EECCBAB-C6D3-40C1-A48C-0B7127600EDE}"/>
                  </a:ext>
                </a:extLst>
              </p:cNvPr>
              <p:cNvSpPr/>
              <p:nvPr/>
            </p:nvSpPr>
            <p:spPr>
              <a:xfrm>
                <a:off x="5948788" y="822878"/>
                <a:ext cx="329311" cy="244995"/>
              </a:xfrm>
              <a:custGeom>
                <a:avLst/>
                <a:gdLst>
                  <a:gd name="connsiteX0" fmla="*/ 316585 w 329311"/>
                  <a:gd name="connsiteY0" fmla="*/ 0 h 244995"/>
                  <a:gd name="connsiteX1" fmla="*/ 19090 w 329311"/>
                  <a:gd name="connsiteY1" fmla="*/ 0 h 244995"/>
                  <a:gd name="connsiteX2" fmla="*/ 0 w 329311"/>
                  <a:gd name="connsiteY2" fmla="*/ 205223 h 244995"/>
                  <a:gd name="connsiteX3" fmla="*/ 57271 w 329311"/>
                  <a:gd name="connsiteY3" fmla="*/ 216359 h 244995"/>
                  <a:gd name="connsiteX4" fmla="*/ 329312 w 329311"/>
                  <a:gd name="connsiteY4" fmla="*/ 244995 h 244995"/>
                  <a:gd name="connsiteX5" fmla="*/ 313403 w 329311"/>
                  <a:gd name="connsiteY5" fmla="*/ 209996 h 244995"/>
                  <a:gd name="connsiteX6" fmla="*/ 316585 w 329311"/>
                  <a:gd name="connsiteY6" fmla="*/ 0 h 244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9311" h="244995">
                    <a:moveTo>
                      <a:pt x="316585" y="0"/>
                    </a:moveTo>
                    <a:lnTo>
                      <a:pt x="19090" y="0"/>
                    </a:lnTo>
                    <a:cubicBezTo>
                      <a:pt x="11136" y="52499"/>
                      <a:pt x="1591" y="122498"/>
                      <a:pt x="0" y="205223"/>
                    </a:cubicBezTo>
                    <a:cubicBezTo>
                      <a:pt x="19090" y="211587"/>
                      <a:pt x="39772" y="214768"/>
                      <a:pt x="57271" y="216359"/>
                    </a:cubicBezTo>
                    <a:cubicBezTo>
                      <a:pt x="147951" y="225905"/>
                      <a:pt x="238632" y="235450"/>
                      <a:pt x="329312" y="244995"/>
                    </a:cubicBezTo>
                    <a:cubicBezTo>
                      <a:pt x="324539" y="233859"/>
                      <a:pt x="319766" y="222723"/>
                      <a:pt x="313403" y="209996"/>
                    </a:cubicBezTo>
                    <a:cubicBezTo>
                      <a:pt x="278404" y="135225"/>
                      <a:pt x="291130" y="60453"/>
                      <a:pt x="316585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BF8D5A5A-9E21-43ED-AFD9-4D2768B7630A}"/>
                  </a:ext>
                </a:extLst>
              </p:cNvPr>
              <p:cNvSpPr/>
              <p:nvPr/>
            </p:nvSpPr>
            <p:spPr>
              <a:xfrm>
                <a:off x="6324052" y="822878"/>
                <a:ext cx="1206067" cy="296801"/>
              </a:xfrm>
              <a:custGeom>
                <a:avLst/>
                <a:gdLst>
                  <a:gd name="connsiteX0" fmla="*/ 1175841 w 1206067"/>
                  <a:gd name="connsiteY0" fmla="*/ 0 h 296801"/>
                  <a:gd name="connsiteX1" fmla="*/ 33591 w 1206067"/>
                  <a:gd name="connsiteY1" fmla="*/ 0 h 296801"/>
                  <a:gd name="connsiteX2" fmla="*/ 14501 w 1206067"/>
                  <a:gd name="connsiteY2" fmla="*/ 173406 h 296801"/>
                  <a:gd name="connsiteX3" fmla="*/ 47909 w 1206067"/>
                  <a:gd name="connsiteY3" fmla="*/ 252950 h 296801"/>
                  <a:gd name="connsiteX4" fmla="*/ 1206068 w 1206067"/>
                  <a:gd name="connsiteY4" fmla="*/ 291131 h 296801"/>
                  <a:gd name="connsiteX5" fmla="*/ 1174250 w 1206067"/>
                  <a:gd name="connsiteY5" fmla="*/ 208405 h 296801"/>
                  <a:gd name="connsiteX6" fmla="*/ 1175841 w 1206067"/>
                  <a:gd name="connsiteY6" fmla="*/ 0 h 296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067" h="296801">
                    <a:moveTo>
                      <a:pt x="1175841" y="0"/>
                    </a:moveTo>
                    <a:lnTo>
                      <a:pt x="33591" y="0"/>
                    </a:lnTo>
                    <a:cubicBezTo>
                      <a:pt x="6546" y="47726"/>
                      <a:pt x="-15726" y="112952"/>
                      <a:pt x="14501" y="173406"/>
                    </a:cubicBezTo>
                    <a:cubicBezTo>
                      <a:pt x="28818" y="203632"/>
                      <a:pt x="39954" y="229086"/>
                      <a:pt x="47909" y="252950"/>
                    </a:cubicBezTo>
                    <a:cubicBezTo>
                      <a:pt x="434492" y="287949"/>
                      <a:pt x="821076" y="307039"/>
                      <a:pt x="1206068" y="291131"/>
                    </a:cubicBezTo>
                    <a:cubicBezTo>
                      <a:pt x="1199704" y="267267"/>
                      <a:pt x="1190159" y="240223"/>
                      <a:pt x="1174250" y="208405"/>
                    </a:cubicBezTo>
                    <a:cubicBezTo>
                      <a:pt x="1137660" y="135225"/>
                      <a:pt x="1150387" y="60453"/>
                      <a:pt x="1175841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1E54918-1907-443C-86D3-F80198AC1869}"/>
                  </a:ext>
                </a:extLst>
              </p:cNvPr>
              <p:cNvSpPr/>
              <p:nvPr/>
            </p:nvSpPr>
            <p:spPr>
              <a:xfrm>
                <a:off x="6364007" y="1077419"/>
                <a:ext cx="1172739" cy="190905"/>
              </a:xfrm>
              <a:custGeom>
                <a:avLst/>
                <a:gdLst>
                  <a:gd name="connsiteX0" fmla="*/ 7954 w 1172739"/>
                  <a:gd name="connsiteY0" fmla="*/ 0 h 190905"/>
                  <a:gd name="connsiteX1" fmla="*/ 0 w 1172739"/>
                  <a:gd name="connsiteY1" fmla="*/ 190905 h 190905"/>
                  <a:gd name="connsiteX2" fmla="*/ 1143841 w 1172739"/>
                  <a:gd name="connsiteY2" fmla="*/ 190905 h 190905"/>
                  <a:gd name="connsiteX3" fmla="*/ 1166113 w 1172739"/>
                  <a:gd name="connsiteY3" fmla="*/ 38181 h 190905"/>
                  <a:gd name="connsiteX4" fmla="*/ 7954 w 1172739"/>
                  <a:gd name="connsiteY4" fmla="*/ 0 h 190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2739" h="190905">
                    <a:moveTo>
                      <a:pt x="7954" y="0"/>
                    </a:moveTo>
                    <a:cubicBezTo>
                      <a:pt x="30227" y="73180"/>
                      <a:pt x="23863" y="127270"/>
                      <a:pt x="0" y="190905"/>
                    </a:cubicBezTo>
                    <a:lnTo>
                      <a:pt x="1143841" y="190905"/>
                    </a:lnTo>
                    <a:cubicBezTo>
                      <a:pt x="1170886" y="133634"/>
                      <a:pt x="1180431" y="93862"/>
                      <a:pt x="1166113" y="38181"/>
                    </a:cubicBezTo>
                    <a:cubicBezTo>
                      <a:pt x="781121" y="54090"/>
                      <a:pt x="394538" y="34999"/>
                      <a:pt x="7954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B1FD0F6C-4799-486A-B601-1BC196C9BD0F}"/>
                  </a:ext>
                </a:extLst>
              </p:cNvPr>
              <p:cNvSpPr/>
              <p:nvPr/>
            </p:nvSpPr>
            <p:spPr>
              <a:xfrm>
                <a:off x="7598528" y="1085373"/>
                <a:ext cx="329311" cy="182950"/>
              </a:xfrm>
              <a:custGeom>
                <a:avLst/>
                <a:gdLst>
                  <a:gd name="connsiteX0" fmla="*/ 0 w 329311"/>
                  <a:gd name="connsiteY0" fmla="*/ 182951 h 182950"/>
                  <a:gd name="connsiteX1" fmla="*/ 329312 w 329311"/>
                  <a:gd name="connsiteY1" fmla="*/ 182951 h 182950"/>
                  <a:gd name="connsiteX2" fmla="*/ 329312 w 329311"/>
                  <a:gd name="connsiteY2" fmla="*/ 0 h 182950"/>
                  <a:gd name="connsiteX3" fmla="*/ 17500 w 329311"/>
                  <a:gd name="connsiteY3" fmla="*/ 25454 h 182950"/>
                  <a:gd name="connsiteX4" fmla="*/ 0 w 329311"/>
                  <a:gd name="connsiteY4" fmla="*/ 182951 h 18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311" h="182950">
                    <a:moveTo>
                      <a:pt x="0" y="182951"/>
                    </a:moveTo>
                    <a:lnTo>
                      <a:pt x="329312" y="182951"/>
                    </a:lnTo>
                    <a:lnTo>
                      <a:pt x="329312" y="0"/>
                    </a:lnTo>
                    <a:cubicBezTo>
                      <a:pt x="225905" y="11136"/>
                      <a:pt x="120907" y="20681"/>
                      <a:pt x="17500" y="25454"/>
                    </a:cubicBezTo>
                    <a:cubicBezTo>
                      <a:pt x="28636" y="82726"/>
                      <a:pt x="20682" y="128861"/>
                      <a:pt x="0" y="182951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8D2C937-CBF4-47B7-9E12-DBDAAC083854}"/>
                  </a:ext>
                </a:extLst>
              </p:cNvPr>
              <p:cNvSpPr/>
              <p:nvPr/>
            </p:nvSpPr>
            <p:spPr>
              <a:xfrm>
                <a:off x="7558573" y="822878"/>
                <a:ext cx="367675" cy="287948"/>
              </a:xfrm>
              <a:custGeom>
                <a:avLst/>
                <a:gdLst>
                  <a:gd name="connsiteX0" fmla="*/ 33591 w 367675"/>
                  <a:gd name="connsiteY0" fmla="*/ 0 h 287948"/>
                  <a:gd name="connsiteX1" fmla="*/ 14500 w 367675"/>
                  <a:gd name="connsiteY1" fmla="*/ 173406 h 287948"/>
                  <a:gd name="connsiteX2" fmla="*/ 55863 w 367675"/>
                  <a:gd name="connsiteY2" fmla="*/ 287949 h 287948"/>
                  <a:gd name="connsiteX3" fmla="*/ 367675 w 367675"/>
                  <a:gd name="connsiteY3" fmla="*/ 262495 h 287948"/>
                  <a:gd name="connsiteX4" fmla="*/ 367675 w 367675"/>
                  <a:gd name="connsiteY4" fmla="*/ 1591 h 287948"/>
                  <a:gd name="connsiteX5" fmla="*/ 33591 w 367675"/>
                  <a:gd name="connsiteY5" fmla="*/ 1591 h 287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7675" h="287948">
                    <a:moveTo>
                      <a:pt x="33591" y="0"/>
                    </a:moveTo>
                    <a:cubicBezTo>
                      <a:pt x="6546" y="47726"/>
                      <a:pt x="-15726" y="112952"/>
                      <a:pt x="14500" y="173406"/>
                    </a:cubicBezTo>
                    <a:cubicBezTo>
                      <a:pt x="35182" y="217950"/>
                      <a:pt x="49500" y="254540"/>
                      <a:pt x="55863" y="287949"/>
                    </a:cubicBezTo>
                    <a:cubicBezTo>
                      <a:pt x="159270" y="281585"/>
                      <a:pt x="264268" y="273631"/>
                      <a:pt x="367675" y="262495"/>
                    </a:cubicBezTo>
                    <a:lnTo>
                      <a:pt x="367675" y="1591"/>
                    </a:lnTo>
                    <a:lnTo>
                      <a:pt x="33591" y="1591"/>
                    </a:ln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B0525AF-08B6-46C2-80BD-A3E88D307BC9}"/>
                  </a:ext>
                </a:extLst>
              </p:cNvPr>
              <p:cNvSpPr/>
              <p:nvPr/>
            </p:nvSpPr>
            <p:spPr>
              <a:xfrm>
                <a:off x="6241007" y="822878"/>
                <a:ext cx="130953" cy="252949"/>
              </a:xfrm>
              <a:custGeom>
                <a:avLst/>
                <a:gdLst>
                  <a:gd name="connsiteX0" fmla="*/ 116636 w 130953"/>
                  <a:gd name="connsiteY0" fmla="*/ 0 h 252949"/>
                  <a:gd name="connsiteX1" fmla="*/ 24365 w 130953"/>
                  <a:gd name="connsiteY1" fmla="*/ 0 h 252949"/>
                  <a:gd name="connsiteX2" fmla="*/ 22774 w 130953"/>
                  <a:gd name="connsiteY2" fmla="*/ 209996 h 252949"/>
                  <a:gd name="connsiteX3" fmla="*/ 38683 w 130953"/>
                  <a:gd name="connsiteY3" fmla="*/ 244995 h 252949"/>
                  <a:gd name="connsiteX4" fmla="*/ 130954 w 130953"/>
                  <a:gd name="connsiteY4" fmla="*/ 252950 h 252949"/>
                  <a:gd name="connsiteX5" fmla="*/ 97546 w 130953"/>
                  <a:gd name="connsiteY5" fmla="*/ 173406 h 252949"/>
                  <a:gd name="connsiteX6" fmla="*/ 116636 w 130953"/>
                  <a:gd name="connsiteY6" fmla="*/ 0 h 252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53" h="252949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29138" y="222723"/>
                      <a:pt x="33910" y="233859"/>
                      <a:pt x="38683" y="244995"/>
                    </a:cubicBezTo>
                    <a:cubicBezTo>
                      <a:pt x="68910" y="248177"/>
                      <a:pt x="99136" y="251359"/>
                      <a:pt x="130954" y="252950"/>
                    </a:cubicBezTo>
                    <a:cubicBezTo>
                      <a:pt x="122999" y="229086"/>
                      <a:pt x="111863" y="202041"/>
                      <a:pt x="97546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70B8954E-3AF6-4C27-8FD6-7E4A914E4592}"/>
                  </a:ext>
                </a:extLst>
              </p:cNvPr>
              <p:cNvSpPr/>
              <p:nvPr/>
            </p:nvSpPr>
            <p:spPr>
              <a:xfrm>
                <a:off x="6273327" y="1069464"/>
                <a:ext cx="113536" cy="198859"/>
              </a:xfrm>
              <a:custGeom>
                <a:avLst/>
                <a:gdLst>
                  <a:gd name="connsiteX0" fmla="*/ 0 w 113536"/>
                  <a:gd name="connsiteY0" fmla="*/ 198860 h 198859"/>
                  <a:gd name="connsiteX1" fmla="*/ 90680 w 113536"/>
                  <a:gd name="connsiteY1" fmla="*/ 198860 h 198859"/>
                  <a:gd name="connsiteX2" fmla="*/ 98634 w 113536"/>
                  <a:gd name="connsiteY2" fmla="*/ 7954 h 198859"/>
                  <a:gd name="connsiteX3" fmla="*/ 6363 w 113536"/>
                  <a:gd name="connsiteY3" fmla="*/ 0 h 198859"/>
                  <a:gd name="connsiteX4" fmla="*/ 0 w 113536"/>
                  <a:gd name="connsiteY4" fmla="*/ 198860 h 198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536" h="198859">
                    <a:moveTo>
                      <a:pt x="0" y="198860"/>
                    </a:moveTo>
                    <a:lnTo>
                      <a:pt x="90680" y="198860"/>
                    </a:lnTo>
                    <a:cubicBezTo>
                      <a:pt x="116134" y="135224"/>
                      <a:pt x="122498" y="81135"/>
                      <a:pt x="98634" y="7954"/>
                    </a:cubicBezTo>
                    <a:cubicBezTo>
                      <a:pt x="68408" y="4773"/>
                      <a:pt x="38181" y="1591"/>
                      <a:pt x="6363" y="0"/>
                    </a:cubicBezTo>
                    <a:cubicBezTo>
                      <a:pt x="41363" y="81135"/>
                      <a:pt x="33409" y="127270"/>
                      <a:pt x="0" y="19886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28E0B30-A1D0-4F2D-BC13-FD0446CD27A5}"/>
                  </a:ext>
                </a:extLst>
              </p:cNvPr>
              <p:cNvSpPr/>
              <p:nvPr/>
            </p:nvSpPr>
            <p:spPr>
              <a:xfrm>
                <a:off x="7475528" y="822878"/>
                <a:ext cx="138908" cy="292721"/>
              </a:xfrm>
              <a:custGeom>
                <a:avLst/>
                <a:gdLst>
                  <a:gd name="connsiteX0" fmla="*/ 116636 w 138908"/>
                  <a:gd name="connsiteY0" fmla="*/ 0 h 292721"/>
                  <a:gd name="connsiteX1" fmla="*/ 24365 w 138908"/>
                  <a:gd name="connsiteY1" fmla="*/ 0 h 292721"/>
                  <a:gd name="connsiteX2" fmla="*/ 22774 w 138908"/>
                  <a:gd name="connsiteY2" fmla="*/ 209996 h 292721"/>
                  <a:gd name="connsiteX3" fmla="*/ 54592 w 138908"/>
                  <a:gd name="connsiteY3" fmla="*/ 292722 h 292721"/>
                  <a:gd name="connsiteX4" fmla="*/ 138908 w 138908"/>
                  <a:gd name="connsiteY4" fmla="*/ 287949 h 292721"/>
                  <a:gd name="connsiteX5" fmla="*/ 97545 w 138908"/>
                  <a:gd name="connsiteY5" fmla="*/ 173406 h 292721"/>
                  <a:gd name="connsiteX6" fmla="*/ 116636 w 138908"/>
                  <a:gd name="connsiteY6" fmla="*/ 0 h 292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908" h="292721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38683" y="241813"/>
                      <a:pt x="48228" y="268858"/>
                      <a:pt x="54592" y="292722"/>
                    </a:cubicBezTo>
                    <a:cubicBezTo>
                      <a:pt x="83228" y="291131"/>
                      <a:pt x="110273" y="289540"/>
                      <a:pt x="138908" y="287949"/>
                    </a:cubicBezTo>
                    <a:cubicBezTo>
                      <a:pt x="132545" y="254540"/>
                      <a:pt x="118227" y="217950"/>
                      <a:pt x="97545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A5F3038-A6EB-4E8F-BE2E-E94943909843}"/>
                  </a:ext>
                </a:extLst>
              </p:cNvPr>
              <p:cNvSpPr/>
              <p:nvPr/>
            </p:nvSpPr>
            <p:spPr>
              <a:xfrm>
                <a:off x="7507848" y="1110827"/>
                <a:ext cx="113222" cy="157496"/>
              </a:xfrm>
              <a:custGeom>
                <a:avLst/>
                <a:gdLst>
                  <a:gd name="connsiteX0" fmla="*/ 0 w 113222"/>
                  <a:gd name="connsiteY0" fmla="*/ 157497 h 157496"/>
                  <a:gd name="connsiteX1" fmla="*/ 90680 w 113222"/>
                  <a:gd name="connsiteY1" fmla="*/ 157497 h 157496"/>
                  <a:gd name="connsiteX2" fmla="*/ 108179 w 113222"/>
                  <a:gd name="connsiteY2" fmla="*/ 0 h 157496"/>
                  <a:gd name="connsiteX3" fmla="*/ 23863 w 113222"/>
                  <a:gd name="connsiteY3" fmla="*/ 4773 h 157496"/>
                  <a:gd name="connsiteX4" fmla="*/ 0 w 113222"/>
                  <a:gd name="connsiteY4" fmla="*/ 157497 h 157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22" h="157496">
                    <a:moveTo>
                      <a:pt x="0" y="157497"/>
                    </a:moveTo>
                    <a:lnTo>
                      <a:pt x="90680" y="157497"/>
                    </a:lnTo>
                    <a:cubicBezTo>
                      <a:pt x="111361" y="104998"/>
                      <a:pt x="119316" y="57272"/>
                      <a:pt x="108179" y="0"/>
                    </a:cubicBezTo>
                    <a:cubicBezTo>
                      <a:pt x="79544" y="1591"/>
                      <a:pt x="52499" y="3182"/>
                      <a:pt x="23863" y="4773"/>
                    </a:cubicBezTo>
                    <a:cubicBezTo>
                      <a:pt x="36590" y="60453"/>
                      <a:pt x="27045" y="100225"/>
                      <a:pt x="0" y="15749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aphic 378">
              <a:extLst>
                <a:ext uri="{FF2B5EF4-FFF2-40B4-BE49-F238E27FC236}">
                  <a16:creationId xmlns:a16="http://schemas.microsoft.com/office/drawing/2014/main" id="{C8ABE99F-6753-4AF5-90E0-E45C78AABC9B}"/>
                </a:ext>
              </a:extLst>
            </p:cNvPr>
            <p:cNvGrpSpPr/>
            <p:nvPr/>
          </p:nvGrpSpPr>
          <p:grpSpPr>
            <a:xfrm>
              <a:off x="6597866" y="978704"/>
              <a:ext cx="666577" cy="224486"/>
              <a:chOff x="6597866" y="978704"/>
              <a:chExt cx="666577" cy="224486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72B2814-99EF-49BE-8D41-FA99DFD85496}"/>
                  </a:ext>
                </a:extLst>
              </p:cNvPr>
              <p:cNvSpPr/>
              <p:nvPr/>
            </p:nvSpPr>
            <p:spPr>
              <a:xfrm>
                <a:off x="6597866" y="1104371"/>
                <a:ext cx="179769" cy="89274"/>
              </a:xfrm>
              <a:custGeom>
                <a:avLst/>
                <a:gdLst>
                  <a:gd name="connsiteX0" fmla="*/ 179769 w 179769"/>
                  <a:gd name="connsiteY0" fmla="*/ 46228 h 89274"/>
                  <a:gd name="connsiteX1" fmla="*/ 89089 w 179769"/>
                  <a:gd name="connsiteY1" fmla="*/ 89182 h 89274"/>
                  <a:gd name="connsiteX2" fmla="*/ 0 w 179769"/>
                  <a:gd name="connsiteY2" fmla="*/ 43046 h 89274"/>
                  <a:gd name="connsiteX3" fmla="*/ 90680 w 179769"/>
                  <a:gd name="connsiteY3" fmla="*/ 93 h 89274"/>
                  <a:gd name="connsiteX4" fmla="*/ 179769 w 179769"/>
                  <a:gd name="connsiteY4" fmla="*/ 46228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179769" y="46228"/>
                    </a:moveTo>
                    <a:cubicBezTo>
                      <a:pt x="179769" y="71682"/>
                      <a:pt x="138407" y="90773"/>
                      <a:pt x="89089" y="89182"/>
                    </a:cubicBezTo>
                    <a:cubicBezTo>
                      <a:pt x="39772" y="87591"/>
                      <a:pt x="0" y="66909"/>
                      <a:pt x="0" y="43046"/>
                    </a:cubicBezTo>
                    <a:cubicBezTo>
                      <a:pt x="0" y="17592"/>
                      <a:pt x="41363" y="-1498"/>
                      <a:pt x="90680" y="93"/>
                    </a:cubicBezTo>
                    <a:cubicBezTo>
                      <a:pt x="139997" y="93"/>
                      <a:pt x="179769" y="20774"/>
                      <a:pt x="179769" y="4622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F7A08DE-F250-4A9A-8BD3-816ED3E88C74}"/>
                  </a:ext>
                </a:extLst>
              </p:cNvPr>
              <p:cNvSpPr/>
              <p:nvPr/>
            </p:nvSpPr>
            <p:spPr>
              <a:xfrm>
                <a:off x="7084674" y="1113916"/>
                <a:ext cx="179769" cy="89274"/>
              </a:xfrm>
              <a:custGeom>
                <a:avLst/>
                <a:gdLst>
                  <a:gd name="connsiteX0" fmla="*/ 0 w 179769"/>
                  <a:gd name="connsiteY0" fmla="*/ 43046 h 89274"/>
                  <a:gd name="connsiteX1" fmla="*/ 89089 w 179769"/>
                  <a:gd name="connsiteY1" fmla="*/ 89182 h 89274"/>
                  <a:gd name="connsiteX2" fmla="*/ 179769 w 179769"/>
                  <a:gd name="connsiteY2" fmla="*/ 46228 h 89274"/>
                  <a:gd name="connsiteX3" fmla="*/ 90680 w 179769"/>
                  <a:gd name="connsiteY3" fmla="*/ 93 h 89274"/>
                  <a:gd name="connsiteX4" fmla="*/ 0 w 179769"/>
                  <a:gd name="connsiteY4" fmla="*/ 43046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0" y="43046"/>
                    </a:moveTo>
                    <a:cubicBezTo>
                      <a:pt x="0" y="68500"/>
                      <a:pt x="39772" y="89182"/>
                      <a:pt x="89089" y="89182"/>
                    </a:cubicBezTo>
                    <a:cubicBezTo>
                      <a:pt x="138406" y="90773"/>
                      <a:pt x="178178" y="71682"/>
                      <a:pt x="179769" y="46228"/>
                    </a:cubicBezTo>
                    <a:cubicBezTo>
                      <a:pt x="179769" y="20774"/>
                      <a:pt x="139997" y="93"/>
                      <a:pt x="90680" y="93"/>
                    </a:cubicBezTo>
                    <a:cubicBezTo>
                      <a:pt x="41363" y="-1498"/>
                      <a:pt x="0" y="17592"/>
                      <a:pt x="0" y="430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DDE2F4E-BA3F-436A-A203-A297825AE5F5}"/>
                  </a:ext>
                </a:extLst>
              </p:cNvPr>
              <p:cNvSpPr/>
              <p:nvPr/>
            </p:nvSpPr>
            <p:spPr>
              <a:xfrm>
                <a:off x="6844452" y="1015375"/>
                <a:ext cx="181360" cy="105098"/>
              </a:xfrm>
              <a:custGeom>
                <a:avLst/>
                <a:gdLst>
                  <a:gd name="connsiteX0" fmla="*/ 87498 w 181360"/>
                  <a:gd name="connsiteY0" fmla="*/ 104998 h 105098"/>
                  <a:gd name="connsiteX1" fmla="*/ 11136 w 181360"/>
                  <a:gd name="connsiteY1" fmla="*/ 58862 h 105098"/>
                  <a:gd name="connsiteX2" fmla="*/ 0 w 181360"/>
                  <a:gd name="connsiteY2" fmla="*/ 12727 h 105098"/>
                  <a:gd name="connsiteX3" fmla="*/ 12727 w 181360"/>
                  <a:gd name="connsiteY3" fmla="*/ 0 h 105098"/>
                  <a:gd name="connsiteX4" fmla="*/ 25454 w 181360"/>
                  <a:gd name="connsiteY4" fmla="*/ 12727 h 105098"/>
                  <a:gd name="connsiteX5" fmla="*/ 33409 w 181360"/>
                  <a:gd name="connsiteY5" fmla="*/ 46135 h 105098"/>
                  <a:gd name="connsiteX6" fmla="*/ 89089 w 181360"/>
                  <a:gd name="connsiteY6" fmla="*/ 79544 h 105098"/>
                  <a:gd name="connsiteX7" fmla="*/ 146361 w 181360"/>
                  <a:gd name="connsiteY7" fmla="*/ 47726 h 105098"/>
                  <a:gd name="connsiteX8" fmla="*/ 155906 w 181360"/>
                  <a:gd name="connsiteY8" fmla="*/ 15909 h 105098"/>
                  <a:gd name="connsiteX9" fmla="*/ 168633 w 181360"/>
                  <a:gd name="connsiteY9" fmla="*/ 3182 h 105098"/>
                  <a:gd name="connsiteX10" fmla="*/ 181360 w 181360"/>
                  <a:gd name="connsiteY10" fmla="*/ 15909 h 105098"/>
                  <a:gd name="connsiteX11" fmla="*/ 168633 w 181360"/>
                  <a:gd name="connsiteY11" fmla="*/ 60453 h 105098"/>
                  <a:gd name="connsiteX12" fmla="*/ 87498 w 181360"/>
                  <a:gd name="connsiteY12" fmla="*/ 104998 h 10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1360" h="105098">
                    <a:moveTo>
                      <a:pt x="87498" y="104998"/>
                    </a:moveTo>
                    <a:cubicBezTo>
                      <a:pt x="55681" y="104998"/>
                      <a:pt x="25454" y="85907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4"/>
                      <a:pt x="6364" y="0"/>
                      <a:pt x="12727" y="0"/>
                    </a:cubicBezTo>
                    <a:cubicBezTo>
                      <a:pt x="19091" y="0"/>
                      <a:pt x="25454" y="6364"/>
                      <a:pt x="25454" y="12727"/>
                    </a:cubicBezTo>
                    <a:cubicBezTo>
                      <a:pt x="25454" y="23863"/>
                      <a:pt x="28636" y="34999"/>
                      <a:pt x="33409" y="46135"/>
                    </a:cubicBezTo>
                    <a:cubicBezTo>
                      <a:pt x="44545" y="66817"/>
                      <a:pt x="65226" y="79544"/>
                      <a:pt x="89089" y="79544"/>
                    </a:cubicBezTo>
                    <a:cubicBezTo>
                      <a:pt x="112952" y="79544"/>
                      <a:pt x="135225" y="68408"/>
                      <a:pt x="146361" y="47726"/>
                    </a:cubicBezTo>
                    <a:cubicBezTo>
                      <a:pt x="152724" y="38181"/>
                      <a:pt x="155906" y="27045"/>
                      <a:pt x="155906" y="15909"/>
                    </a:cubicBezTo>
                    <a:cubicBezTo>
                      <a:pt x="155906" y="9545"/>
                      <a:pt x="162270" y="3182"/>
                      <a:pt x="168633" y="3182"/>
                    </a:cubicBezTo>
                    <a:cubicBezTo>
                      <a:pt x="174997" y="3182"/>
                      <a:pt x="181360" y="9545"/>
                      <a:pt x="181360" y="15909"/>
                    </a:cubicBezTo>
                    <a:cubicBezTo>
                      <a:pt x="181360" y="31818"/>
                      <a:pt x="176588" y="46135"/>
                      <a:pt x="168633" y="60453"/>
                    </a:cubicBezTo>
                    <a:cubicBezTo>
                      <a:pt x="151133" y="89089"/>
                      <a:pt x="120907" y="106589"/>
                      <a:pt x="87498" y="10499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FFD7C64-1B51-4000-A15E-A86E718D55E0}"/>
                  </a:ext>
                </a:extLst>
              </p:cNvPr>
              <p:cNvSpPr/>
              <p:nvPr/>
            </p:nvSpPr>
            <p:spPr>
              <a:xfrm>
                <a:off x="6682102" y="978704"/>
                <a:ext cx="98714" cy="98795"/>
              </a:xfrm>
              <a:custGeom>
                <a:avLst/>
                <a:gdLst>
                  <a:gd name="connsiteX0" fmla="*/ 98715 w 98714"/>
                  <a:gd name="connsiteY0" fmla="*/ 50988 h 98795"/>
                  <a:gd name="connsiteX1" fmla="*/ 47807 w 98714"/>
                  <a:gd name="connsiteY1" fmla="*/ 98715 h 98795"/>
                  <a:gd name="connsiteX2" fmla="*/ 80 w 98714"/>
                  <a:gd name="connsiteY2" fmla="*/ 47807 h 98795"/>
                  <a:gd name="connsiteX3" fmla="*/ 50988 w 98714"/>
                  <a:gd name="connsiteY3" fmla="*/ 80 h 98795"/>
                  <a:gd name="connsiteX4" fmla="*/ 98715 w 98714"/>
                  <a:gd name="connsiteY4" fmla="*/ 50988 h 9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5">
                    <a:moveTo>
                      <a:pt x="98715" y="50988"/>
                    </a:moveTo>
                    <a:cubicBezTo>
                      <a:pt x="98715" y="78033"/>
                      <a:pt x="74851" y="100306"/>
                      <a:pt x="47807" y="98715"/>
                    </a:cubicBezTo>
                    <a:cubicBezTo>
                      <a:pt x="20762" y="98715"/>
                      <a:pt x="-1510" y="74852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354540D-99E8-4D45-9451-7CB30651C05D}"/>
                  </a:ext>
                </a:extLst>
              </p:cNvPr>
              <p:cNvSpPr/>
              <p:nvPr/>
            </p:nvSpPr>
            <p:spPr>
              <a:xfrm>
                <a:off x="7087776" y="988249"/>
                <a:ext cx="98714" cy="98794"/>
              </a:xfrm>
              <a:custGeom>
                <a:avLst/>
                <a:gdLst>
                  <a:gd name="connsiteX0" fmla="*/ 98715 w 98714"/>
                  <a:gd name="connsiteY0" fmla="*/ 50988 h 98794"/>
                  <a:gd name="connsiteX1" fmla="*/ 47807 w 98714"/>
                  <a:gd name="connsiteY1" fmla="*/ 98715 h 98794"/>
                  <a:gd name="connsiteX2" fmla="*/ 80 w 98714"/>
                  <a:gd name="connsiteY2" fmla="*/ 47807 h 98794"/>
                  <a:gd name="connsiteX3" fmla="*/ 50988 w 98714"/>
                  <a:gd name="connsiteY3" fmla="*/ 80 h 98794"/>
                  <a:gd name="connsiteX4" fmla="*/ 98715 w 98714"/>
                  <a:gd name="connsiteY4" fmla="*/ 50988 h 9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4">
                    <a:moveTo>
                      <a:pt x="98715" y="50988"/>
                    </a:moveTo>
                    <a:cubicBezTo>
                      <a:pt x="98715" y="78033"/>
                      <a:pt x="74851" y="100305"/>
                      <a:pt x="47807" y="98715"/>
                    </a:cubicBezTo>
                    <a:cubicBezTo>
                      <a:pt x="20762" y="98715"/>
                      <a:pt x="-1510" y="74851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D5D7E32-0BE7-43BD-BBAC-8EE1707D70FF}"/>
                </a:ext>
              </a:extLst>
            </p:cNvPr>
            <p:cNvSpPr/>
            <p:nvPr/>
          </p:nvSpPr>
          <p:spPr>
            <a:xfrm>
              <a:off x="7966021" y="873786"/>
              <a:ext cx="324538" cy="342038"/>
            </a:xfrm>
            <a:custGeom>
              <a:avLst/>
              <a:gdLst>
                <a:gd name="connsiteX0" fmla="*/ 57272 w 324538"/>
                <a:gd name="connsiteY0" fmla="*/ 12727 h 342038"/>
                <a:gd name="connsiteX1" fmla="*/ 0 w 324538"/>
                <a:gd name="connsiteY1" fmla="*/ 0 h 342038"/>
                <a:gd name="connsiteX2" fmla="*/ 0 w 324538"/>
                <a:gd name="connsiteY2" fmla="*/ 342039 h 342038"/>
                <a:gd name="connsiteX3" fmla="*/ 324539 w 324538"/>
                <a:gd name="connsiteY3" fmla="*/ 248177 h 342038"/>
                <a:gd name="connsiteX4" fmla="*/ 57272 w 324538"/>
                <a:gd name="connsiteY4" fmla="*/ 12727 h 34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538" h="342038">
                  <a:moveTo>
                    <a:pt x="57272" y="12727"/>
                  </a:moveTo>
                  <a:cubicBezTo>
                    <a:pt x="22272" y="4773"/>
                    <a:pt x="0" y="0"/>
                    <a:pt x="0" y="0"/>
                  </a:cubicBezTo>
                  <a:lnTo>
                    <a:pt x="0" y="342039"/>
                  </a:lnTo>
                  <a:cubicBezTo>
                    <a:pt x="0" y="342039"/>
                    <a:pt x="214769" y="308630"/>
                    <a:pt x="324539" y="248177"/>
                  </a:cubicBezTo>
                  <a:cubicBezTo>
                    <a:pt x="195678" y="222723"/>
                    <a:pt x="95453" y="155906"/>
                    <a:pt x="57272" y="12727"/>
                  </a:cubicBez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8B00FB1-082F-4586-A6D5-4D3DE46EB9E4}"/>
                </a:ext>
              </a:extLst>
            </p:cNvPr>
            <p:cNvSpPr/>
            <p:nvPr/>
          </p:nvSpPr>
          <p:spPr>
            <a:xfrm>
              <a:off x="8023292" y="888104"/>
              <a:ext cx="329311" cy="235449"/>
            </a:xfrm>
            <a:custGeom>
              <a:avLst/>
              <a:gdLst>
                <a:gd name="connsiteX0" fmla="*/ 329312 w 329311"/>
                <a:gd name="connsiteY0" fmla="*/ 165451 h 235449"/>
                <a:gd name="connsiteX1" fmla="*/ 0 w 329311"/>
                <a:gd name="connsiteY1" fmla="*/ 0 h 235449"/>
                <a:gd name="connsiteX2" fmla="*/ 267267 w 329311"/>
                <a:gd name="connsiteY2" fmla="*/ 235450 h 235449"/>
                <a:gd name="connsiteX3" fmla="*/ 329312 w 329311"/>
                <a:gd name="connsiteY3" fmla="*/ 165451 h 23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311" h="235449">
                  <a:moveTo>
                    <a:pt x="329312" y="165451"/>
                  </a:moveTo>
                  <a:cubicBezTo>
                    <a:pt x="329312" y="87498"/>
                    <a:pt x="108179" y="25454"/>
                    <a:pt x="0" y="0"/>
                  </a:cubicBezTo>
                  <a:cubicBezTo>
                    <a:pt x="38181" y="141588"/>
                    <a:pt x="138407" y="209996"/>
                    <a:pt x="267267" y="235450"/>
                  </a:cubicBezTo>
                  <a:cubicBezTo>
                    <a:pt x="303858" y="214768"/>
                    <a:pt x="329312" y="190905"/>
                    <a:pt x="329312" y="165451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8433B6D-BC9E-434E-9C12-3EFC1F0A0344}"/>
                </a:ext>
              </a:extLst>
            </p:cNvPr>
            <p:cNvSpPr/>
            <p:nvPr/>
          </p:nvSpPr>
          <p:spPr>
            <a:xfrm>
              <a:off x="7883295" y="1080601"/>
              <a:ext cx="87498" cy="197268"/>
            </a:xfrm>
            <a:custGeom>
              <a:avLst/>
              <a:gdLst>
                <a:gd name="connsiteX0" fmla="*/ 1590 w 87498"/>
                <a:gd name="connsiteY0" fmla="*/ 154315 h 197268"/>
                <a:gd name="connsiteX1" fmla="*/ 44544 w 87498"/>
                <a:gd name="connsiteY1" fmla="*/ 197269 h 197268"/>
                <a:gd name="connsiteX2" fmla="*/ 87498 w 87498"/>
                <a:gd name="connsiteY2" fmla="*/ 154315 h 197268"/>
                <a:gd name="connsiteX3" fmla="*/ 87498 w 87498"/>
                <a:gd name="connsiteY3" fmla="*/ 0 h 197268"/>
                <a:gd name="connsiteX4" fmla="*/ 0 w 87498"/>
                <a:gd name="connsiteY4" fmla="*/ 9545 h 197268"/>
                <a:gd name="connsiteX5" fmla="*/ 0 w 87498"/>
                <a:gd name="connsiteY5" fmla="*/ 154315 h 19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197268">
                  <a:moveTo>
                    <a:pt x="1590" y="154315"/>
                  </a:moveTo>
                  <a:cubicBezTo>
                    <a:pt x="1590" y="178178"/>
                    <a:pt x="20681" y="197269"/>
                    <a:pt x="44544" y="197269"/>
                  </a:cubicBezTo>
                  <a:cubicBezTo>
                    <a:pt x="68408" y="197269"/>
                    <a:pt x="87498" y="178178"/>
                    <a:pt x="87498" y="154315"/>
                  </a:cubicBezTo>
                  <a:lnTo>
                    <a:pt x="87498" y="0"/>
                  </a:lnTo>
                  <a:cubicBezTo>
                    <a:pt x="58862" y="3182"/>
                    <a:pt x="28636" y="6364"/>
                    <a:pt x="0" y="9545"/>
                  </a:cubicBezTo>
                  <a:lnTo>
                    <a:pt x="0" y="154315"/>
                  </a:ln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86F9944-A0CA-47D1-97D4-BBC135F4BB78}"/>
                </a:ext>
              </a:extLst>
            </p:cNvPr>
            <p:cNvSpPr/>
            <p:nvPr/>
          </p:nvSpPr>
          <p:spPr>
            <a:xfrm>
              <a:off x="7886477" y="813333"/>
              <a:ext cx="87498" cy="275221"/>
            </a:xfrm>
            <a:custGeom>
              <a:avLst/>
              <a:gdLst>
                <a:gd name="connsiteX0" fmla="*/ 42954 w 87498"/>
                <a:gd name="connsiteY0" fmla="*/ 0 h 275221"/>
                <a:gd name="connsiteX1" fmla="*/ 0 w 87498"/>
                <a:gd name="connsiteY1" fmla="*/ 42954 h 275221"/>
                <a:gd name="connsiteX2" fmla="*/ 0 w 87498"/>
                <a:gd name="connsiteY2" fmla="*/ 275222 h 275221"/>
                <a:gd name="connsiteX3" fmla="*/ 87498 w 87498"/>
                <a:gd name="connsiteY3" fmla="*/ 265677 h 275221"/>
                <a:gd name="connsiteX4" fmla="*/ 87498 w 87498"/>
                <a:gd name="connsiteY4" fmla="*/ 42954 h 275221"/>
                <a:gd name="connsiteX5" fmla="*/ 42954 w 87498"/>
                <a:gd name="connsiteY5" fmla="*/ 0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275221">
                  <a:moveTo>
                    <a:pt x="42954" y="0"/>
                  </a:moveTo>
                  <a:cubicBezTo>
                    <a:pt x="19091" y="0"/>
                    <a:pt x="0" y="19090"/>
                    <a:pt x="0" y="42954"/>
                  </a:cubicBezTo>
                  <a:lnTo>
                    <a:pt x="0" y="275222"/>
                  </a:lnTo>
                  <a:cubicBezTo>
                    <a:pt x="28636" y="272040"/>
                    <a:pt x="58863" y="268858"/>
                    <a:pt x="87498" y="265677"/>
                  </a:cubicBezTo>
                  <a:lnTo>
                    <a:pt x="87498" y="42954"/>
                  </a:lnTo>
                  <a:cubicBezTo>
                    <a:pt x="85907" y="19090"/>
                    <a:pt x="66817" y="0"/>
                    <a:pt x="42954" y="0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605" name="Graphic 378">
            <a:extLst>
              <a:ext uri="{FF2B5EF4-FFF2-40B4-BE49-F238E27FC236}">
                <a16:creationId xmlns:a16="http://schemas.microsoft.com/office/drawing/2014/main" id="{46E7136A-B9D1-44F1-A387-154491AFF8F1}"/>
              </a:ext>
            </a:extLst>
          </p:cNvPr>
          <p:cNvGrpSpPr/>
          <p:nvPr/>
        </p:nvGrpSpPr>
        <p:grpSpPr>
          <a:xfrm rot="13834133">
            <a:off x="5936119" y="4684356"/>
            <a:ext cx="1034931" cy="976927"/>
            <a:chOff x="5916339" y="-933450"/>
            <a:chExt cx="2184906" cy="1341109"/>
          </a:xfrm>
        </p:grpSpPr>
        <p:grpSp>
          <p:nvGrpSpPr>
            <p:cNvPr id="3606" name="Graphic 378">
              <a:extLst>
                <a:ext uri="{FF2B5EF4-FFF2-40B4-BE49-F238E27FC236}">
                  <a16:creationId xmlns:a16="http://schemas.microsoft.com/office/drawing/2014/main" id="{94DF41BC-EE67-4A77-90B3-8BEC8DEF0EE1}"/>
                </a:ext>
              </a:extLst>
            </p:cNvPr>
            <p:cNvGrpSpPr/>
            <p:nvPr/>
          </p:nvGrpSpPr>
          <p:grpSpPr>
            <a:xfrm>
              <a:off x="6049685" y="-933450"/>
              <a:ext cx="1916095" cy="973617"/>
              <a:chOff x="6049685" y="-933450"/>
              <a:chExt cx="1916095" cy="973617"/>
            </a:xfrm>
          </p:grpSpPr>
          <p:sp>
            <p:nvSpPr>
              <p:cNvPr id="3607" name="Freeform: Shape 3606">
                <a:extLst>
                  <a:ext uri="{FF2B5EF4-FFF2-40B4-BE49-F238E27FC236}">
                    <a16:creationId xmlns:a16="http://schemas.microsoft.com/office/drawing/2014/main" id="{B67C4889-CC08-471A-A758-7B01BCC88BB5}"/>
                  </a:ext>
                </a:extLst>
              </p:cNvPr>
              <p:cNvSpPr/>
              <p:nvPr/>
            </p:nvSpPr>
            <p:spPr>
              <a:xfrm>
                <a:off x="6281281" y="-667480"/>
                <a:ext cx="1512924" cy="694920"/>
              </a:xfrm>
              <a:custGeom>
                <a:avLst/>
                <a:gdLst>
                  <a:gd name="connsiteX0" fmla="*/ 1218612 w 1512924"/>
                  <a:gd name="connsiteY0" fmla="*/ 106296 h 694920"/>
                  <a:gd name="connsiteX1" fmla="*/ 995890 w 1512924"/>
                  <a:gd name="connsiteY1" fmla="*/ 17207 h 694920"/>
                  <a:gd name="connsiteX2" fmla="*/ 609306 w 1512924"/>
                  <a:gd name="connsiteY2" fmla="*/ 17207 h 694920"/>
                  <a:gd name="connsiteX3" fmla="*/ 0 w 1512924"/>
                  <a:gd name="connsiteY3" fmla="*/ 690148 h 694920"/>
                  <a:gd name="connsiteX4" fmla="*/ 151133 w 1512924"/>
                  <a:gd name="connsiteY4" fmla="*/ 679012 h 694920"/>
                  <a:gd name="connsiteX5" fmla="*/ 286358 w 1512924"/>
                  <a:gd name="connsiteY5" fmla="*/ 268566 h 694920"/>
                  <a:gd name="connsiteX6" fmla="*/ 723849 w 1512924"/>
                  <a:gd name="connsiteY6" fmla="*/ 117432 h 694920"/>
                  <a:gd name="connsiteX7" fmla="*/ 1162932 w 1512924"/>
                  <a:gd name="connsiteY7" fmla="*/ 270157 h 694920"/>
                  <a:gd name="connsiteX8" fmla="*/ 1301338 w 1512924"/>
                  <a:gd name="connsiteY8" fmla="*/ 679012 h 694920"/>
                  <a:gd name="connsiteX9" fmla="*/ 1512925 w 1512924"/>
                  <a:gd name="connsiteY9" fmla="*/ 694921 h 694920"/>
                  <a:gd name="connsiteX10" fmla="*/ 1380882 w 1512924"/>
                  <a:gd name="connsiteY10" fmla="*/ 271747 h 694920"/>
                  <a:gd name="connsiteX11" fmla="*/ 1218612 w 1512924"/>
                  <a:gd name="connsiteY11" fmla="*/ 106296 h 694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12924" h="694920">
                    <a:moveTo>
                      <a:pt x="1218612" y="106296"/>
                    </a:moveTo>
                    <a:cubicBezTo>
                      <a:pt x="1143841" y="76069"/>
                      <a:pt x="1070661" y="31525"/>
                      <a:pt x="995890" y="17207"/>
                    </a:cubicBezTo>
                    <a:cubicBezTo>
                      <a:pt x="862256" y="2889"/>
                      <a:pt x="742940" y="-13020"/>
                      <a:pt x="609306" y="17207"/>
                    </a:cubicBezTo>
                    <a:cubicBezTo>
                      <a:pt x="287949" y="91978"/>
                      <a:pt x="7954" y="360837"/>
                      <a:pt x="0" y="690148"/>
                    </a:cubicBezTo>
                    <a:lnTo>
                      <a:pt x="151133" y="679012"/>
                    </a:lnTo>
                    <a:cubicBezTo>
                      <a:pt x="151133" y="675830"/>
                      <a:pt x="136816" y="429244"/>
                      <a:pt x="286358" y="268566"/>
                    </a:cubicBezTo>
                    <a:cubicBezTo>
                      <a:pt x="380220" y="168340"/>
                      <a:pt x="528171" y="117432"/>
                      <a:pt x="723849" y="117432"/>
                    </a:cubicBezTo>
                    <a:cubicBezTo>
                      <a:pt x="921118" y="117432"/>
                      <a:pt x="1069070" y="168340"/>
                      <a:pt x="1162932" y="270157"/>
                    </a:cubicBezTo>
                    <a:cubicBezTo>
                      <a:pt x="1314065" y="430835"/>
                      <a:pt x="1301338" y="677421"/>
                      <a:pt x="1301338" y="679012"/>
                    </a:cubicBezTo>
                    <a:lnTo>
                      <a:pt x="1512925" y="694921"/>
                    </a:lnTo>
                    <a:cubicBezTo>
                      <a:pt x="1493834" y="546969"/>
                      <a:pt x="1446108" y="402199"/>
                      <a:pt x="1380882" y="271747"/>
                    </a:cubicBezTo>
                    <a:cubicBezTo>
                      <a:pt x="1336337" y="209703"/>
                      <a:pt x="1277475" y="150841"/>
                      <a:pt x="1218612" y="106296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08" name="Freeform: Shape 3607">
                <a:extLst>
                  <a:ext uri="{FF2B5EF4-FFF2-40B4-BE49-F238E27FC236}">
                    <a16:creationId xmlns:a16="http://schemas.microsoft.com/office/drawing/2014/main" id="{753AA980-F5B6-42BC-A57B-92664F5EEB01}"/>
                  </a:ext>
                </a:extLst>
              </p:cNvPr>
              <p:cNvSpPr/>
              <p:nvPr/>
            </p:nvSpPr>
            <p:spPr>
              <a:xfrm>
                <a:off x="6049685" y="-933450"/>
                <a:ext cx="1916095" cy="973617"/>
              </a:xfrm>
              <a:custGeom>
                <a:avLst/>
                <a:gdLst>
                  <a:gd name="connsiteX0" fmla="*/ 1677704 w 1916095"/>
                  <a:gd name="connsiteY0" fmla="*/ 276813 h 973617"/>
                  <a:gd name="connsiteX1" fmla="*/ 955445 w 1916095"/>
                  <a:gd name="connsiteY1" fmla="*/ 0 h 973617"/>
                  <a:gd name="connsiteX2" fmla="*/ 234778 w 1916095"/>
                  <a:gd name="connsiteY2" fmla="*/ 276813 h 973617"/>
                  <a:gd name="connsiteX3" fmla="*/ 919 w 1916095"/>
                  <a:gd name="connsiteY3" fmla="*/ 973617 h 973617"/>
                  <a:gd name="connsiteX4" fmla="*/ 230005 w 1916095"/>
                  <a:gd name="connsiteY4" fmla="*/ 956117 h 973617"/>
                  <a:gd name="connsiteX5" fmla="*/ 839311 w 1916095"/>
                  <a:gd name="connsiteY5" fmla="*/ 283176 h 973617"/>
                  <a:gd name="connsiteX6" fmla="*/ 1225895 w 1916095"/>
                  <a:gd name="connsiteY6" fmla="*/ 283176 h 973617"/>
                  <a:gd name="connsiteX7" fmla="*/ 1448617 w 1916095"/>
                  <a:gd name="connsiteY7" fmla="*/ 372265 h 973617"/>
                  <a:gd name="connsiteX8" fmla="*/ 1612478 w 1916095"/>
                  <a:gd name="connsiteY8" fmla="*/ 536126 h 973617"/>
                  <a:gd name="connsiteX9" fmla="*/ 1744521 w 1916095"/>
                  <a:gd name="connsiteY9" fmla="*/ 959299 h 973617"/>
                  <a:gd name="connsiteX10" fmla="*/ 1914744 w 1916095"/>
                  <a:gd name="connsiteY10" fmla="*/ 972026 h 973617"/>
                  <a:gd name="connsiteX11" fmla="*/ 1677704 w 1916095"/>
                  <a:gd name="connsiteY11" fmla="*/ 276813 h 97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16095" h="973617">
                    <a:moveTo>
                      <a:pt x="1677704" y="276813"/>
                    </a:moveTo>
                    <a:cubicBezTo>
                      <a:pt x="1507480" y="92271"/>
                      <a:pt x="1264075" y="0"/>
                      <a:pt x="955445" y="0"/>
                    </a:cubicBezTo>
                    <a:cubicBezTo>
                      <a:pt x="646815" y="0"/>
                      <a:pt x="403411" y="93862"/>
                      <a:pt x="234778" y="276813"/>
                    </a:cubicBezTo>
                    <a:cubicBezTo>
                      <a:pt x="-27717" y="561580"/>
                      <a:pt x="919" y="957708"/>
                      <a:pt x="919" y="973617"/>
                    </a:cubicBezTo>
                    <a:lnTo>
                      <a:pt x="230005" y="956117"/>
                    </a:lnTo>
                    <a:cubicBezTo>
                      <a:pt x="237959" y="628397"/>
                      <a:pt x="517954" y="357947"/>
                      <a:pt x="839311" y="283176"/>
                    </a:cubicBezTo>
                    <a:cubicBezTo>
                      <a:pt x="972945" y="252950"/>
                      <a:pt x="1092261" y="268858"/>
                      <a:pt x="1225895" y="283176"/>
                    </a:cubicBezTo>
                    <a:cubicBezTo>
                      <a:pt x="1300666" y="297494"/>
                      <a:pt x="1373846" y="342039"/>
                      <a:pt x="1448617" y="372265"/>
                    </a:cubicBezTo>
                    <a:cubicBezTo>
                      <a:pt x="1507480" y="416810"/>
                      <a:pt x="1567933" y="475672"/>
                      <a:pt x="1612478" y="536126"/>
                    </a:cubicBezTo>
                    <a:cubicBezTo>
                      <a:pt x="1677704" y="668169"/>
                      <a:pt x="1727021" y="811348"/>
                      <a:pt x="1744521" y="959299"/>
                    </a:cubicBezTo>
                    <a:lnTo>
                      <a:pt x="1914744" y="972026"/>
                    </a:lnTo>
                    <a:cubicBezTo>
                      <a:pt x="1916335" y="956117"/>
                      <a:pt x="1941789" y="561580"/>
                      <a:pt x="1677704" y="276813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09" name="Graphic 378">
              <a:extLst>
                <a:ext uri="{FF2B5EF4-FFF2-40B4-BE49-F238E27FC236}">
                  <a16:creationId xmlns:a16="http://schemas.microsoft.com/office/drawing/2014/main" id="{0F80D6FC-9E3A-4793-AAAB-A6009B16AAEA}"/>
                </a:ext>
              </a:extLst>
            </p:cNvPr>
            <p:cNvGrpSpPr/>
            <p:nvPr/>
          </p:nvGrpSpPr>
          <p:grpSpPr>
            <a:xfrm>
              <a:off x="6064922" y="-930268"/>
              <a:ext cx="1875644" cy="937026"/>
              <a:chOff x="6064922" y="-930268"/>
              <a:chExt cx="1875644" cy="937026"/>
            </a:xfrm>
            <a:solidFill>
              <a:srgbClr val="C6D605"/>
            </a:solidFill>
          </p:grpSpPr>
          <p:grpSp>
            <p:nvGrpSpPr>
              <p:cNvPr id="3610" name="Graphic 378">
                <a:extLst>
                  <a:ext uri="{FF2B5EF4-FFF2-40B4-BE49-F238E27FC236}">
                    <a16:creationId xmlns:a16="http://schemas.microsoft.com/office/drawing/2014/main" id="{B943FB6B-4608-4CCD-AF1A-81B7ECD1C9B7}"/>
                  </a:ext>
                </a:extLst>
              </p:cNvPr>
              <p:cNvGrpSpPr/>
              <p:nvPr/>
            </p:nvGrpSpPr>
            <p:grpSpPr>
              <a:xfrm>
                <a:off x="7819352" y="-259226"/>
                <a:ext cx="121214" cy="265984"/>
                <a:chOff x="7819352" y="-259226"/>
                <a:chExt cx="121214" cy="265984"/>
              </a:xfrm>
              <a:solidFill>
                <a:srgbClr val="C6D605"/>
              </a:solidFill>
            </p:grpSpPr>
            <p:sp>
              <p:nvSpPr>
                <p:cNvPr id="3611" name="Freeform: Shape 3610">
                  <a:extLst>
                    <a:ext uri="{FF2B5EF4-FFF2-40B4-BE49-F238E27FC236}">
                      <a16:creationId xmlns:a16="http://schemas.microsoft.com/office/drawing/2014/main" id="{5AFED7E8-0182-4BC5-8A20-00A30CF83672}"/>
                    </a:ext>
                  </a:extLst>
                </p:cNvPr>
                <p:cNvSpPr/>
                <p:nvPr/>
              </p:nvSpPr>
              <p:spPr>
                <a:xfrm>
                  <a:off x="7819352" y="-259226"/>
                  <a:ext cx="100841" cy="38489"/>
                </a:xfrm>
                <a:custGeom>
                  <a:avLst/>
                  <a:gdLst>
                    <a:gd name="connsiteX0" fmla="*/ 13035 w 100841"/>
                    <a:gd name="connsiteY0" fmla="*/ 38489 h 38489"/>
                    <a:gd name="connsiteX1" fmla="*/ 308 w 100841"/>
                    <a:gd name="connsiteY1" fmla="*/ 28944 h 38489"/>
                    <a:gd name="connsiteX2" fmla="*/ 9853 w 100841"/>
                    <a:gd name="connsiteY2" fmla="*/ 14626 h 38489"/>
                    <a:gd name="connsiteX3" fmla="*/ 86216 w 100841"/>
                    <a:gd name="connsiteY3" fmla="*/ 308 h 38489"/>
                    <a:gd name="connsiteX4" fmla="*/ 100533 w 100841"/>
                    <a:gd name="connsiteY4" fmla="*/ 9854 h 38489"/>
                    <a:gd name="connsiteX5" fmla="*/ 90988 w 100841"/>
                    <a:gd name="connsiteY5" fmla="*/ 24172 h 38489"/>
                    <a:gd name="connsiteX6" fmla="*/ 14626 w 100841"/>
                    <a:gd name="connsiteY6" fmla="*/ 38489 h 38489"/>
                    <a:gd name="connsiteX7" fmla="*/ 13035 w 100841"/>
                    <a:gd name="connsiteY7" fmla="*/ 38489 h 3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841" h="38489">
                      <a:moveTo>
                        <a:pt x="13035" y="38489"/>
                      </a:moveTo>
                      <a:cubicBezTo>
                        <a:pt x="6672" y="38489"/>
                        <a:pt x="1899" y="33717"/>
                        <a:pt x="308" y="28944"/>
                      </a:cubicBezTo>
                      <a:cubicBezTo>
                        <a:pt x="-1283" y="22581"/>
                        <a:pt x="3490" y="14626"/>
                        <a:pt x="9853" y="14626"/>
                      </a:cubicBezTo>
                      <a:lnTo>
                        <a:pt x="86216" y="308"/>
                      </a:lnTo>
                      <a:cubicBezTo>
                        <a:pt x="92579" y="-1283"/>
                        <a:pt x="100533" y="3490"/>
                        <a:pt x="100533" y="9854"/>
                      </a:cubicBezTo>
                      <a:cubicBezTo>
                        <a:pt x="102124" y="16217"/>
                        <a:pt x="97352" y="24172"/>
                        <a:pt x="90988" y="24172"/>
                      </a:cubicBezTo>
                      <a:lnTo>
                        <a:pt x="14626" y="38489"/>
                      </a:lnTo>
                      <a:cubicBezTo>
                        <a:pt x="14626" y="38489"/>
                        <a:pt x="14626" y="38489"/>
                        <a:pt x="13035" y="3848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2" name="Freeform: Shape 3611">
                  <a:extLst>
                    <a:ext uri="{FF2B5EF4-FFF2-40B4-BE49-F238E27FC236}">
                      <a16:creationId xmlns:a16="http://schemas.microsoft.com/office/drawing/2014/main" id="{98E148B9-44DA-45DD-A6D0-41D766CBBB49}"/>
                    </a:ext>
                  </a:extLst>
                </p:cNvPr>
                <p:cNvSpPr/>
                <p:nvPr/>
              </p:nvSpPr>
              <p:spPr>
                <a:xfrm>
                  <a:off x="7875341" y="-5968"/>
                  <a:ext cx="65225" cy="12727"/>
                </a:xfrm>
                <a:custGeom>
                  <a:avLst/>
                  <a:gdLst>
                    <a:gd name="connsiteX0" fmla="*/ 58862 w 65225"/>
                    <a:gd name="connsiteY0" fmla="*/ 12727 h 12727"/>
                    <a:gd name="connsiteX1" fmla="*/ 58862 w 65225"/>
                    <a:gd name="connsiteY1" fmla="*/ 12727 h 12727"/>
                    <a:gd name="connsiteX2" fmla="*/ 6363 w 65225"/>
                    <a:gd name="connsiteY2" fmla="*/ 12727 h 12727"/>
                    <a:gd name="connsiteX3" fmla="*/ 0 w 65225"/>
                    <a:gd name="connsiteY3" fmla="*/ 6364 h 12727"/>
                    <a:gd name="connsiteX4" fmla="*/ 6363 w 65225"/>
                    <a:gd name="connsiteY4" fmla="*/ 0 h 12727"/>
                    <a:gd name="connsiteX5" fmla="*/ 6363 w 65225"/>
                    <a:gd name="connsiteY5" fmla="*/ 0 h 12727"/>
                    <a:gd name="connsiteX6" fmla="*/ 58862 w 65225"/>
                    <a:gd name="connsiteY6" fmla="*/ 0 h 12727"/>
                    <a:gd name="connsiteX7" fmla="*/ 65226 w 65225"/>
                    <a:gd name="connsiteY7" fmla="*/ 6364 h 12727"/>
                    <a:gd name="connsiteX8" fmla="*/ 58862 w 65225"/>
                    <a:gd name="connsiteY8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5225" h="12727">
                      <a:moveTo>
                        <a:pt x="58862" y="12727"/>
                      </a:moveTo>
                      <a:cubicBezTo>
                        <a:pt x="58862" y="12727"/>
                        <a:pt x="58862" y="12727"/>
                        <a:pt x="58862" y="12727"/>
                      </a:cubicBezTo>
                      <a:lnTo>
                        <a:pt x="6363" y="12727"/>
                      </a:lnTo>
                      <a:cubicBezTo>
                        <a:pt x="3181" y="12727"/>
                        <a:pt x="0" y="9545"/>
                        <a:pt x="0" y="6364"/>
                      </a:cubicBezTo>
                      <a:cubicBezTo>
                        <a:pt x="0" y="3182"/>
                        <a:pt x="3181" y="0"/>
                        <a:pt x="6363" y="0"/>
                      </a:cubicBezTo>
                      <a:cubicBezTo>
                        <a:pt x="6363" y="0"/>
                        <a:pt x="6363" y="0"/>
                        <a:pt x="6363" y="0"/>
                      </a:cubicBezTo>
                      <a:lnTo>
                        <a:pt x="58862" y="0"/>
                      </a:lnTo>
                      <a:cubicBezTo>
                        <a:pt x="62044" y="0"/>
                        <a:pt x="65226" y="3182"/>
                        <a:pt x="65226" y="6364"/>
                      </a:cubicBezTo>
                      <a:cubicBezTo>
                        <a:pt x="63635" y="9545"/>
                        <a:pt x="62044" y="12727"/>
                        <a:pt x="58862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3" name="Freeform: Shape 3612">
                  <a:extLst>
                    <a:ext uri="{FF2B5EF4-FFF2-40B4-BE49-F238E27FC236}">
                      <a16:creationId xmlns:a16="http://schemas.microsoft.com/office/drawing/2014/main" id="{4BDBC688-6E96-47EF-9DAC-3D2B65231628}"/>
                    </a:ext>
                  </a:extLst>
                </p:cNvPr>
                <p:cNvSpPr/>
                <p:nvPr/>
              </p:nvSpPr>
              <p:spPr>
                <a:xfrm>
                  <a:off x="7873750" y="-55285"/>
                  <a:ext cx="63635" cy="12727"/>
                </a:xfrm>
                <a:custGeom>
                  <a:avLst/>
                  <a:gdLst>
                    <a:gd name="connsiteX0" fmla="*/ 6363 w 63635"/>
                    <a:gd name="connsiteY0" fmla="*/ 12727 h 12727"/>
                    <a:gd name="connsiteX1" fmla="*/ 0 w 63635"/>
                    <a:gd name="connsiteY1" fmla="*/ 7954 h 12727"/>
                    <a:gd name="connsiteX2" fmla="*/ 4772 w 63635"/>
                    <a:gd name="connsiteY2" fmla="*/ 1591 h 12727"/>
                    <a:gd name="connsiteX3" fmla="*/ 57272 w 63635"/>
                    <a:gd name="connsiteY3" fmla="*/ 0 h 12727"/>
                    <a:gd name="connsiteX4" fmla="*/ 63635 w 63635"/>
                    <a:gd name="connsiteY4" fmla="*/ 4773 h 12727"/>
                    <a:gd name="connsiteX5" fmla="*/ 58862 w 63635"/>
                    <a:gd name="connsiteY5" fmla="*/ 11136 h 12727"/>
                    <a:gd name="connsiteX6" fmla="*/ 6363 w 63635"/>
                    <a:gd name="connsiteY6" fmla="*/ 12727 h 12727"/>
                    <a:gd name="connsiteX7" fmla="*/ 6363 w 63635"/>
                    <a:gd name="connsiteY7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2727">
                      <a:moveTo>
                        <a:pt x="6363" y="12727"/>
                      </a:moveTo>
                      <a:cubicBezTo>
                        <a:pt x="3181" y="12727"/>
                        <a:pt x="1591" y="11136"/>
                        <a:pt x="0" y="7954"/>
                      </a:cubicBezTo>
                      <a:cubicBezTo>
                        <a:pt x="0" y="4773"/>
                        <a:pt x="1591" y="1591"/>
                        <a:pt x="4772" y="1591"/>
                      </a:cubicBezTo>
                      <a:lnTo>
                        <a:pt x="57272" y="0"/>
                      </a:lnTo>
                      <a:cubicBezTo>
                        <a:pt x="60453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2" y="11136"/>
                      </a:cubicBezTo>
                      <a:lnTo>
                        <a:pt x="6363" y="12727"/>
                      </a:lnTo>
                      <a:cubicBezTo>
                        <a:pt x="6363" y="12727"/>
                        <a:pt x="6363" y="12727"/>
                        <a:pt x="6363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4" name="Freeform: Shape 3613">
                  <a:extLst>
                    <a:ext uri="{FF2B5EF4-FFF2-40B4-BE49-F238E27FC236}">
                      <a16:creationId xmlns:a16="http://schemas.microsoft.com/office/drawing/2014/main" id="{E3776C9E-0708-4F9B-B9D7-E811118CB480}"/>
                    </a:ext>
                  </a:extLst>
                </p:cNvPr>
                <p:cNvSpPr/>
                <p:nvPr/>
              </p:nvSpPr>
              <p:spPr>
                <a:xfrm>
                  <a:off x="7870568" y="-107784"/>
                  <a:ext cx="63635" cy="15908"/>
                </a:xfrm>
                <a:custGeom>
                  <a:avLst/>
                  <a:gdLst>
                    <a:gd name="connsiteX0" fmla="*/ 6363 w 63635"/>
                    <a:gd name="connsiteY0" fmla="*/ 15909 h 15908"/>
                    <a:gd name="connsiteX1" fmla="*/ 0 w 63635"/>
                    <a:gd name="connsiteY1" fmla="*/ 11136 h 15908"/>
                    <a:gd name="connsiteX2" fmla="*/ 4773 w 63635"/>
                    <a:gd name="connsiteY2" fmla="*/ 4773 h 15908"/>
                    <a:gd name="connsiteX3" fmla="*/ 57272 w 63635"/>
                    <a:gd name="connsiteY3" fmla="*/ 0 h 15908"/>
                    <a:gd name="connsiteX4" fmla="*/ 63635 w 63635"/>
                    <a:gd name="connsiteY4" fmla="*/ 4773 h 15908"/>
                    <a:gd name="connsiteX5" fmla="*/ 58863 w 63635"/>
                    <a:gd name="connsiteY5" fmla="*/ 11136 h 15908"/>
                    <a:gd name="connsiteX6" fmla="*/ 6363 w 63635"/>
                    <a:gd name="connsiteY6" fmla="*/ 15909 h 15908"/>
                    <a:gd name="connsiteX7" fmla="*/ 6363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6363" y="15909"/>
                      </a:moveTo>
                      <a:cubicBezTo>
                        <a:pt x="3182" y="15909"/>
                        <a:pt x="1591" y="14318"/>
                        <a:pt x="0" y="11136"/>
                      </a:cubicBezTo>
                      <a:cubicBezTo>
                        <a:pt x="0" y="7954"/>
                        <a:pt x="1591" y="4773"/>
                        <a:pt x="4773" y="4773"/>
                      </a:cubicBezTo>
                      <a:lnTo>
                        <a:pt x="57272" y="0"/>
                      </a:lnTo>
                      <a:cubicBezTo>
                        <a:pt x="60454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3" y="11136"/>
                      </a:cubicBezTo>
                      <a:lnTo>
                        <a:pt x="6363" y="15909"/>
                      </a:lnTo>
                      <a:cubicBezTo>
                        <a:pt x="7954" y="15909"/>
                        <a:pt x="7954" y="15909"/>
                        <a:pt x="6363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5" name="Freeform: Shape 3614">
                  <a:extLst>
                    <a:ext uri="{FF2B5EF4-FFF2-40B4-BE49-F238E27FC236}">
                      <a16:creationId xmlns:a16="http://schemas.microsoft.com/office/drawing/2014/main" id="{A11C911A-DC05-42A5-A787-D991B269556A}"/>
                    </a:ext>
                  </a:extLst>
                </p:cNvPr>
                <p:cNvSpPr/>
                <p:nvPr/>
              </p:nvSpPr>
              <p:spPr>
                <a:xfrm>
                  <a:off x="7867386" y="-153919"/>
                  <a:ext cx="62044" cy="17499"/>
                </a:xfrm>
                <a:custGeom>
                  <a:avLst/>
                  <a:gdLst>
                    <a:gd name="connsiteX0" fmla="*/ 6363 w 62044"/>
                    <a:gd name="connsiteY0" fmla="*/ 17500 h 17499"/>
                    <a:gd name="connsiteX1" fmla="*/ 0 w 62044"/>
                    <a:gd name="connsiteY1" fmla="*/ 12727 h 17499"/>
                    <a:gd name="connsiteX2" fmla="*/ 4772 w 62044"/>
                    <a:gd name="connsiteY2" fmla="*/ 6364 h 17499"/>
                    <a:gd name="connsiteX3" fmla="*/ 55681 w 62044"/>
                    <a:gd name="connsiteY3" fmla="*/ 0 h 17499"/>
                    <a:gd name="connsiteX4" fmla="*/ 62044 w 62044"/>
                    <a:gd name="connsiteY4" fmla="*/ 4773 h 17499"/>
                    <a:gd name="connsiteX5" fmla="*/ 57271 w 62044"/>
                    <a:gd name="connsiteY5" fmla="*/ 11136 h 17499"/>
                    <a:gd name="connsiteX6" fmla="*/ 6363 w 62044"/>
                    <a:gd name="connsiteY6" fmla="*/ 17500 h 17499"/>
                    <a:gd name="connsiteX7" fmla="*/ 6363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6363" y="17500"/>
                      </a:moveTo>
                      <a:cubicBezTo>
                        <a:pt x="3181" y="17500"/>
                        <a:pt x="1590" y="15909"/>
                        <a:pt x="0" y="12727"/>
                      </a:cubicBezTo>
                      <a:cubicBezTo>
                        <a:pt x="0" y="9545"/>
                        <a:pt x="1590" y="6364"/>
                        <a:pt x="4772" y="6364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6363" y="17500"/>
                      </a:lnTo>
                      <a:cubicBezTo>
                        <a:pt x="6363" y="17500"/>
                        <a:pt x="6363" y="17500"/>
                        <a:pt x="6363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6" name="Freeform: Shape 3615">
                  <a:extLst>
                    <a:ext uri="{FF2B5EF4-FFF2-40B4-BE49-F238E27FC236}">
                      <a16:creationId xmlns:a16="http://schemas.microsoft.com/office/drawing/2014/main" id="{EE26FAAF-A9C3-4A96-8315-D7539D21816B}"/>
                    </a:ext>
                  </a:extLst>
                </p:cNvPr>
                <p:cNvSpPr/>
                <p:nvPr/>
              </p:nvSpPr>
              <p:spPr>
                <a:xfrm>
                  <a:off x="7861023" y="-196873"/>
                  <a:ext cx="62044" cy="19090"/>
                </a:xfrm>
                <a:custGeom>
                  <a:avLst/>
                  <a:gdLst>
                    <a:gd name="connsiteX0" fmla="*/ 6364 w 62044"/>
                    <a:gd name="connsiteY0" fmla="*/ 19091 h 19090"/>
                    <a:gd name="connsiteX1" fmla="*/ 0 w 62044"/>
                    <a:gd name="connsiteY1" fmla="*/ 14318 h 19090"/>
                    <a:gd name="connsiteX2" fmla="*/ 4773 w 62044"/>
                    <a:gd name="connsiteY2" fmla="*/ 7954 h 19090"/>
                    <a:gd name="connsiteX3" fmla="*/ 55681 w 62044"/>
                    <a:gd name="connsiteY3" fmla="*/ 0 h 19090"/>
                    <a:gd name="connsiteX4" fmla="*/ 62045 w 62044"/>
                    <a:gd name="connsiteY4" fmla="*/ 4773 h 19090"/>
                    <a:gd name="connsiteX5" fmla="*/ 57272 w 62044"/>
                    <a:gd name="connsiteY5" fmla="*/ 11136 h 19090"/>
                    <a:gd name="connsiteX6" fmla="*/ 6364 w 62044"/>
                    <a:gd name="connsiteY6" fmla="*/ 19091 h 19090"/>
                    <a:gd name="connsiteX7" fmla="*/ 6364 w 62044"/>
                    <a:gd name="connsiteY7" fmla="*/ 19091 h 1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9090">
                      <a:moveTo>
                        <a:pt x="6364" y="19091"/>
                      </a:moveTo>
                      <a:cubicBezTo>
                        <a:pt x="3182" y="19091"/>
                        <a:pt x="1591" y="17500"/>
                        <a:pt x="0" y="14318"/>
                      </a:cubicBezTo>
                      <a:cubicBezTo>
                        <a:pt x="0" y="11136"/>
                        <a:pt x="1591" y="7954"/>
                        <a:pt x="4773" y="7954"/>
                      </a:cubicBezTo>
                      <a:lnTo>
                        <a:pt x="55681" y="0"/>
                      </a:lnTo>
                      <a:cubicBezTo>
                        <a:pt x="58863" y="0"/>
                        <a:pt x="62045" y="1591"/>
                        <a:pt x="62045" y="4773"/>
                      </a:cubicBezTo>
                      <a:cubicBezTo>
                        <a:pt x="62045" y="7954"/>
                        <a:pt x="60454" y="11136"/>
                        <a:pt x="57272" y="11136"/>
                      </a:cubicBezTo>
                      <a:lnTo>
                        <a:pt x="6364" y="19091"/>
                      </a:lnTo>
                      <a:cubicBezTo>
                        <a:pt x="7954" y="19091"/>
                        <a:pt x="6364" y="19091"/>
                        <a:pt x="6364" y="190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17" name="Graphic 378">
                <a:extLst>
                  <a:ext uri="{FF2B5EF4-FFF2-40B4-BE49-F238E27FC236}">
                    <a16:creationId xmlns:a16="http://schemas.microsoft.com/office/drawing/2014/main" id="{73E27598-93E7-4FC4-8FD9-2C8FDA321219}"/>
                  </a:ext>
                </a:extLst>
              </p:cNvPr>
              <p:cNvGrpSpPr/>
              <p:nvPr/>
            </p:nvGrpSpPr>
            <p:grpSpPr>
              <a:xfrm>
                <a:off x="7728980" y="-542094"/>
                <a:ext cx="176587" cy="265676"/>
                <a:chOff x="7728980" y="-542094"/>
                <a:chExt cx="176587" cy="265676"/>
              </a:xfrm>
              <a:solidFill>
                <a:srgbClr val="C6D605"/>
              </a:solidFill>
            </p:grpSpPr>
            <p:sp>
              <p:nvSpPr>
                <p:cNvPr id="3618" name="Freeform: Shape 3617">
                  <a:extLst>
                    <a:ext uri="{FF2B5EF4-FFF2-40B4-BE49-F238E27FC236}">
                      <a16:creationId xmlns:a16="http://schemas.microsoft.com/office/drawing/2014/main" id="{A65861BF-1720-4005-A361-F6018DA5E6BE}"/>
                    </a:ext>
                  </a:extLst>
                </p:cNvPr>
                <p:cNvSpPr/>
                <p:nvPr/>
              </p:nvSpPr>
              <p:spPr>
                <a:xfrm>
                  <a:off x="7728980" y="-542094"/>
                  <a:ext cx="93861" cy="63635"/>
                </a:xfrm>
                <a:custGeom>
                  <a:avLst/>
                  <a:gdLst>
                    <a:gd name="connsiteX0" fmla="*/ 12727 w 93861"/>
                    <a:gd name="connsiteY0" fmla="*/ 63635 h 63635"/>
                    <a:gd name="connsiteX1" fmla="*/ 1591 w 93861"/>
                    <a:gd name="connsiteY1" fmla="*/ 57272 h 63635"/>
                    <a:gd name="connsiteX2" fmla="*/ 6363 w 93861"/>
                    <a:gd name="connsiteY2" fmla="*/ 39772 h 63635"/>
                    <a:gd name="connsiteX3" fmla="*/ 74771 w 93861"/>
                    <a:gd name="connsiteY3" fmla="*/ 1591 h 63635"/>
                    <a:gd name="connsiteX4" fmla="*/ 92271 w 93861"/>
                    <a:gd name="connsiteY4" fmla="*/ 6364 h 63635"/>
                    <a:gd name="connsiteX5" fmla="*/ 87498 w 93861"/>
                    <a:gd name="connsiteY5" fmla="*/ 23863 h 63635"/>
                    <a:gd name="connsiteX6" fmla="*/ 19091 w 93861"/>
                    <a:gd name="connsiteY6" fmla="*/ 62044 h 63635"/>
                    <a:gd name="connsiteX7" fmla="*/ 12727 w 9386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3861" h="63635">
                      <a:moveTo>
                        <a:pt x="12727" y="63635"/>
                      </a:moveTo>
                      <a:cubicBezTo>
                        <a:pt x="7954" y="63635"/>
                        <a:pt x="4772" y="62044"/>
                        <a:pt x="1591" y="57272"/>
                      </a:cubicBezTo>
                      <a:cubicBezTo>
                        <a:pt x="-1591" y="50908"/>
                        <a:pt x="0" y="42954"/>
                        <a:pt x="6363" y="39772"/>
                      </a:cubicBezTo>
                      <a:lnTo>
                        <a:pt x="74771" y="1591"/>
                      </a:lnTo>
                      <a:cubicBezTo>
                        <a:pt x="81135" y="-1591"/>
                        <a:pt x="89089" y="0"/>
                        <a:pt x="92271" y="6364"/>
                      </a:cubicBezTo>
                      <a:cubicBezTo>
                        <a:pt x="95453" y="12727"/>
                        <a:pt x="93862" y="20681"/>
                        <a:pt x="87498" y="23863"/>
                      </a:cubicBezTo>
                      <a:lnTo>
                        <a:pt x="19091" y="62044"/>
                      </a:lnTo>
                      <a:cubicBezTo>
                        <a:pt x="15909" y="62044"/>
                        <a:pt x="14318" y="63635"/>
                        <a:pt x="12727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9" name="Freeform: Shape 3618">
                  <a:extLst>
                    <a:ext uri="{FF2B5EF4-FFF2-40B4-BE49-F238E27FC236}">
                      <a16:creationId xmlns:a16="http://schemas.microsoft.com/office/drawing/2014/main" id="{0725BBC1-2E5D-44DE-8953-F97D8B5E0092}"/>
                    </a:ext>
                  </a:extLst>
                </p:cNvPr>
                <p:cNvSpPr/>
                <p:nvPr/>
              </p:nvSpPr>
              <p:spPr>
                <a:xfrm>
                  <a:off x="7843523" y="-300280"/>
                  <a:ext cx="62044" cy="23863"/>
                </a:xfrm>
                <a:custGeom>
                  <a:avLst/>
                  <a:gdLst>
                    <a:gd name="connsiteX0" fmla="*/ 4772 w 62044"/>
                    <a:gd name="connsiteY0" fmla="*/ 23863 h 23863"/>
                    <a:gd name="connsiteX1" fmla="*/ 0 w 62044"/>
                    <a:gd name="connsiteY1" fmla="*/ 19091 h 23863"/>
                    <a:gd name="connsiteX2" fmla="*/ 4772 w 62044"/>
                    <a:gd name="connsiteY2" fmla="*/ 12727 h 23863"/>
                    <a:gd name="connsiteX3" fmla="*/ 55681 w 62044"/>
                    <a:gd name="connsiteY3" fmla="*/ 0 h 23863"/>
                    <a:gd name="connsiteX4" fmla="*/ 62044 w 62044"/>
                    <a:gd name="connsiteY4" fmla="*/ 4773 h 23863"/>
                    <a:gd name="connsiteX5" fmla="*/ 57271 w 62044"/>
                    <a:gd name="connsiteY5" fmla="*/ 11136 h 23863"/>
                    <a:gd name="connsiteX6" fmla="*/ 4772 w 62044"/>
                    <a:gd name="connsiteY6" fmla="*/ 23863 h 23863"/>
                    <a:gd name="connsiteX7" fmla="*/ 4772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4772" y="23863"/>
                      </a:moveTo>
                      <a:cubicBezTo>
                        <a:pt x="1590" y="23863"/>
                        <a:pt x="0" y="22272"/>
                        <a:pt x="0" y="19091"/>
                      </a:cubicBezTo>
                      <a:cubicBezTo>
                        <a:pt x="0" y="15909"/>
                        <a:pt x="1590" y="12727"/>
                        <a:pt x="4772" y="12727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4772" y="23863"/>
                      </a:lnTo>
                      <a:cubicBezTo>
                        <a:pt x="6363" y="23863"/>
                        <a:pt x="6363" y="23863"/>
                        <a:pt x="4772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0" name="Freeform: Shape 3619">
                  <a:extLst>
                    <a:ext uri="{FF2B5EF4-FFF2-40B4-BE49-F238E27FC236}">
                      <a16:creationId xmlns:a16="http://schemas.microsoft.com/office/drawing/2014/main" id="{144DBD9E-9BD9-4628-A2E1-821F66B22F6D}"/>
                    </a:ext>
                  </a:extLst>
                </p:cNvPr>
                <p:cNvSpPr/>
                <p:nvPr/>
              </p:nvSpPr>
              <p:spPr>
                <a:xfrm>
                  <a:off x="7831953" y="-350031"/>
                  <a:ext cx="59729" cy="25887"/>
                </a:xfrm>
                <a:custGeom>
                  <a:avLst/>
                  <a:gdLst>
                    <a:gd name="connsiteX0" fmla="*/ 5206 w 59729"/>
                    <a:gd name="connsiteY0" fmla="*/ 25888 h 25887"/>
                    <a:gd name="connsiteX1" fmla="*/ 434 w 59729"/>
                    <a:gd name="connsiteY1" fmla="*/ 21115 h 25887"/>
                    <a:gd name="connsiteX2" fmla="*/ 3616 w 59729"/>
                    <a:gd name="connsiteY2" fmla="*/ 14751 h 25887"/>
                    <a:gd name="connsiteX3" fmla="*/ 52932 w 59729"/>
                    <a:gd name="connsiteY3" fmla="*/ 434 h 25887"/>
                    <a:gd name="connsiteX4" fmla="*/ 59296 w 59729"/>
                    <a:gd name="connsiteY4" fmla="*/ 3615 h 25887"/>
                    <a:gd name="connsiteX5" fmla="*/ 56114 w 59729"/>
                    <a:gd name="connsiteY5" fmla="*/ 9979 h 25887"/>
                    <a:gd name="connsiteX6" fmla="*/ 5206 w 59729"/>
                    <a:gd name="connsiteY6" fmla="*/ 25888 h 25887"/>
                    <a:gd name="connsiteX7" fmla="*/ 5206 w 59729"/>
                    <a:gd name="connsiteY7" fmla="*/ 25888 h 25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729" h="25887">
                      <a:moveTo>
                        <a:pt x="5206" y="25888"/>
                      </a:moveTo>
                      <a:cubicBezTo>
                        <a:pt x="2025" y="25888"/>
                        <a:pt x="434" y="24297"/>
                        <a:pt x="434" y="21115"/>
                      </a:cubicBezTo>
                      <a:cubicBezTo>
                        <a:pt x="-1157" y="17933"/>
                        <a:pt x="2025" y="14751"/>
                        <a:pt x="3616" y="14751"/>
                      </a:cubicBezTo>
                      <a:lnTo>
                        <a:pt x="52932" y="434"/>
                      </a:lnTo>
                      <a:cubicBezTo>
                        <a:pt x="56114" y="-1157"/>
                        <a:pt x="59296" y="2024"/>
                        <a:pt x="59296" y="3615"/>
                      </a:cubicBezTo>
                      <a:cubicBezTo>
                        <a:pt x="60887" y="6797"/>
                        <a:pt x="57705" y="9979"/>
                        <a:pt x="56114" y="9979"/>
                      </a:cubicBezTo>
                      <a:lnTo>
                        <a:pt x="5206" y="25888"/>
                      </a:lnTo>
                      <a:cubicBezTo>
                        <a:pt x="5206" y="25888"/>
                        <a:pt x="5206" y="25888"/>
                        <a:pt x="5206" y="2588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1" name="Freeform: Shape 3620">
                  <a:extLst>
                    <a:ext uri="{FF2B5EF4-FFF2-40B4-BE49-F238E27FC236}">
                      <a16:creationId xmlns:a16="http://schemas.microsoft.com/office/drawing/2014/main" id="{009AB072-127C-4B4E-8F6B-1947B35074D8}"/>
                    </a:ext>
                  </a:extLst>
                </p:cNvPr>
                <p:cNvSpPr/>
                <p:nvPr/>
              </p:nvSpPr>
              <p:spPr>
                <a:xfrm>
                  <a:off x="7815854" y="-396357"/>
                  <a:ext cx="61701" cy="27669"/>
                </a:xfrm>
                <a:custGeom>
                  <a:avLst/>
                  <a:gdLst>
                    <a:gd name="connsiteX0" fmla="*/ 5397 w 61701"/>
                    <a:gd name="connsiteY0" fmla="*/ 27669 h 27669"/>
                    <a:gd name="connsiteX1" fmla="*/ 624 w 61701"/>
                    <a:gd name="connsiteY1" fmla="*/ 24487 h 27669"/>
                    <a:gd name="connsiteX2" fmla="*/ 3806 w 61701"/>
                    <a:gd name="connsiteY2" fmla="*/ 18124 h 27669"/>
                    <a:gd name="connsiteX3" fmla="*/ 53123 w 61701"/>
                    <a:gd name="connsiteY3" fmla="*/ 624 h 27669"/>
                    <a:gd name="connsiteX4" fmla="*/ 61077 w 61701"/>
                    <a:gd name="connsiteY4" fmla="*/ 3806 h 27669"/>
                    <a:gd name="connsiteX5" fmla="*/ 57896 w 61701"/>
                    <a:gd name="connsiteY5" fmla="*/ 10169 h 27669"/>
                    <a:gd name="connsiteX6" fmla="*/ 8579 w 61701"/>
                    <a:gd name="connsiteY6" fmla="*/ 27669 h 27669"/>
                    <a:gd name="connsiteX7" fmla="*/ 5397 w 61701"/>
                    <a:gd name="connsiteY7" fmla="*/ 27669 h 27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7669">
                      <a:moveTo>
                        <a:pt x="5397" y="27669"/>
                      </a:moveTo>
                      <a:cubicBezTo>
                        <a:pt x="3806" y="27669"/>
                        <a:pt x="624" y="26078"/>
                        <a:pt x="624" y="24487"/>
                      </a:cubicBezTo>
                      <a:cubicBezTo>
                        <a:pt x="-967" y="21305"/>
                        <a:pt x="624" y="18124"/>
                        <a:pt x="3806" y="18124"/>
                      </a:cubicBezTo>
                      <a:lnTo>
                        <a:pt x="53123" y="624"/>
                      </a:lnTo>
                      <a:cubicBezTo>
                        <a:pt x="56305" y="-967"/>
                        <a:pt x="59487" y="624"/>
                        <a:pt x="61077" y="3806"/>
                      </a:cubicBezTo>
                      <a:cubicBezTo>
                        <a:pt x="62668" y="6988"/>
                        <a:pt x="61077" y="10169"/>
                        <a:pt x="57896" y="10169"/>
                      </a:cubicBezTo>
                      <a:lnTo>
                        <a:pt x="8579" y="27669"/>
                      </a:lnTo>
                      <a:cubicBezTo>
                        <a:pt x="6988" y="26078"/>
                        <a:pt x="6988" y="27669"/>
                        <a:pt x="5397" y="2766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2" name="Freeform: Shape 3621">
                  <a:extLst>
                    <a:ext uri="{FF2B5EF4-FFF2-40B4-BE49-F238E27FC236}">
                      <a16:creationId xmlns:a16="http://schemas.microsoft.com/office/drawing/2014/main" id="{89451DEF-78D2-4BEA-B927-B0F425EDA80F}"/>
                    </a:ext>
                  </a:extLst>
                </p:cNvPr>
                <p:cNvSpPr/>
                <p:nvPr/>
              </p:nvSpPr>
              <p:spPr>
                <a:xfrm>
                  <a:off x="7801536" y="-442492"/>
                  <a:ext cx="60110" cy="30850"/>
                </a:xfrm>
                <a:custGeom>
                  <a:avLst/>
                  <a:gdLst>
                    <a:gd name="connsiteX0" fmla="*/ 5397 w 60110"/>
                    <a:gd name="connsiteY0" fmla="*/ 30851 h 30850"/>
                    <a:gd name="connsiteX1" fmla="*/ 624 w 60110"/>
                    <a:gd name="connsiteY1" fmla="*/ 27669 h 30850"/>
                    <a:gd name="connsiteX2" fmla="*/ 3806 w 60110"/>
                    <a:gd name="connsiteY2" fmla="*/ 19715 h 30850"/>
                    <a:gd name="connsiteX3" fmla="*/ 51532 w 60110"/>
                    <a:gd name="connsiteY3" fmla="*/ 624 h 30850"/>
                    <a:gd name="connsiteX4" fmla="*/ 59486 w 60110"/>
                    <a:gd name="connsiteY4" fmla="*/ 3806 h 30850"/>
                    <a:gd name="connsiteX5" fmla="*/ 56305 w 60110"/>
                    <a:gd name="connsiteY5" fmla="*/ 11760 h 30850"/>
                    <a:gd name="connsiteX6" fmla="*/ 8579 w 60110"/>
                    <a:gd name="connsiteY6" fmla="*/ 30851 h 30850"/>
                    <a:gd name="connsiteX7" fmla="*/ 5397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97" y="30851"/>
                      </a:moveTo>
                      <a:cubicBezTo>
                        <a:pt x="3806" y="30851"/>
                        <a:pt x="624" y="29260"/>
                        <a:pt x="624" y="27669"/>
                      </a:cubicBezTo>
                      <a:cubicBezTo>
                        <a:pt x="-967" y="24487"/>
                        <a:pt x="624" y="21306"/>
                        <a:pt x="3806" y="19715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6" y="3806"/>
                      </a:cubicBezTo>
                      <a:cubicBezTo>
                        <a:pt x="61077" y="6988"/>
                        <a:pt x="59486" y="10169"/>
                        <a:pt x="56305" y="11760"/>
                      </a:cubicBezTo>
                      <a:lnTo>
                        <a:pt x="8579" y="30851"/>
                      </a:lnTo>
                      <a:cubicBezTo>
                        <a:pt x="6988" y="30851"/>
                        <a:pt x="5397" y="30851"/>
                        <a:pt x="5397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3" name="Freeform: Shape 3622">
                  <a:extLst>
                    <a:ext uri="{FF2B5EF4-FFF2-40B4-BE49-F238E27FC236}">
                      <a16:creationId xmlns:a16="http://schemas.microsoft.com/office/drawing/2014/main" id="{35269C8C-6D8F-43EE-9512-28A55C22E8C8}"/>
                    </a:ext>
                  </a:extLst>
                </p:cNvPr>
                <p:cNvSpPr/>
                <p:nvPr/>
              </p:nvSpPr>
              <p:spPr>
                <a:xfrm>
                  <a:off x="7784036" y="-483855"/>
                  <a:ext cx="60110" cy="34032"/>
                </a:xfrm>
                <a:custGeom>
                  <a:avLst/>
                  <a:gdLst>
                    <a:gd name="connsiteX0" fmla="*/ 5397 w 60110"/>
                    <a:gd name="connsiteY0" fmla="*/ 34033 h 34032"/>
                    <a:gd name="connsiteX1" fmla="*/ 624 w 60110"/>
                    <a:gd name="connsiteY1" fmla="*/ 30851 h 34032"/>
                    <a:gd name="connsiteX2" fmla="*/ 3806 w 60110"/>
                    <a:gd name="connsiteY2" fmla="*/ 22896 h 34032"/>
                    <a:gd name="connsiteX3" fmla="*/ 51532 w 60110"/>
                    <a:gd name="connsiteY3" fmla="*/ 624 h 34032"/>
                    <a:gd name="connsiteX4" fmla="*/ 59487 w 60110"/>
                    <a:gd name="connsiteY4" fmla="*/ 3806 h 34032"/>
                    <a:gd name="connsiteX5" fmla="*/ 56305 w 60110"/>
                    <a:gd name="connsiteY5" fmla="*/ 11760 h 34032"/>
                    <a:gd name="connsiteX6" fmla="*/ 8579 w 60110"/>
                    <a:gd name="connsiteY6" fmla="*/ 34033 h 34032"/>
                    <a:gd name="connsiteX7" fmla="*/ 5397 w 60110"/>
                    <a:gd name="connsiteY7" fmla="*/ 34033 h 34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4032">
                      <a:moveTo>
                        <a:pt x="5397" y="34033"/>
                      </a:moveTo>
                      <a:cubicBezTo>
                        <a:pt x="3806" y="34033"/>
                        <a:pt x="624" y="32442"/>
                        <a:pt x="624" y="30851"/>
                      </a:cubicBezTo>
                      <a:cubicBezTo>
                        <a:pt x="-967" y="27669"/>
                        <a:pt x="624" y="24487"/>
                        <a:pt x="3806" y="22896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7" y="3806"/>
                      </a:cubicBezTo>
                      <a:cubicBezTo>
                        <a:pt x="61077" y="6988"/>
                        <a:pt x="59487" y="10169"/>
                        <a:pt x="56305" y="11760"/>
                      </a:cubicBezTo>
                      <a:lnTo>
                        <a:pt x="8579" y="34033"/>
                      </a:lnTo>
                      <a:cubicBezTo>
                        <a:pt x="6988" y="34033"/>
                        <a:pt x="6988" y="34033"/>
                        <a:pt x="5397" y="3403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24" name="Graphic 378">
                <a:extLst>
                  <a:ext uri="{FF2B5EF4-FFF2-40B4-BE49-F238E27FC236}">
                    <a16:creationId xmlns:a16="http://schemas.microsoft.com/office/drawing/2014/main" id="{A6E3F2BF-DDFE-48DD-9601-7D17DCF07B1C}"/>
                  </a:ext>
                </a:extLst>
              </p:cNvPr>
              <p:cNvGrpSpPr/>
              <p:nvPr/>
            </p:nvGrpSpPr>
            <p:grpSpPr>
              <a:xfrm>
                <a:off x="7544845" y="-764410"/>
                <a:ext cx="245633" cy="228679"/>
                <a:chOff x="7544845" y="-764410"/>
                <a:chExt cx="245633" cy="228679"/>
              </a:xfrm>
              <a:solidFill>
                <a:srgbClr val="C6D605"/>
              </a:solidFill>
            </p:grpSpPr>
            <p:sp>
              <p:nvSpPr>
                <p:cNvPr id="3625" name="Freeform: Shape 3624">
                  <a:extLst>
                    <a:ext uri="{FF2B5EF4-FFF2-40B4-BE49-F238E27FC236}">
                      <a16:creationId xmlns:a16="http://schemas.microsoft.com/office/drawing/2014/main" id="{1574225F-911B-478A-A194-1ED11D2AB148}"/>
                    </a:ext>
                  </a:extLst>
                </p:cNvPr>
                <p:cNvSpPr/>
                <p:nvPr/>
              </p:nvSpPr>
              <p:spPr>
                <a:xfrm>
                  <a:off x="7544845" y="-764410"/>
                  <a:ext cx="70776" cy="90273"/>
                </a:xfrm>
                <a:custGeom>
                  <a:avLst/>
                  <a:gdLst>
                    <a:gd name="connsiteX0" fmla="*/ 13911 w 70776"/>
                    <a:gd name="connsiteY0" fmla="*/ 90273 h 90273"/>
                    <a:gd name="connsiteX1" fmla="*/ 5957 w 70776"/>
                    <a:gd name="connsiteY1" fmla="*/ 88682 h 90273"/>
                    <a:gd name="connsiteX2" fmla="*/ 2775 w 70776"/>
                    <a:gd name="connsiteY2" fmla="*/ 71183 h 90273"/>
                    <a:gd name="connsiteX3" fmla="*/ 47319 w 70776"/>
                    <a:gd name="connsiteY3" fmla="*/ 5957 h 90273"/>
                    <a:gd name="connsiteX4" fmla="*/ 64819 w 70776"/>
                    <a:gd name="connsiteY4" fmla="*/ 2775 h 90273"/>
                    <a:gd name="connsiteX5" fmla="*/ 68001 w 70776"/>
                    <a:gd name="connsiteY5" fmla="*/ 20275 h 90273"/>
                    <a:gd name="connsiteX6" fmla="*/ 23456 w 70776"/>
                    <a:gd name="connsiteY6" fmla="*/ 85501 h 90273"/>
                    <a:gd name="connsiteX7" fmla="*/ 13911 w 70776"/>
                    <a:gd name="connsiteY7" fmla="*/ 90273 h 9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776" h="90273">
                      <a:moveTo>
                        <a:pt x="13911" y="90273"/>
                      </a:moveTo>
                      <a:cubicBezTo>
                        <a:pt x="10729" y="90273"/>
                        <a:pt x="9139" y="90273"/>
                        <a:pt x="5957" y="88682"/>
                      </a:cubicBezTo>
                      <a:cubicBezTo>
                        <a:pt x="-407" y="83910"/>
                        <a:pt x="-1998" y="77546"/>
                        <a:pt x="2775" y="71183"/>
                      </a:cubicBezTo>
                      <a:lnTo>
                        <a:pt x="47319" y="5957"/>
                      </a:lnTo>
                      <a:cubicBezTo>
                        <a:pt x="52092" y="-407"/>
                        <a:pt x="58456" y="-1998"/>
                        <a:pt x="64819" y="2775"/>
                      </a:cubicBezTo>
                      <a:cubicBezTo>
                        <a:pt x="71183" y="7548"/>
                        <a:pt x="72774" y="15502"/>
                        <a:pt x="68001" y="20275"/>
                      </a:cubicBezTo>
                      <a:lnTo>
                        <a:pt x="23456" y="85501"/>
                      </a:lnTo>
                      <a:cubicBezTo>
                        <a:pt x="21866" y="88682"/>
                        <a:pt x="17093" y="90273"/>
                        <a:pt x="13911" y="9027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6" name="Freeform: Shape 3625">
                  <a:extLst>
                    <a:ext uri="{FF2B5EF4-FFF2-40B4-BE49-F238E27FC236}">
                      <a16:creationId xmlns:a16="http://schemas.microsoft.com/office/drawing/2014/main" id="{2B021B25-D9DF-4878-879A-8FCE0F7FA7CD}"/>
                    </a:ext>
                  </a:extLst>
                </p:cNvPr>
                <p:cNvSpPr/>
                <p:nvPr/>
              </p:nvSpPr>
              <p:spPr>
                <a:xfrm>
                  <a:off x="7735889" y="-576547"/>
                  <a:ext cx="54588" cy="40816"/>
                </a:xfrm>
                <a:custGeom>
                  <a:avLst/>
                  <a:gdLst>
                    <a:gd name="connsiteX0" fmla="*/ 5817 w 54588"/>
                    <a:gd name="connsiteY0" fmla="*/ 40817 h 40816"/>
                    <a:gd name="connsiteX1" fmla="*/ 1045 w 54588"/>
                    <a:gd name="connsiteY1" fmla="*/ 37635 h 40816"/>
                    <a:gd name="connsiteX2" fmla="*/ 2636 w 54588"/>
                    <a:gd name="connsiteY2" fmla="*/ 29681 h 40816"/>
                    <a:gd name="connsiteX3" fmla="*/ 45589 w 54588"/>
                    <a:gd name="connsiteY3" fmla="*/ 1045 h 40816"/>
                    <a:gd name="connsiteX4" fmla="*/ 53544 w 54588"/>
                    <a:gd name="connsiteY4" fmla="*/ 2636 h 40816"/>
                    <a:gd name="connsiteX5" fmla="*/ 51953 w 54588"/>
                    <a:gd name="connsiteY5" fmla="*/ 10590 h 40816"/>
                    <a:gd name="connsiteX6" fmla="*/ 8999 w 54588"/>
                    <a:gd name="connsiteY6" fmla="*/ 39226 h 40816"/>
                    <a:gd name="connsiteX7" fmla="*/ 5817 w 54588"/>
                    <a:gd name="connsiteY7" fmla="*/ 40817 h 40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588" h="40816">
                      <a:moveTo>
                        <a:pt x="5817" y="40817"/>
                      </a:moveTo>
                      <a:cubicBezTo>
                        <a:pt x="4227" y="40817"/>
                        <a:pt x="2636" y="39226"/>
                        <a:pt x="1045" y="37635"/>
                      </a:cubicBezTo>
                      <a:cubicBezTo>
                        <a:pt x="-546" y="34453"/>
                        <a:pt x="-546" y="31272"/>
                        <a:pt x="2636" y="29681"/>
                      </a:cubicBezTo>
                      <a:lnTo>
                        <a:pt x="45589" y="1045"/>
                      </a:lnTo>
                      <a:cubicBezTo>
                        <a:pt x="48771" y="-546"/>
                        <a:pt x="51953" y="-546"/>
                        <a:pt x="53544" y="2636"/>
                      </a:cubicBezTo>
                      <a:cubicBezTo>
                        <a:pt x="55135" y="5818"/>
                        <a:pt x="55135" y="8999"/>
                        <a:pt x="51953" y="10590"/>
                      </a:cubicBezTo>
                      <a:lnTo>
                        <a:pt x="8999" y="39226"/>
                      </a:lnTo>
                      <a:cubicBezTo>
                        <a:pt x="7408" y="40817"/>
                        <a:pt x="5817" y="40817"/>
                        <a:pt x="5817" y="4081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7" name="Freeform: Shape 3626">
                  <a:extLst>
                    <a:ext uri="{FF2B5EF4-FFF2-40B4-BE49-F238E27FC236}">
                      <a16:creationId xmlns:a16="http://schemas.microsoft.com/office/drawing/2014/main" id="{55457E3B-3B8F-4F82-AB00-21BF686394D0}"/>
                    </a:ext>
                  </a:extLst>
                </p:cNvPr>
                <p:cNvSpPr/>
                <p:nvPr/>
              </p:nvSpPr>
              <p:spPr>
                <a:xfrm>
                  <a:off x="7707254" y="-617910"/>
                  <a:ext cx="52997" cy="42407"/>
                </a:xfrm>
                <a:custGeom>
                  <a:avLst/>
                  <a:gdLst>
                    <a:gd name="connsiteX0" fmla="*/ 5818 w 52997"/>
                    <a:gd name="connsiteY0" fmla="*/ 42408 h 42407"/>
                    <a:gd name="connsiteX1" fmla="*/ 1045 w 52997"/>
                    <a:gd name="connsiteY1" fmla="*/ 40817 h 42407"/>
                    <a:gd name="connsiteX2" fmla="*/ 2636 w 52997"/>
                    <a:gd name="connsiteY2" fmla="*/ 32863 h 42407"/>
                    <a:gd name="connsiteX3" fmla="*/ 43998 w 52997"/>
                    <a:gd name="connsiteY3" fmla="*/ 1045 h 42407"/>
                    <a:gd name="connsiteX4" fmla="*/ 51953 w 52997"/>
                    <a:gd name="connsiteY4" fmla="*/ 2636 h 42407"/>
                    <a:gd name="connsiteX5" fmla="*/ 50362 w 52997"/>
                    <a:gd name="connsiteY5" fmla="*/ 10590 h 42407"/>
                    <a:gd name="connsiteX6" fmla="*/ 8999 w 52997"/>
                    <a:gd name="connsiteY6" fmla="*/ 42408 h 42407"/>
                    <a:gd name="connsiteX7" fmla="*/ 5818 w 52997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7" h="42407">
                      <a:moveTo>
                        <a:pt x="5818" y="42408"/>
                      </a:moveTo>
                      <a:cubicBezTo>
                        <a:pt x="4227" y="42408"/>
                        <a:pt x="2636" y="42408"/>
                        <a:pt x="1045" y="40817"/>
                      </a:cubicBezTo>
                      <a:cubicBezTo>
                        <a:pt x="-546" y="37635"/>
                        <a:pt x="-546" y="34453"/>
                        <a:pt x="2636" y="32863"/>
                      </a:cubicBezTo>
                      <a:lnTo>
                        <a:pt x="43998" y="1045"/>
                      </a:lnTo>
                      <a:cubicBezTo>
                        <a:pt x="47180" y="-546"/>
                        <a:pt x="50362" y="-546"/>
                        <a:pt x="51953" y="2636"/>
                      </a:cubicBezTo>
                      <a:cubicBezTo>
                        <a:pt x="53544" y="5818"/>
                        <a:pt x="53544" y="8999"/>
                        <a:pt x="50362" y="10590"/>
                      </a:cubicBezTo>
                      <a:lnTo>
                        <a:pt x="8999" y="42408"/>
                      </a:lnTo>
                      <a:cubicBezTo>
                        <a:pt x="7408" y="42408"/>
                        <a:pt x="5818" y="42408"/>
                        <a:pt x="5818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8" name="Freeform: Shape 3627">
                  <a:extLst>
                    <a:ext uri="{FF2B5EF4-FFF2-40B4-BE49-F238E27FC236}">
                      <a16:creationId xmlns:a16="http://schemas.microsoft.com/office/drawing/2014/main" id="{9564EF2B-D061-467B-B60B-F7938B2574A5}"/>
                    </a:ext>
                  </a:extLst>
                </p:cNvPr>
                <p:cNvSpPr/>
                <p:nvPr/>
              </p:nvSpPr>
              <p:spPr>
                <a:xfrm>
                  <a:off x="7675288" y="-659421"/>
                  <a:ext cx="48521" cy="47328"/>
                </a:xfrm>
                <a:custGeom>
                  <a:avLst/>
                  <a:gdLst>
                    <a:gd name="connsiteX0" fmla="*/ 5966 w 48521"/>
                    <a:gd name="connsiteY0" fmla="*/ 47329 h 47328"/>
                    <a:gd name="connsiteX1" fmla="*/ 1193 w 48521"/>
                    <a:gd name="connsiteY1" fmla="*/ 45738 h 47328"/>
                    <a:gd name="connsiteX2" fmla="*/ 1193 w 48521"/>
                    <a:gd name="connsiteY2" fmla="*/ 37783 h 47328"/>
                    <a:gd name="connsiteX3" fmla="*/ 39374 w 48521"/>
                    <a:gd name="connsiteY3" fmla="*/ 1193 h 47328"/>
                    <a:gd name="connsiteX4" fmla="*/ 47329 w 48521"/>
                    <a:gd name="connsiteY4" fmla="*/ 1193 h 47328"/>
                    <a:gd name="connsiteX5" fmla="*/ 47329 w 48521"/>
                    <a:gd name="connsiteY5" fmla="*/ 9148 h 47328"/>
                    <a:gd name="connsiteX6" fmla="*/ 9148 w 48521"/>
                    <a:gd name="connsiteY6" fmla="*/ 45738 h 47328"/>
                    <a:gd name="connsiteX7" fmla="*/ 5966 w 48521"/>
                    <a:gd name="connsiteY7" fmla="*/ 47329 h 47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521" h="47328">
                      <a:moveTo>
                        <a:pt x="5966" y="47329"/>
                      </a:moveTo>
                      <a:cubicBezTo>
                        <a:pt x="4375" y="47329"/>
                        <a:pt x="2784" y="47329"/>
                        <a:pt x="1193" y="45738"/>
                      </a:cubicBezTo>
                      <a:cubicBezTo>
                        <a:pt x="-398" y="44147"/>
                        <a:pt x="-398" y="39374"/>
                        <a:pt x="1193" y="37783"/>
                      </a:cubicBezTo>
                      <a:lnTo>
                        <a:pt x="39374" y="1193"/>
                      </a:lnTo>
                      <a:cubicBezTo>
                        <a:pt x="40965" y="-398"/>
                        <a:pt x="45738" y="-398"/>
                        <a:pt x="47329" y="1193"/>
                      </a:cubicBezTo>
                      <a:cubicBezTo>
                        <a:pt x="48920" y="2784"/>
                        <a:pt x="48920" y="7557"/>
                        <a:pt x="47329" y="9148"/>
                      </a:cubicBezTo>
                      <a:lnTo>
                        <a:pt x="9148" y="45738"/>
                      </a:lnTo>
                      <a:cubicBezTo>
                        <a:pt x="9148" y="47329"/>
                        <a:pt x="7557" y="47329"/>
                        <a:pt x="5966" y="4732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9" name="Freeform: Shape 3628">
                  <a:extLst>
                    <a:ext uri="{FF2B5EF4-FFF2-40B4-BE49-F238E27FC236}">
                      <a16:creationId xmlns:a16="http://schemas.microsoft.com/office/drawing/2014/main" id="{6347F500-D51E-481A-B868-4E921A3B306C}"/>
                    </a:ext>
                  </a:extLst>
                </p:cNvPr>
                <p:cNvSpPr/>
                <p:nvPr/>
              </p:nvSpPr>
              <p:spPr>
                <a:xfrm>
                  <a:off x="7644417" y="-691882"/>
                  <a:ext cx="46627" cy="49563"/>
                </a:xfrm>
                <a:custGeom>
                  <a:avLst/>
                  <a:gdLst>
                    <a:gd name="connsiteX0" fmla="*/ 5019 w 46627"/>
                    <a:gd name="connsiteY0" fmla="*/ 49563 h 49563"/>
                    <a:gd name="connsiteX1" fmla="*/ 1837 w 46627"/>
                    <a:gd name="connsiteY1" fmla="*/ 47972 h 49563"/>
                    <a:gd name="connsiteX2" fmla="*/ 1837 w 46627"/>
                    <a:gd name="connsiteY2" fmla="*/ 40018 h 49563"/>
                    <a:gd name="connsiteX3" fmla="*/ 36836 w 46627"/>
                    <a:gd name="connsiteY3" fmla="*/ 1837 h 49563"/>
                    <a:gd name="connsiteX4" fmla="*/ 44791 w 46627"/>
                    <a:gd name="connsiteY4" fmla="*/ 1837 h 49563"/>
                    <a:gd name="connsiteX5" fmla="*/ 44791 w 46627"/>
                    <a:gd name="connsiteY5" fmla="*/ 9791 h 49563"/>
                    <a:gd name="connsiteX6" fmla="*/ 9791 w 46627"/>
                    <a:gd name="connsiteY6" fmla="*/ 47972 h 49563"/>
                    <a:gd name="connsiteX7" fmla="*/ 5019 w 46627"/>
                    <a:gd name="connsiteY7" fmla="*/ 49563 h 49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627" h="49563">
                      <a:moveTo>
                        <a:pt x="5019" y="49563"/>
                      </a:moveTo>
                      <a:cubicBezTo>
                        <a:pt x="3428" y="49563"/>
                        <a:pt x="1837" y="49563"/>
                        <a:pt x="1837" y="47972"/>
                      </a:cubicBezTo>
                      <a:cubicBezTo>
                        <a:pt x="246" y="46382"/>
                        <a:pt x="-1345" y="41609"/>
                        <a:pt x="1837" y="40018"/>
                      </a:cubicBezTo>
                      <a:lnTo>
                        <a:pt x="36836" y="1837"/>
                      </a:lnTo>
                      <a:cubicBezTo>
                        <a:pt x="38427" y="246"/>
                        <a:pt x="43200" y="-1345"/>
                        <a:pt x="44791" y="1837"/>
                      </a:cubicBezTo>
                      <a:cubicBezTo>
                        <a:pt x="46382" y="3428"/>
                        <a:pt x="47973" y="8200"/>
                        <a:pt x="44791" y="9791"/>
                      </a:cubicBezTo>
                      <a:lnTo>
                        <a:pt x="9791" y="47972"/>
                      </a:lnTo>
                      <a:cubicBezTo>
                        <a:pt x="8201" y="49563"/>
                        <a:pt x="6610" y="49563"/>
                        <a:pt x="5019" y="495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0" name="Freeform: Shape 3629">
                  <a:extLst>
                    <a:ext uri="{FF2B5EF4-FFF2-40B4-BE49-F238E27FC236}">
                      <a16:creationId xmlns:a16="http://schemas.microsoft.com/office/drawing/2014/main" id="{0A6A1365-153D-4720-9390-CA68918D2140}"/>
                    </a:ext>
                  </a:extLst>
                </p:cNvPr>
                <p:cNvSpPr/>
                <p:nvPr/>
              </p:nvSpPr>
              <p:spPr>
                <a:xfrm>
                  <a:off x="7611801" y="-722908"/>
                  <a:ext cx="43452" cy="53543"/>
                </a:xfrm>
                <a:custGeom>
                  <a:avLst/>
                  <a:gdLst>
                    <a:gd name="connsiteX0" fmla="*/ 5818 w 43452"/>
                    <a:gd name="connsiteY0" fmla="*/ 53544 h 53543"/>
                    <a:gd name="connsiteX1" fmla="*/ 2636 w 43452"/>
                    <a:gd name="connsiteY1" fmla="*/ 51953 h 53543"/>
                    <a:gd name="connsiteX2" fmla="*/ 1045 w 43452"/>
                    <a:gd name="connsiteY2" fmla="*/ 43999 h 53543"/>
                    <a:gd name="connsiteX3" fmla="*/ 32863 w 43452"/>
                    <a:gd name="connsiteY3" fmla="*/ 2636 h 53543"/>
                    <a:gd name="connsiteX4" fmla="*/ 40817 w 43452"/>
                    <a:gd name="connsiteY4" fmla="*/ 1045 h 53543"/>
                    <a:gd name="connsiteX5" fmla="*/ 42408 w 43452"/>
                    <a:gd name="connsiteY5" fmla="*/ 8999 h 53543"/>
                    <a:gd name="connsiteX6" fmla="*/ 10590 w 43452"/>
                    <a:gd name="connsiteY6" fmla="*/ 50362 h 53543"/>
                    <a:gd name="connsiteX7" fmla="*/ 5818 w 43452"/>
                    <a:gd name="connsiteY7" fmla="*/ 53544 h 53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3543">
                      <a:moveTo>
                        <a:pt x="5818" y="53544"/>
                      </a:moveTo>
                      <a:cubicBezTo>
                        <a:pt x="4227" y="53544"/>
                        <a:pt x="2636" y="53544"/>
                        <a:pt x="2636" y="51953"/>
                      </a:cubicBezTo>
                      <a:cubicBezTo>
                        <a:pt x="-546" y="50362"/>
                        <a:pt x="-546" y="47180"/>
                        <a:pt x="1045" y="43999"/>
                      </a:cubicBezTo>
                      <a:lnTo>
                        <a:pt x="32863" y="2636"/>
                      </a:lnTo>
                      <a:cubicBezTo>
                        <a:pt x="34453" y="-546"/>
                        <a:pt x="37635" y="-546"/>
                        <a:pt x="40817" y="1045"/>
                      </a:cubicBezTo>
                      <a:cubicBezTo>
                        <a:pt x="43998" y="2636"/>
                        <a:pt x="43998" y="5818"/>
                        <a:pt x="42408" y="8999"/>
                      </a:cubicBezTo>
                      <a:lnTo>
                        <a:pt x="10590" y="50362"/>
                      </a:lnTo>
                      <a:cubicBezTo>
                        <a:pt x="8999" y="53544"/>
                        <a:pt x="7408" y="53544"/>
                        <a:pt x="5818" y="535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1" name="Graphic 378">
                <a:extLst>
                  <a:ext uri="{FF2B5EF4-FFF2-40B4-BE49-F238E27FC236}">
                    <a16:creationId xmlns:a16="http://schemas.microsoft.com/office/drawing/2014/main" id="{4DDEF70E-FA29-46BA-BE11-3B5466BE5401}"/>
                  </a:ext>
                </a:extLst>
              </p:cNvPr>
              <p:cNvGrpSpPr/>
              <p:nvPr/>
            </p:nvGrpSpPr>
            <p:grpSpPr>
              <a:xfrm>
                <a:off x="7295953" y="-889213"/>
                <a:ext cx="273393" cy="162577"/>
                <a:chOff x="7295953" y="-889213"/>
                <a:chExt cx="273393" cy="162577"/>
              </a:xfrm>
              <a:solidFill>
                <a:srgbClr val="C6D605"/>
              </a:solidFill>
            </p:grpSpPr>
            <p:sp>
              <p:nvSpPr>
                <p:cNvPr id="3632" name="Freeform: Shape 3631">
                  <a:extLst>
                    <a:ext uri="{FF2B5EF4-FFF2-40B4-BE49-F238E27FC236}">
                      <a16:creationId xmlns:a16="http://schemas.microsoft.com/office/drawing/2014/main" id="{CB5B89D1-DCBB-46CD-8562-AE4472DF3E74}"/>
                    </a:ext>
                  </a:extLst>
                </p:cNvPr>
                <p:cNvSpPr/>
                <p:nvPr/>
              </p:nvSpPr>
              <p:spPr>
                <a:xfrm>
                  <a:off x="7295953" y="-889213"/>
                  <a:ext cx="47456" cy="100533"/>
                </a:xfrm>
                <a:custGeom>
                  <a:avLst/>
                  <a:gdLst>
                    <a:gd name="connsiteX0" fmla="*/ 13035 w 47456"/>
                    <a:gd name="connsiteY0" fmla="*/ 100534 h 100533"/>
                    <a:gd name="connsiteX1" fmla="*/ 9853 w 47456"/>
                    <a:gd name="connsiteY1" fmla="*/ 100534 h 100533"/>
                    <a:gd name="connsiteX2" fmla="*/ 308 w 47456"/>
                    <a:gd name="connsiteY2" fmla="*/ 84625 h 100533"/>
                    <a:gd name="connsiteX3" fmla="*/ 22581 w 47456"/>
                    <a:gd name="connsiteY3" fmla="*/ 9854 h 100533"/>
                    <a:gd name="connsiteX4" fmla="*/ 38489 w 47456"/>
                    <a:gd name="connsiteY4" fmla="*/ 308 h 100533"/>
                    <a:gd name="connsiteX5" fmla="*/ 46444 w 47456"/>
                    <a:gd name="connsiteY5" fmla="*/ 16217 h 100533"/>
                    <a:gd name="connsiteX6" fmla="*/ 24172 w 47456"/>
                    <a:gd name="connsiteY6" fmla="*/ 90988 h 100533"/>
                    <a:gd name="connsiteX7" fmla="*/ 13035 w 47456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456" h="100533">
                      <a:moveTo>
                        <a:pt x="13035" y="100534"/>
                      </a:moveTo>
                      <a:cubicBezTo>
                        <a:pt x="11444" y="100534"/>
                        <a:pt x="11444" y="100534"/>
                        <a:pt x="9853" y="100534"/>
                      </a:cubicBezTo>
                      <a:cubicBezTo>
                        <a:pt x="3490" y="98943"/>
                        <a:pt x="-1283" y="90988"/>
                        <a:pt x="308" y="84625"/>
                      </a:cubicBezTo>
                      <a:lnTo>
                        <a:pt x="22581" y="9854"/>
                      </a:lnTo>
                      <a:cubicBezTo>
                        <a:pt x="24172" y="3490"/>
                        <a:pt x="32126" y="-1283"/>
                        <a:pt x="38489" y="308"/>
                      </a:cubicBezTo>
                      <a:cubicBezTo>
                        <a:pt x="44853" y="1899"/>
                        <a:pt x="49625" y="9854"/>
                        <a:pt x="46444" y="16217"/>
                      </a:cubicBezTo>
                      <a:lnTo>
                        <a:pt x="24172" y="90988"/>
                      </a:lnTo>
                      <a:cubicBezTo>
                        <a:pt x="24172" y="97352"/>
                        <a:pt x="19399" y="100534"/>
                        <a:pt x="13035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3" name="Freeform: Shape 3632">
                  <a:extLst>
                    <a:ext uri="{FF2B5EF4-FFF2-40B4-BE49-F238E27FC236}">
                      <a16:creationId xmlns:a16="http://schemas.microsoft.com/office/drawing/2014/main" id="{6062CEC2-ECFA-4654-9F83-3B99110B2143}"/>
                    </a:ext>
                  </a:extLst>
                </p:cNvPr>
                <p:cNvSpPr/>
                <p:nvPr/>
              </p:nvSpPr>
              <p:spPr>
                <a:xfrm>
                  <a:off x="7530666" y="-783361"/>
                  <a:ext cx="38680" cy="56725"/>
                </a:xfrm>
                <a:custGeom>
                  <a:avLst/>
                  <a:gdLst>
                    <a:gd name="connsiteX0" fmla="*/ 5817 w 38680"/>
                    <a:gd name="connsiteY0" fmla="*/ 56726 h 56725"/>
                    <a:gd name="connsiteX1" fmla="*/ 2636 w 38680"/>
                    <a:gd name="connsiteY1" fmla="*/ 55135 h 56725"/>
                    <a:gd name="connsiteX2" fmla="*/ 1045 w 38680"/>
                    <a:gd name="connsiteY2" fmla="*/ 47180 h 56725"/>
                    <a:gd name="connsiteX3" fmla="*/ 28090 w 38680"/>
                    <a:gd name="connsiteY3" fmla="*/ 2636 h 56725"/>
                    <a:gd name="connsiteX4" fmla="*/ 36044 w 38680"/>
                    <a:gd name="connsiteY4" fmla="*/ 1045 h 56725"/>
                    <a:gd name="connsiteX5" fmla="*/ 37635 w 38680"/>
                    <a:gd name="connsiteY5" fmla="*/ 8999 h 56725"/>
                    <a:gd name="connsiteX6" fmla="*/ 10590 w 38680"/>
                    <a:gd name="connsiteY6" fmla="*/ 53544 h 56725"/>
                    <a:gd name="connsiteX7" fmla="*/ 5817 w 38680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8680" h="56725">
                      <a:moveTo>
                        <a:pt x="5817" y="56726"/>
                      </a:moveTo>
                      <a:cubicBezTo>
                        <a:pt x="4227" y="56726"/>
                        <a:pt x="4227" y="56726"/>
                        <a:pt x="2636" y="55135"/>
                      </a:cubicBezTo>
                      <a:cubicBezTo>
                        <a:pt x="-546" y="53544"/>
                        <a:pt x="-546" y="50362"/>
                        <a:pt x="1045" y="47180"/>
                      </a:cubicBezTo>
                      <a:lnTo>
                        <a:pt x="28090" y="2636"/>
                      </a:lnTo>
                      <a:cubicBezTo>
                        <a:pt x="29681" y="-546"/>
                        <a:pt x="32863" y="-546"/>
                        <a:pt x="36044" y="1045"/>
                      </a:cubicBezTo>
                      <a:cubicBezTo>
                        <a:pt x="39226" y="2636"/>
                        <a:pt x="39226" y="5818"/>
                        <a:pt x="37635" y="8999"/>
                      </a:cubicBezTo>
                      <a:lnTo>
                        <a:pt x="10590" y="53544"/>
                      </a:lnTo>
                      <a:cubicBezTo>
                        <a:pt x="8999" y="56726"/>
                        <a:pt x="7408" y="56726"/>
                        <a:pt x="5817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4" name="Freeform: Shape 3633">
                  <a:extLst>
                    <a:ext uri="{FF2B5EF4-FFF2-40B4-BE49-F238E27FC236}">
                      <a16:creationId xmlns:a16="http://schemas.microsoft.com/office/drawing/2014/main" id="{C7A1FB66-B30F-4574-986E-30FE9AA3C772}"/>
                    </a:ext>
                  </a:extLst>
                </p:cNvPr>
                <p:cNvSpPr/>
                <p:nvPr/>
              </p:nvSpPr>
              <p:spPr>
                <a:xfrm>
                  <a:off x="7487712" y="-807224"/>
                  <a:ext cx="35498" cy="56725"/>
                </a:xfrm>
                <a:custGeom>
                  <a:avLst/>
                  <a:gdLst>
                    <a:gd name="connsiteX0" fmla="*/ 5818 w 35498"/>
                    <a:gd name="connsiteY0" fmla="*/ 56726 h 56725"/>
                    <a:gd name="connsiteX1" fmla="*/ 2636 w 35498"/>
                    <a:gd name="connsiteY1" fmla="*/ 56726 h 56725"/>
                    <a:gd name="connsiteX2" fmla="*/ 1045 w 35498"/>
                    <a:gd name="connsiteY2" fmla="*/ 48771 h 56725"/>
                    <a:gd name="connsiteX3" fmla="*/ 24908 w 35498"/>
                    <a:gd name="connsiteY3" fmla="*/ 2636 h 56725"/>
                    <a:gd name="connsiteX4" fmla="*/ 32862 w 35498"/>
                    <a:gd name="connsiteY4" fmla="*/ 1045 h 56725"/>
                    <a:gd name="connsiteX5" fmla="*/ 34453 w 35498"/>
                    <a:gd name="connsiteY5" fmla="*/ 8999 h 56725"/>
                    <a:gd name="connsiteX6" fmla="*/ 10590 w 35498"/>
                    <a:gd name="connsiteY6" fmla="*/ 55135 h 56725"/>
                    <a:gd name="connsiteX7" fmla="*/ 5818 w 35498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98" h="56725">
                      <a:moveTo>
                        <a:pt x="5818" y="56726"/>
                      </a:moveTo>
                      <a:cubicBezTo>
                        <a:pt x="4227" y="56726"/>
                        <a:pt x="4227" y="56726"/>
                        <a:pt x="2636" y="56726"/>
                      </a:cubicBezTo>
                      <a:cubicBezTo>
                        <a:pt x="-546" y="55135"/>
                        <a:pt x="-546" y="51953"/>
                        <a:pt x="1045" y="48771"/>
                      </a:cubicBezTo>
                      <a:lnTo>
                        <a:pt x="24908" y="2636"/>
                      </a:lnTo>
                      <a:cubicBezTo>
                        <a:pt x="26499" y="-546"/>
                        <a:pt x="29681" y="-546"/>
                        <a:pt x="32862" y="1045"/>
                      </a:cubicBezTo>
                      <a:cubicBezTo>
                        <a:pt x="36044" y="2636"/>
                        <a:pt x="36044" y="5818"/>
                        <a:pt x="34453" y="8999"/>
                      </a:cubicBezTo>
                      <a:lnTo>
                        <a:pt x="10590" y="55135"/>
                      </a:lnTo>
                      <a:cubicBezTo>
                        <a:pt x="8999" y="55135"/>
                        <a:pt x="7409" y="56726"/>
                        <a:pt x="5818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5" name="Freeform: Shape 3634">
                  <a:extLst>
                    <a:ext uri="{FF2B5EF4-FFF2-40B4-BE49-F238E27FC236}">
                      <a16:creationId xmlns:a16="http://schemas.microsoft.com/office/drawing/2014/main" id="{A321280E-AC78-489F-81C0-BAE0557D6ECF}"/>
                    </a:ext>
                  </a:extLst>
                </p:cNvPr>
                <p:cNvSpPr/>
                <p:nvPr/>
              </p:nvSpPr>
              <p:spPr>
                <a:xfrm>
                  <a:off x="7445180" y="-830667"/>
                  <a:ext cx="34656" cy="59486"/>
                </a:xfrm>
                <a:custGeom>
                  <a:avLst/>
                  <a:gdLst>
                    <a:gd name="connsiteX0" fmla="*/ 5397 w 34656"/>
                    <a:gd name="connsiteY0" fmla="*/ 59487 h 59486"/>
                    <a:gd name="connsiteX1" fmla="*/ 3806 w 34656"/>
                    <a:gd name="connsiteY1" fmla="*/ 59487 h 59486"/>
                    <a:gd name="connsiteX2" fmla="*/ 624 w 34656"/>
                    <a:gd name="connsiteY2" fmla="*/ 51532 h 59486"/>
                    <a:gd name="connsiteX3" fmla="*/ 22896 w 34656"/>
                    <a:gd name="connsiteY3" fmla="*/ 3806 h 59486"/>
                    <a:gd name="connsiteX4" fmla="*/ 30851 w 34656"/>
                    <a:gd name="connsiteY4" fmla="*/ 624 h 59486"/>
                    <a:gd name="connsiteX5" fmla="*/ 34033 w 34656"/>
                    <a:gd name="connsiteY5" fmla="*/ 8578 h 59486"/>
                    <a:gd name="connsiteX6" fmla="*/ 11760 w 34656"/>
                    <a:gd name="connsiteY6" fmla="*/ 56305 h 59486"/>
                    <a:gd name="connsiteX7" fmla="*/ 5397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5397" y="59487"/>
                      </a:moveTo>
                      <a:cubicBezTo>
                        <a:pt x="3806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22896" y="3806"/>
                      </a:lnTo>
                      <a:cubicBezTo>
                        <a:pt x="24487" y="624"/>
                        <a:pt x="27669" y="-967"/>
                        <a:pt x="30851" y="624"/>
                      </a:cubicBezTo>
                      <a:cubicBezTo>
                        <a:pt x="34033" y="2215"/>
                        <a:pt x="35623" y="5397"/>
                        <a:pt x="34033" y="8578"/>
                      </a:cubicBezTo>
                      <a:lnTo>
                        <a:pt x="11760" y="56305"/>
                      </a:lnTo>
                      <a:cubicBezTo>
                        <a:pt x="8578" y="57896"/>
                        <a:pt x="6988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6" name="Freeform: Shape 3635">
                  <a:extLst>
                    <a:ext uri="{FF2B5EF4-FFF2-40B4-BE49-F238E27FC236}">
                      <a16:creationId xmlns:a16="http://schemas.microsoft.com/office/drawing/2014/main" id="{47CA97AC-3283-4B77-B74B-DCADAE4D6725}"/>
                    </a:ext>
                  </a:extLst>
                </p:cNvPr>
                <p:cNvSpPr/>
                <p:nvPr/>
              </p:nvSpPr>
              <p:spPr>
                <a:xfrm>
                  <a:off x="7403817" y="-848166"/>
                  <a:ext cx="31474" cy="59486"/>
                </a:xfrm>
                <a:custGeom>
                  <a:avLst/>
                  <a:gdLst>
                    <a:gd name="connsiteX0" fmla="*/ 5397 w 31474"/>
                    <a:gd name="connsiteY0" fmla="*/ 59487 h 59486"/>
                    <a:gd name="connsiteX1" fmla="*/ 3806 w 31474"/>
                    <a:gd name="connsiteY1" fmla="*/ 59487 h 59486"/>
                    <a:gd name="connsiteX2" fmla="*/ 624 w 31474"/>
                    <a:gd name="connsiteY2" fmla="*/ 51532 h 59486"/>
                    <a:gd name="connsiteX3" fmla="*/ 19715 w 31474"/>
                    <a:gd name="connsiteY3" fmla="*/ 3806 h 59486"/>
                    <a:gd name="connsiteX4" fmla="*/ 27669 w 31474"/>
                    <a:gd name="connsiteY4" fmla="*/ 624 h 59486"/>
                    <a:gd name="connsiteX5" fmla="*/ 30851 w 31474"/>
                    <a:gd name="connsiteY5" fmla="*/ 8578 h 59486"/>
                    <a:gd name="connsiteX6" fmla="*/ 11760 w 31474"/>
                    <a:gd name="connsiteY6" fmla="*/ 56305 h 59486"/>
                    <a:gd name="connsiteX7" fmla="*/ 539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5397" y="59487"/>
                      </a:moveTo>
                      <a:cubicBezTo>
                        <a:pt x="5397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19715" y="3806"/>
                      </a:lnTo>
                      <a:cubicBezTo>
                        <a:pt x="21305" y="624"/>
                        <a:pt x="24487" y="-967"/>
                        <a:pt x="27669" y="624"/>
                      </a:cubicBezTo>
                      <a:cubicBezTo>
                        <a:pt x="30851" y="2215"/>
                        <a:pt x="32442" y="5397"/>
                        <a:pt x="30851" y="8578"/>
                      </a:cubicBezTo>
                      <a:lnTo>
                        <a:pt x="11760" y="56305"/>
                      </a:lnTo>
                      <a:cubicBezTo>
                        <a:pt x="10169" y="57896"/>
                        <a:pt x="8579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7" name="Freeform: Shape 3636">
                  <a:extLst>
                    <a:ext uri="{FF2B5EF4-FFF2-40B4-BE49-F238E27FC236}">
                      <a16:creationId xmlns:a16="http://schemas.microsoft.com/office/drawing/2014/main" id="{DFAB97B2-17B2-48F0-9041-DC87C574E062}"/>
                    </a:ext>
                  </a:extLst>
                </p:cNvPr>
                <p:cNvSpPr/>
                <p:nvPr/>
              </p:nvSpPr>
              <p:spPr>
                <a:xfrm>
                  <a:off x="7364045" y="-865666"/>
                  <a:ext cx="29883" cy="61077"/>
                </a:xfrm>
                <a:custGeom>
                  <a:avLst/>
                  <a:gdLst>
                    <a:gd name="connsiteX0" fmla="*/ 5397 w 29883"/>
                    <a:gd name="connsiteY0" fmla="*/ 61077 h 61077"/>
                    <a:gd name="connsiteX1" fmla="*/ 3806 w 29883"/>
                    <a:gd name="connsiteY1" fmla="*/ 61077 h 61077"/>
                    <a:gd name="connsiteX2" fmla="*/ 624 w 29883"/>
                    <a:gd name="connsiteY2" fmla="*/ 53123 h 61077"/>
                    <a:gd name="connsiteX3" fmla="*/ 18124 w 29883"/>
                    <a:gd name="connsiteY3" fmla="*/ 3806 h 61077"/>
                    <a:gd name="connsiteX4" fmla="*/ 26078 w 29883"/>
                    <a:gd name="connsiteY4" fmla="*/ 624 h 61077"/>
                    <a:gd name="connsiteX5" fmla="*/ 29260 w 29883"/>
                    <a:gd name="connsiteY5" fmla="*/ 8579 h 61077"/>
                    <a:gd name="connsiteX6" fmla="*/ 11760 w 29883"/>
                    <a:gd name="connsiteY6" fmla="*/ 57896 h 61077"/>
                    <a:gd name="connsiteX7" fmla="*/ 5397 w 29883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3" h="61077">
                      <a:moveTo>
                        <a:pt x="5397" y="61077"/>
                      </a:moveTo>
                      <a:cubicBezTo>
                        <a:pt x="5397" y="61077"/>
                        <a:pt x="3806" y="61077"/>
                        <a:pt x="3806" y="61077"/>
                      </a:cubicBezTo>
                      <a:cubicBezTo>
                        <a:pt x="624" y="59487"/>
                        <a:pt x="-967" y="56305"/>
                        <a:pt x="624" y="53123"/>
                      </a:cubicBezTo>
                      <a:lnTo>
                        <a:pt x="18124" y="3806"/>
                      </a:lnTo>
                      <a:cubicBezTo>
                        <a:pt x="19715" y="624"/>
                        <a:pt x="22896" y="-967"/>
                        <a:pt x="26078" y="624"/>
                      </a:cubicBezTo>
                      <a:cubicBezTo>
                        <a:pt x="29260" y="2215"/>
                        <a:pt x="30851" y="5397"/>
                        <a:pt x="29260" y="8579"/>
                      </a:cubicBezTo>
                      <a:lnTo>
                        <a:pt x="11760" y="57896"/>
                      </a:lnTo>
                      <a:cubicBezTo>
                        <a:pt x="10169" y="59487"/>
                        <a:pt x="8579" y="61077"/>
                        <a:pt x="5397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8" name="Graphic 378">
                <a:extLst>
                  <a:ext uri="{FF2B5EF4-FFF2-40B4-BE49-F238E27FC236}">
                    <a16:creationId xmlns:a16="http://schemas.microsoft.com/office/drawing/2014/main" id="{331B0B9D-C857-4191-9393-4FF2A8ED725C}"/>
                  </a:ext>
                </a:extLst>
              </p:cNvPr>
              <p:cNvGrpSpPr/>
              <p:nvPr/>
            </p:nvGrpSpPr>
            <p:grpSpPr>
              <a:xfrm>
                <a:off x="7022630" y="-930268"/>
                <a:ext cx="270449" cy="103407"/>
                <a:chOff x="7022630" y="-930268"/>
                <a:chExt cx="270449" cy="103407"/>
              </a:xfrm>
              <a:solidFill>
                <a:srgbClr val="C6D605"/>
              </a:solidFill>
            </p:grpSpPr>
            <p:sp>
              <p:nvSpPr>
                <p:cNvPr id="3639" name="Freeform: Shape 3638">
                  <a:extLst>
                    <a:ext uri="{FF2B5EF4-FFF2-40B4-BE49-F238E27FC236}">
                      <a16:creationId xmlns:a16="http://schemas.microsoft.com/office/drawing/2014/main" id="{0AAF1F30-49BE-4C0D-AA3F-D8C81FBB70EE}"/>
                    </a:ext>
                  </a:extLst>
                </p:cNvPr>
                <p:cNvSpPr/>
                <p:nvPr/>
              </p:nvSpPr>
              <p:spPr>
                <a:xfrm>
                  <a:off x="7022630" y="-930268"/>
                  <a:ext cx="27044" cy="103407"/>
                </a:xfrm>
                <a:custGeom>
                  <a:avLst/>
                  <a:gdLst>
                    <a:gd name="connsiteX0" fmla="*/ 14318 w 27044"/>
                    <a:gd name="connsiteY0" fmla="*/ 103407 h 103407"/>
                    <a:gd name="connsiteX1" fmla="*/ 1591 w 27044"/>
                    <a:gd name="connsiteY1" fmla="*/ 90680 h 103407"/>
                    <a:gd name="connsiteX2" fmla="*/ 0 w 27044"/>
                    <a:gd name="connsiteY2" fmla="*/ 12727 h 103407"/>
                    <a:gd name="connsiteX3" fmla="*/ 12727 w 27044"/>
                    <a:gd name="connsiteY3" fmla="*/ 0 h 103407"/>
                    <a:gd name="connsiteX4" fmla="*/ 12727 w 27044"/>
                    <a:gd name="connsiteY4" fmla="*/ 0 h 103407"/>
                    <a:gd name="connsiteX5" fmla="*/ 25454 w 27044"/>
                    <a:gd name="connsiteY5" fmla="*/ 12727 h 103407"/>
                    <a:gd name="connsiteX6" fmla="*/ 27045 w 27044"/>
                    <a:gd name="connsiteY6" fmla="*/ 90680 h 103407"/>
                    <a:gd name="connsiteX7" fmla="*/ 14318 w 27044"/>
                    <a:gd name="connsiteY7" fmla="*/ 103407 h 103407"/>
                    <a:gd name="connsiteX8" fmla="*/ 14318 w 27044"/>
                    <a:gd name="connsiteY8" fmla="*/ 103407 h 103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044" h="103407">
                      <a:moveTo>
                        <a:pt x="14318" y="103407"/>
                      </a:moveTo>
                      <a:cubicBezTo>
                        <a:pt x="7954" y="103407"/>
                        <a:pt x="1591" y="97044"/>
                        <a:pt x="1591" y="90680"/>
                      </a:cubicBezTo>
                      <a:lnTo>
                        <a:pt x="0" y="12727"/>
                      </a:lnTo>
                      <a:cubicBezTo>
                        <a:pt x="0" y="6364"/>
                        <a:pt x="4772" y="0"/>
                        <a:pt x="12727" y="0"/>
                      </a:cubicBezTo>
                      <a:cubicBezTo>
                        <a:pt x="12727" y="0"/>
                        <a:pt x="12727" y="0"/>
                        <a:pt x="12727" y="0"/>
                      </a:cubicBezTo>
                      <a:cubicBezTo>
                        <a:pt x="19090" y="0"/>
                        <a:pt x="25454" y="6364"/>
                        <a:pt x="25454" y="12727"/>
                      </a:cubicBezTo>
                      <a:lnTo>
                        <a:pt x="27045" y="90680"/>
                      </a:lnTo>
                      <a:cubicBezTo>
                        <a:pt x="27045" y="97044"/>
                        <a:pt x="20681" y="103407"/>
                        <a:pt x="14318" y="103407"/>
                      </a:cubicBezTo>
                      <a:cubicBezTo>
                        <a:pt x="14318" y="103407"/>
                        <a:pt x="14318" y="103407"/>
                        <a:pt x="14318" y="10340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0" name="Freeform: Shape 3639">
                  <a:extLst>
                    <a:ext uri="{FF2B5EF4-FFF2-40B4-BE49-F238E27FC236}">
                      <a16:creationId xmlns:a16="http://schemas.microsoft.com/office/drawing/2014/main" id="{057A839C-19BA-4C2D-844F-F4DA0033847B}"/>
                    </a:ext>
                  </a:extLst>
                </p:cNvPr>
                <p:cNvSpPr/>
                <p:nvPr/>
              </p:nvSpPr>
              <p:spPr>
                <a:xfrm>
                  <a:off x="7268620" y="-893678"/>
                  <a:ext cx="24459" cy="62044"/>
                </a:xfrm>
                <a:custGeom>
                  <a:avLst/>
                  <a:gdLst>
                    <a:gd name="connsiteX0" fmla="*/ 5369 w 24459"/>
                    <a:gd name="connsiteY0" fmla="*/ 62044 h 62044"/>
                    <a:gd name="connsiteX1" fmla="*/ 5369 w 24459"/>
                    <a:gd name="connsiteY1" fmla="*/ 62044 h 62044"/>
                    <a:gd name="connsiteX2" fmla="*/ 597 w 24459"/>
                    <a:gd name="connsiteY2" fmla="*/ 55681 h 62044"/>
                    <a:gd name="connsiteX3" fmla="*/ 13323 w 24459"/>
                    <a:gd name="connsiteY3" fmla="*/ 4773 h 62044"/>
                    <a:gd name="connsiteX4" fmla="*/ 19687 w 24459"/>
                    <a:gd name="connsiteY4" fmla="*/ 0 h 62044"/>
                    <a:gd name="connsiteX5" fmla="*/ 24460 w 24459"/>
                    <a:gd name="connsiteY5" fmla="*/ 6364 h 62044"/>
                    <a:gd name="connsiteX6" fmla="*/ 11733 w 24459"/>
                    <a:gd name="connsiteY6" fmla="*/ 57272 h 62044"/>
                    <a:gd name="connsiteX7" fmla="*/ 5369 w 2445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459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0453"/>
                        <a:pt x="-994" y="58862"/>
                        <a:pt x="597" y="55681"/>
                      </a:cubicBezTo>
                      <a:lnTo>
                        <a:pt x="13323" y="4773"/>
                      </a:lnTo>
                      <a:cubicBezTo>
                        <a:pt x="13323" y="1591"/>
                        <a:pt x="16505" y="0"/>
                        <a:pt x="19687" y="0"/>
                      </a:cubicBezTo>
                      <a:cubicBezTo>
                        <a:pt x="22869" y="0"/>
                        <a:pt x="24460" y="3182"/>
                        <a:pt x="24460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1" name="Freeform: Shape 3640">
                  <a:extLst>
                    <a:ext uri="{FF2B5EF4-FFF2-40B4-BE49-F238E27FC236}">
                      <a16:creationId xmlns:a16="http://schemas.microsoft.com/office/drawing/2014/main" id="{03811747-B1FD-40D7-AA0A-D132B407CA0A}"/>
                    </a:ext>
                  </a:extLst>
                </p:cNvPr>
                <p:cNvSpPr/>
                <p:nvPr/>
              </p:nvSpPr>
              <p:spPr>
                <a:xfrm>
                  <a:off x="7220893" y="-904814"/>
                  <a:ext cx="21277" cy="62044"/>
                </a:xfrm>
                <a:custGeom>
                  <a:avLst/>
                  <a:gdLst>
                    <a:gd name="connsiteX0" fmla="*/ 5369 w 21277"/>
                    <a:gd name="connsiteY0" fmla="*/ 62044 h 62044"/>
                    <a:gd name="connsiteX1" fmla="*/ 5369 w 21277"/>
                    <a:gd name="connsiteY1" fmla="*/ 62044 h 62044"/>
                    <a:gd name="connsiteX2" fmla="*/ 597 w 21277"/>
                    <a:gd name="connsiteY2" fmla="*/ 55681 h 62044"/>
                    <a:gd name="connsiteX3" fmla="*/ 10142 w 21277"/>
                    <a:gd name="connsiteY3" fmla="*/ 4773 h 62044"/>
                    <a:gd name="connsiteX4" fmla="*/ 16505 w 21277"/>
                    <a:gd name="connsiteY4" fmla="*/ 0 h 62044"/>
                    <a:gd name="connsiteX5" fmla="*/ 21278 w 21277"/>
                    <a:gd name="connsiteY5" fmla="*/ 6364 h 62044"/>
                    <a:gd name="connsiteX6" fmla="*/ 11733 w 21277"/>
                    <a:gd name="connsiteY6" fmla="*/ 57272 h 62044"/>
                    <a:gd name="connsiteX7" fmla="*/ 5369 w 21277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277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2044"/>
                        <a:pt x="-994" y="58862"/>
                        <a:pt x="597" y="55681"/>
                      </a:cubicBezTo>
                      <a:lnTo>
                        <a:pt x="10142" y="4773"/>
                      </a:lnTo>
                      <a:cubicBezTo>
                        <a:pt x="10142" y="1591"/>
                        <a:pt x="13323" y="0"/>
                        <a:pt x="16505" y="0"/>
                      </a:cubicBezTo>
                      <a:cubicBezTo>
                        <a:pt x="19687" y="0"/>
                        <a:pt x="21278" y="3182"/>
                        <a:pt x="21278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2" name="Freeform: Shape 3641">
                  <a:extLst>
                    <a:ext uri="{FF2B5EF4-FFF2-40B4-BE49-F238E27FC236}">
                      <a16:creationId xmlns:a16="http://schemas.microsoft.com/office/drawing/2014/main" id="{DF62AD1B-6D22-493F-B103-E8E5F284CA23}"/>
                    </a:ext>
                  </a:extLst>
                </p:cNvPr>
                <p:cNvSpPr/>
                <p:nvPr/>
              </p:nvSpPr>
              <p:spPr>
                <a:xfrm>
                  <a:off x="7172173" y="-912768"/>
                  <a:ext cx="19090" cy="62044"/>
                </a:xfrm>
                <a:custGeom>
                  <a:avLst/>
                  <a:gdLst>
                    <a:gd name="connsiteX0" fmla="*/ 6363 w 19090"/>
                    <a:gd name="connsiteY0" fmla="*/ 62044 h 62044"/>
                    <a:gd name="connsiteX1" fmla="*/ 6363 w 19090"/>
                    <a:gd name="connsiteY1" fmla="*/ 62044 h 62044"/>
                    <a:gd name="connsiteX2" fmla="*/ 0 w 19090"/>
                    <a:gd name="connsiteY2" fmla="*/ 55681 h 62044"/>
                    <a:gd name="connsiteX3" fmla="*/ 7954 w 19090"/>
                    <a:gd name="connsiteY3" fmla="*/ 4773 h 62044"/>
                    <a:gd name="connsiteX4" fmla="*/ 14318 w 19090"/>
                    <a:gd name="connsiteY4" fmla="*/ 0 h 62044"/>
                    <a:gd name="connsiteX5" fmla="*/ 19090 w 19090"/>
                    <a:gd name="connsiteY5" fmla="*/ 6364 h 62044"/>
                    <a:gd name="connsiteX6" fmla="*/ 11136 w 19090"/>
                    <a:gd name="connsiteY6" fmla="*/ 57272 h 62044"/>
                    <a:gd name="connsiteX7" fmla="*/ 6363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6363" y="62044"/>
                      </a:moveTo>
                      <a:cubicBezTo>
                        <a:pt x="6363" y="62044"/>
                        <a:pt x="6363" y="62044"/>
                        <a:pt x="6363" y="62044"/>
                      </a:cubicBezTo>
                      <a:cubicBezTo>
                        <a:pt x="3182" y="62044"/>
                        <a:pt x="0" y="58862"/>
                        <a:pt x="0" y="55681"/>
                      </a:cubicBezTo>
                      <a:lnTo>
                        <a:pt x="7954" y="4773"/>
                      </a:lnTo>
                      <a:cubicBezTo>
                        <a:pt x="7954" y="1591"/>
                        <a:pt x="11136" y="0"/>
                        <a:pt x="14318" y="0"/>
                      </a:cubicBezTo>
                      <a:cubicBezTo>
                        <a:pt x="17500" y="0"/>
                        <a:pt x="19090" y="3182"/>
                        <a:pt x="19090" y="6364"/>
                      </a:cubicBezTo>
                      <a:lnTo>
                        <a:pt x="11136" y="57272"/>
                      </a:lnTo>
                      <a:cubicBezTo>
                        <a:pt x="11136" y="60453"/>
                        <a:pt x="9545" y="62044"/>
                        <a:pt x="6363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3" name="Freeform: Shape 3642">
                  <a:extLst>
                    <a:ext uri="{FF2B5EF4-FFF2-40B4-BE49-F238E27FC236}">
                      <a16:creationId xmlns:a16="http://schemas.microsoft.com/office/drawing/2014/main" id="{CC9D22BA-4CA4-4F2B-B0C4-82D26E396949}"/>
                    </a:ext>
                  </a:extLst>
                </p:cNvPr>
                <p:cNvSpPr/>
                <p:nvPr/>
              </p:nvSpPr>
              <p:spPr>
                <a:xfrm>
                  <a:off x="7127628" y="-919132"/>
                  <a:ext cx="15908" cy="63635"/>
                </a:xfrm>
                <a:custGeom>
                  <a:avLst/>
                  <a:gdLst>
                    <a:gd name="connsiteX0" fmla="*/ 6364 w 15908"/>
                    <a:gd name="connsiteY0" fmla="*/ 63635 h 63635"/>
                    <a:gd name="connsiteX1" fmla="*/ 6364 w 15908"/>
                    <a:gd name="connsiteY1" fmla="*/ 63635 h 63635"/>
                    <a:gd name="connsiteX2" fmla="*/ 0 w 15908"/>
                    <a:gd name="connsiteY2" fmla="*/ 57272 h 63635"/>
                    <a:gd name="connsiteX3" fmla="*/ 4773 w 15908"/>
                    <a:gd name="connsiteY3" fmla="*/ 4773 h 63635"/>
                    <a:gd name="connsiteX4" fmla="*/ 11136 w 15908"/>
                    <a:gd name="connsiteY4" fmla="*/ 0 h 63635"/>
                    <a:gd name="connsiteX5" fmla="*/ 15909 w 15908"/>
                    <a:gd name="connsiteY5" fmla="*/ 6364 h 63635"/>
                    <a:gd name="connsiteX6" fmla="*/ 11136 w 15908"/>
                    <a:gd name="connsiteY6" fmla="*/ 58862 h 63635"/>
                    <a:gd name="connsiteX7" fmla="*/ 6364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6364" y="63635"/>
                      </a:moveTo>
                      <a:cubicBezTo>
                        <a:pt x="6364" y="63635"/>
                        <a:pt x="6364" y="63635"/>
                        <a:pt x="6364" y="63635"/>
                      </a:cubicBezTo>
                      <a:cubicBezTo>
                        <a:pt x="3182" y="63635"/>
                        <a:pt x="0" y="60453"/>
                        <a:pt x="0" y="57272"/>
                      </a:cubicBezTo>
                      <a:lnTo>
                        <a:pt x="4773" y="4773"/>
                      </a:lnTo>
                      <a:cubicBezTo>
                        <a:pt x="4773" y="1591"/>
                        <a:pt x="7954" y="0"/>
                        <a:pt x="11136" y="0"/>
                      </a:cubicBezTo>
                      <a:cubicBezTo>
                        <a:pt x="14318" y="0"/>
                        <a:pt x="15909" y="3182"/>
                        <a:pt x="15909" y="6364"/>
                      </a:cubicBezTo>
                      <a:lnTo>
                        <a:pt x="11136" y="58862"/>
                      </a:lnTo>
                      <a:cubicBezTo>
                        <a:pt x="12727" y="60453"/>
                        <a:pt x="9545" y="63635"/>
                        <a:pt x="6364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4" name="Freeform: Shape 3643">
                  <a:extLst>
                    <a:ext uri="{FF2B5EF4-FFF2-40B4-BE49-F238E27FC236}">
                      <a16:creationId xmlns:a16="http://schemas.microsoft.com/office/drawing/2014/main" id="{4BE369E6-59BC-42D9-A079-C13FB3D6AA14}"/>
                    </a:ext>
                  </a:extLst>
                </p:cNvPr>
                <p:cNvSpPr/>
                <p:nvPr/>
              </p:nvSpPr>
              <p:spPr>
                <a:xfrm>
                  <a:off x="7086265" y="-922737"/>
                  <a:ext cx="14317" cy="64058"/>
                </a:xfrm>
                <a:custGeom>
                  <a:avLst/>
                  <a:gdLst>
                    <a:gd name="connsiteX0" fmla="*/ 6363 w 14317"/>
                    <a:gd name="connsiteY0" fmla="*/ 64058 h 64058"/>
                    <a:gd name="connsiteX1" fmla="*/ 6363 w 14317"/>
                    <a:gd name="connsiteY1" fmla="*/ 64058 h 64058"/>
                    <a:gd name="connsiteX2" fmla="*/ 0 w 14317"/>
                    <a:gd name="connsiteY2" fmla="*/ 57695 h 64058"/>
                    <a:gd name="connsiteX3" fmla="*/ 3182 w 14317"/>
                    <a:gd name="connsiteY3" fmla="*/ 5196 h 64058"/>
                    <a:gd name="connsiteX4" fmla="*/ 9545 w 14317"/>
                    <a:gd name="connsiteY4" fmla="*/ 423 h 64058"/>
                    <a:gd name="connsiteX5" fmla="*/ 14318 w 14317"/>
                    <a:gd name="connsiteY5" fmla="*/ 6787 h 64058"/>
                    <a:gd name="connsiteX6" fmla="*/ 11136 w 14317"/>
                    <a:gd name="connsiteY6" fmla="*/ 59286 h 64058"/>
                    <a:gd name="connsiteX7" fmla="*/ 6363 w 14317"/>
                    <a:gd name="connsiteY7" fmla="*/ 64058 h 64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317" h="64058">
                      <a:moveTo>
                        <a:pt x="6363" y="64058"/>
                      </a:moveTo>
                      <a:cubicBezTo>
                        <a:pt x="6363" y="64058"/>
                        <a:pt x="6363" y="64058"/>
                        <a:pt x="6363" y="64058"/>
                      </a:cubicBezTo>
                      <a:cubicBezTo>
                        <a:pt x="3182" y="64058"/>
                        <a:pt x="0" y="60877"/>
                        <a:pt x="0" y="57695"/>
                      </a:cubicBezTo>
                      <a:lnTo>
                        <a:pt x="3182" y="5196"/>
                      </a:lnTo>
                      <a:cubicBezTo>
                        <a:pt x="3182" y="2014"/>
                        <a:pt x="6363" y="-1168"/>
                        <a:pt x="9545" y="423"/>
                      </a:cubicBezTo>
                      <a:cubicBezTo>
                        <a:pt x="12727" y="423"/>
                        <a:pt x="14318" y="3605"/>
                        <a:pt x="14318" y="6787"/>
                      </a:cubicBezTo>
                      <a:lnTo>
                        <a:pt x="11136" y="59286"/>
                      </a:lnTo>
                      <a:cubicBezTo>
                        <a:pt x="11136" y="60877"/>
                        <a:pt x="9545" y="64058"/>
                        <a:pt x="6363" y="640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45" name="Graphic 378">
                <a:extLst>
                  <a:ext uri="{FF2B5EF4-FFF2-40B4-BE49-F238E27FC236}">
                    <a16:creationId xmlns:a16="http://schemas.microsoft.com/office/drawing/2014/main" id="{B3A174AE-34B9-49D1-869E-AE6212B611A0}"/>
                  </a:ext>
                </a:extLst>
              </p:cNvPr>
              <p:cNvGrpSpPr/>
              <p:nvPr/>
            </p:nvGrpSpPr>
            <p:grpSpPr>
              <a:xfrm>
                <a:off x="6729600" y="-919132"/>
                <a:ext cx="271354" cy="119315"/>
                <a:chOff x="6729600" y="-919132"/>
                <a:chExt cx="271354" cy="119315"/>
              </a:xfrm>
              <a:solidFill>
                <a:srgbClr val="C6D605"/>
              </a:solidFill>
            </p:grpSpPr>
            <p:sp>
              <p:nvSpPr>
                <p:cNvPr id="3646" name="Freeform: Shape 3645">
                  <a:extLst>
                    <a:ext uri="{FF2B5EF4-FFF2-40B4-BE49-F238E27FC236}">
                      <a16:creationId xmlns:a16="http://schemas.microsoft.com/office/drawing/2014/main" id="{5E6535BC-EC21-411B-B130-4BC319FB8CD5}"/>
                    </a:ext>
                  </a:extLst>
                </p:cNvPr>
                <p:cNvSpPr/>
                <p:nvPr/>
              </p:nvSpPr>
              <p:spPr>
                <a:xfrm>
                  <a:off x="6729600" y="-900349"/>
                  <a:ext cx="40388" cy="100533"/>
                </a:xfrm>
                <a:custGeom>
                  <a:avLst/>
                  <a:gdLst>
                    <a:gd name="connsiteX0" fmla="*/ 28944 w 40388"/>
                    <a:gd name="connsiteY0" fmla="*/ 100534 h 100533"/>
                    <a:gd name="connsiteX1" fmla="*/ 16217 w 40388"/>
                    <a:gd name="connsiteY1" fmla="*/ 90988 h 100533"/>
                    <a:gd name="connsiteX2" fmla="*/ 308 w 40388"/>
                    <a:gd name="connsiteY2" fmla="*/ 14626 h 100533"/>
                    <a:gd name="connsiteX3" fmla="*/ 9854 w 40388"/>
                    <a:gd name="connsiteY3" fmla="*/ 308 h 100533"/>
                    <a:gd name="connsiteX4" fmla="*/ 24171 w 40388"/>
                    <a:gd name="connsiteY4" fmla="*/ 9854 h 100533"/>
                    <a:gd name="connsiteX5" fmla="*/ 40080 w 40388"/>
                    <a:gd name="connsiteY5" fmla="*/ 86216 h 100533"/>
                    <a:gd name="connsiteX6" fmla="*/ 30535 w 40388"/>
                    <a:gd name="connsiteY6" fmla="*/ 100534 h 100533"/>
                    <a:gd name="connsiteX7" fmla="*/ 28944 w 40388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388" h="100533">
                      <a:moveTo>
                        <a:pt x="28944" y="100534"/>
                      </a:moveTo>
                      <a:cubicBezTo>
                        <a:pt x="22581" y="100534"/>
                        <a:pt x="17808" y="95761"/>
                        <a:pt x="16217" y="90988"/>
                      </a:cubicBezTo>
                      <a:lnTo>
                        <a:pt x="308" y="14626"/>
                      </a:lnTo>
                      <a:cubicBezTo>
                        <a:pt x="-1282" y="8263"/>
                        <a:pt x="3490" y="308"/>
                        <a:pt x="9854" y="308"/>
                      </a:cubicBezTo>
                      <a:cubicBezTo>
                        <a:pt x="16217" y="-1283"/>
                        <a:pt x="24171" y="3490"/>
                        <a:pt x="24171" y="9854"/>
                      </a:cubicBezTo>
                      <a:lnTo>
                        <a:pt x="40080" y="86216"/>
                      </a:lnTo>
                      <a:cubicBezTo>
                        <a:pt x="41671" y="92579"/>
                        <a:pt x="36899" y="100534"/>
                        <a:pt x="30535" y="100534"/>
                      </a:cubicBezTo>
                      <a:cubicBezTo>
                        <a:pt x="30535" y="100534"/>
                        <a:pt x="28944" y="100534"/>
                        <a:pt x="28944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7" name="Freeform: Shape 3646">
                  <a:extLst>
                    <a:ext uri="{FF2B5EF4-FFF2-40B4-BE49-F238E27FC236}">
                      <a16:creationId xmlns:a16="http://schemas.microsoft.com/office/drawing/2014/main" id="{047E7E25-C7F9-478E-BBD3-EE79306E1DAC}"/>
                    </a:ext>
                  </a:extLst>
                </p:cNvPr>
                <p:cNvSpPr/>
                <p:nvPr/>
              </p:nvSpPr>
              <p:spPr>
                <a:xfrm>
                  <a:off x="6976061" y="-917974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2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2" y="59296"/>
                        <a:pt x="14752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6114"/>
                        <a:pt x="24297" y="59296"/>
                        <a:pt x="19524" y="60887"/>
                      </a:cubicBezTo>
                      <a:cubicBezTo>
                        <a:pt x="21115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8" name="Freeform: Shape 3647">
                  <a:extLst>
                    <a:ext uri="{FF2B5EF4-FFF2-40B4-BE49-F238E27FC236}">
                      <a16:creationId xmlns:a16="http://schemas.microsoft.com/office/drawing/2014/main" id="{59301BF2-C382-47DE-9833-6B163230E33A}"/>
                    </a:ext>
                  </a:extLst>
                </p:cNvPr>
                <p:cNvSpPr/>
                <p:nvPr/>
              </p:nvSpPr>
              <p:spPr>
                <a:xfrm>
                  <a:off x="6933541" y="-919132"/>
                  <a:ext cx="14741" cy="63635"/>
                </a:xfrm>
                <a:custGeom>
                  <a:avLst/>
                  <a:gdLst>
                    <a:gd name="connsiteX0" fmla="*/ 9545 w 14741"/>
                    <a:gd name="connsiteY0" fmla="*/ 63635 h 63635"/>
                    <a:gd name="connsiteX1" fmla="*/ 3182 w 14741"/>
                    <a:gd name="connsiteY1" fmla="*/ 58862 h 63635"/>
                    <a:gd name="connsiteX2" fmla="*/ 0 w 14741"/>
                    <a:gd name="connsiteY2" fmla="*/ 6364 h 63635"/>
                    <a:gd name="connsiteX3" fmla="*/ 4773 w 14741"/>
                    <a:gd name="connsiteY3" fmla="*/ 0 h 63635"/>
                    <a:gd name="connsiteX4" fmla="*/ 11136 w 14741"/>
                    <a:gd name="connsiteY4" fmla="*/ 4773 h 63635"/>
                    <a:gd name="connsiteX5" fmla="*/ 14318 w 14741"/>
                    <a:gd name="connsiteY5" fmla="*/ 57272 h 63635"/>
                    <a:gd name="connsiteX6" fmla="*/ 9545 w 14741"/>
                    <a:gd name="connsiteY6" fmla="*/ 63635 h 63635"/>
                    <a:gd name="connsiteX7" fmla="*/ 9545 w 1474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741" h="63635">
                      <a:moveTo>
                        <a:pt x="9545" y="63635"/>
                      </a:moveTo>
                      <a:cubicBezTo>
                        <a:pt x="6363" y="63635"/>
                        <a:pt x="4773" y="62044"/>
                        <a:pt x="3182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4318" y="57272"/>
                      </a:lnTo>
                      <a:cubicBezTo>
                        <a:pt x="15909" y="60453"/>
                        <a:pt x="12727" y="63635"/>
                        <a:pt x="9545" y="63635"/>
                      </a:cubicBezTo>
                      <a:cubicBezTo>
                        <a:pt x="9545" y="63635"/>
                        <a:pt x="9545" y="63635"/>
                        <a:pt x="9545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9" name="Freeform: Shape 3648">
                  <a:extLst>
                    <a:ext uri="{FF2B5EF4-FFF2-40B4-BE49-F238E27FC236}">
                      <a16:creationId xmlns:a16="http://schemas.microsoft.com/office/drawing/2014/main" id="{2EE20B85-65AD-4EA2-AE44-B076938E5862}"/>
                    </a:ext>
                  </a:extLst>
                </p:cNvPr>
                <p:cNvSpPr/>
                <p:nvPr/>
              </p:nvSpPr>
              <p:spPr>
                <a:xfrm>
                  <a:off x="6884224" y="-915950"/>
                  <a:ext cx="15908" cy="63635"/>
                </a:xfrm>
                <a:custGeom>
                  <a:avLst/>
                  <a:gdLst>
                    <a:gd name="connsiteX0" fmla="*/ 11136 w 15908"/>
                    <a:gd name="connsiteY0" fmla="*/ 63635 h 63635"/>
                    <a:gd name="connsiteX1" fmla="*/ 4773 w 15908"/>
                    <a:gd name="connsiteY1" fmla="*/ 58862 h 63635"/>
                    <a:gd name="connsiteX2" fmla="*/ 0 w 15908"/>
                    <a:gd name="connsiteY2" fmla="*/ 6364 h 63635"/>
                    <a:gd name="connsiteX3" fmla="*/ 4773 w 15908"/>
                    <a:gd name="connsiteY3" fmla="*/ 0 h 63635"/>
                    <a:gd name="connsiteX4" fmla="*/ 11136 w 15908"/>
                    <a:gd name="connsiteY4" fmla="*/ 4773 h 63635"/>
                    <a:gd name="connsiteX5" fmla="*/ 15909 w 15908"/>
                    <a:gd name="connsiteY5" fmla="*/ 57272 h 63635"/>
                    <a:gd name="connsiteX6" fmla="*/ 11136 w 15908"/>
                    <a:gd name="connsiteY6" fmla="*/ 63635 h 63635"/>
                    <a:gd name="connsiteX7" fmla="*/ 11136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11136" y="63635"/>
                      </a:moveTo>
                      <a:cubicBezTo>
                        <a:pt x="7954" y="63635"/>
                        <a:pt x="6364" y="62044"/>
                        <a:pt x="4773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5909" y="57272"/>
                      </a:lnTo>
                      <a:cubicBezTo>
                        <a:pt x="15909" y="60453"/>
                        <a:pt x="14318" y="63635"/>
                        <a:pt x="11136" y="63635"/>
                      </a:cubicBezTo>
                      <a:cubicBezTo>
                        <a:pt x="11136" y="63635"/>
                        <a:pt x="11136" y="63635"/>
                        <a:pt x="11136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0" name="Freeform: Shape 3649">
                  <a:extLst>
                    <a:ext uri="{FF2B5EF4-FFF2-40B4-BE49-F238E27FC236}">
                      <a16:creationId xmlns:a16="http://schemas.microsoft.com/office/drawing/2014/main" id="{34DE0256-B985-4068-BC70-F19574E0BEB7}"/>
                    </a:ext>
                  </a:extLst>
                </p:cNvPr>
                <p:cNvSpPr/>
                <p:nvPr/>
              </p:nvSpPr>
              <p:spPr>
                <a:xfrm>
                  <a:off x="6838088" y="-909586"/>
                  <a:ext cx="17499" cy="62044"/>
                </a:xfrm>
                <a:custGeom>
                  <a:avLst/>
                  <a:gdLst>
                    <a:gd name="connsiteX0" fmla="*/ 12727 w 17499"/>
                    <a:gd name="connsiteY0" fmla="*/ 62044 h 62044"/>
                    <a:gd name="connsiteX1" fmla="*/ 6363 w 17499"/>
                    <a:gd name="connsiteY1" fmla="*/ 57272 h 62044"/>
                    <a:gd name="connsiteX2" fmla="*/ 0 w 17499"/>
                    <a:gd name="connsiteY2" fmla="*/ 6364 h 62044"/>
                    <a:gd name="connsiteX3" fmla="*/ 4773 w 17499"/>
                    <a:gd name="connsiteY3" fmla="*/ 0 h 62044"/>
                    <a:gd name="connsiteX4" fmla="*/ 11136 w 17499"/>
                    <a:gd name="connsiteY4" fmla="*/ 4773 h 62044"/>
                    <a:gd name="connsiteX5" fmla="*/ 17500 w 17499"/>
                    <a:gd name="connsiteY5" fmla="*/ 55681 h 62044"/>
                    <a:gd name="connsiteX6" fmla="*/ 12727 w 17499"/>
                    <a:gd name="connsiteY6" fmla="*/ 62044 h 62044"/>
                    <a:gd name="connsiteX7" fmla="*/ 12727 w 1749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499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6363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7500" y="55681"/>
                      </a:lnTo>
                      <a:cubicBezTo>
                        <a:pt x="17500" y="58862"/>
                        <a:pt x="15909" y="62044"/>
                        <a:pt x="12727" y="62044"/>
                      </a:cubicBezTo>
                      <a:cubicBezTo>
                        <a:pt x="12727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1" name="Freeform: Shape 3650">
                  <a:extLst>
                    <a:ext uri="{FF2B5EF4-FFF2-40B4-BE49-F238E27FC236}">
                      <a16:creationId xmlns:a16="http://schemas.microsoft.com/office/drawing/2014/main" id="{03244C1A-948D-4DA9-975E-7957972B15A3}"/>
                    </a:ext>
                  </a:extLst>
                </p:cNvPr>
                <p:cNvSpPr/>
                <p:nvPr/>
              </p:nvSpPr>
              <p:spPr>
                <a:xfrm>
                  <a:off x="6795135" y="-904814"/>
                  <a:ext cx="19090" cy="62044"/>
                </a:xfrm>
                <a:custGeom>
                  <a:avLst/>
                  <a:gdLst>
                    <a:gd name="connsiteX0" fmla="*/ 12727 w 19090"/>
                    <a:gd name="connsiteY0" fmla="*/ 62044 h 62044"/>
                    <a:gd name="connsiteX1" fmla="*/ 7954 w 19090"/>
                    <a:gd name="connsiteY1" fmla="*/ 57272 h 62044"/>
                    <a:gd name="connsiteX2" fmla="*/ 0 w 19090"/>
                    <a:gd name="connsiteY2" fmla="*/ 6364 h 62044"/>
                    <a:gd name="connsiteX3" fmla="*/ 4773 w 19090"/>
                    <a:gd name="connsiteY3" fmla="*/ 0 h 62044"/>
                    <a:gd name="connsiteX4" fmla="*/ 11136 w 19090"/>
                    <a:gd name="connsiteY4" fmla="*/ 4773 h 62044"/>
                    <a:gd name="connsiteX5" fmla="*/ 19090 w 19090"/>
                    <a:gd name="connsiteY5" fmla="*/ 55681 h 62044"/>
                    <a:gd name="connsiteX6" fmla="*/ 12727 w 19090"/>
                    <a:gd name="connsiteY6" fmla="*/ 62044 h 62044"/>
                    <a:gd name="connsiteX7" fmla="*/ 12727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7954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9090" y="55681"/>
                      </a:lnTo>
                      <a:cubicBezTo>
                        <a:pt x="19090" y="58862"/>
                        <a:pt x="17500" y="62044"/>
                        <a:pt x="12727" y="62044"/>
                      </a:cubicBezTo>
                      <a:cubicBezTo>
                        <a:pt x="14318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2" name="Graphic 378">
                <a:extLst>
                  <a:ext uri="{FF2B5EF4-FFF2-40B4-BE49-F238E27FC236}">
                    <a16:creationId xmlns:a16="http://schemas.microsoft.com/office/drawing/2014/main" id="{BA01CD62-B50F-4454-8B4D-84803E7C6A77}"/>
                  </a:ext>
                </a:extLst>
              </p:cNvPr>
              <p:cNvGrpSpPr/>
              <p:nvPr/>
            </p:nvGrpSpPr>
            <p:grpSpPr>
              <a:xfrm>
                <a:off x="6448323" y="-885723"/>
                <a:ext cx="268858" cy="178178"/>
                <a:chOff x="6448323" y="-885723"/>
                <a:chExt cx="268858" cy="178178"/>
              </a:xfrm>
              <a:solidFill>
                <a:srgbClr val="C6D605"/>
              </a:solidFill>
            </p:grpSpPr>
            <p:sp>
              <p:nvSpPr>
                <p:cNvPr id="3653" name="Freeform: Shape 3652">
                  <a:extLst>
                    <a:ext uri="{FF2B5EF4-FFF2-40B4-BE49-F238E27FC236}">
                      <a16:creationId xmlns:a16="http://schemas.microsoft.com/office/drawing/2014/main" id="{FD23E803-0FA3-4B97-B5CC-A15199E24797}"/>
                    </a:ext>
                  </a:extLst>
                </p:cNvPr>
                <p:cNvSpPr/>
                <p:nvPr/>
              </p:nvSpPr>
              <p:spPr>
                <a:xfrm>
                  <a:off x="6448323" y="-801407"/>
                  <a:ext cx="65226" cy="93861"/>
                </a:xfrm>
                <a:custGeom>
                  <a:avLst/>
                  <a:gdLst>
                    <a:gd name="connsiteX0" fmla="*/ 52499 w 65226"/>
                    <a:gd name="connsiteY0" fmla="*/ 93862 h 93861"/>
                    <a:gd name="connsiteX1" fmla="*/ 41363 w 65226"/>
                    <a:gd name="connsiteY1" fmla="*/ 87498 h 93861"/>
                    <a:gd name="connsiteX2" fmla="*/ 1591 w 65226"/>
                    <a:gd name="connsiteY2" fmla="*/ 19091 h 93861"/>
                    <a:gd name="connsiteX3" fmla="*/ 6363 w 65226"/>
                    <a:gd name="connsiteY3" fmla="*/ 1591 h 93861"/>
                    <a:gd name="connsiteX4" fmla="*/ 23863 w 65226"/>
                    <a:gd name="connsiteY4" fmla="*/ 6364 h 93861"/>
                    <a:gd name="connsiteX5" fmla="*/ 63635 w 65226"/>
                    <a:gd name="connsiteY5" fmla="*/ 74771 h 93861"/>
                    <a:gd name="connsiteX6" fmla="*/ 58862 w 65226"/>
                    <a:gd name="connsiteY6" fmla="*/ 92271 h 93861"/>
                    <a:gd name="connsiteX7" fmla="*/ 52499 w 65226"/>
                    <a:gd name="connsiteY7" fmla="*/ 93862 h 93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226" h="93861">
                      <a:moveTo>
                        <a:pt x="52499" y="93862"/>
                      </a:moveTo>
                      <a:cubicBezTo>
                        <a:pt x="47726" y="93862"/>
                        <a:pt x="44545" y="92271"/>
                        <a:pt x="41363" y="87498"/>
                      </a:cubicBezTo>
                      <a:lnTo>
                        <a:pt x="1591" y="19091"/>
                      </a:lnTo>
                      <a:cubicBezTo>
                        <a:pt x="-1591" y="12727"/>
                        <a:pt x="0" y="4773"/>
                        <a:pt x="6363" y="1591"/>
                      </a:cubicBezTo>
                      <a:cubicBezTo>
                        <a:pt x="12727" y="-1591"/>
                        <a:pt x="20681" y="0"/>
                        <a:pt x="23863" y="6364"/>
                      </a:cubicBezTo>
                      <a:lnTo>
                        <a:pt x="63635" y="74771"/>
                      </a:lnTo>
                      <a:cubicBezTo>
                        <a:pt x="66817" y="81135"/>
                        <a:pt x="65226" y="89089"/>
                        <a:pt x="58862" y="92271"/>
                      </a:cubicBezTo>
                      <a:cubicBezTo>
                        <a:pt x="57272" y="93862"/>
                        <a:pt x="54090" y="93862"/>
                        <a:pt x="52499" y="938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4" name="Freeform: Shape 3653">
                  <a:extLst>
                    <a:ext uri="{FF2B5EF4-FFF2-40B4-BE49-F238E27FC236}">
                      <a16:creationId xmlns:a16="http://schemas.microsoft.com/office/drawing/2014/main" id="{D09F03DD-A6CC-4ED9-B1B5-5D8963877648}"/>
                    </a:ext>
                  </a:extLst>
                </p:cNvPr>
                <p:cNvSpPr/>
                <p:nvPr/>
              </p:nvSpPr>
              <p:spPr>
                <a:xfrm>
                  <a:off x="6693318" y="-885723"/>
                  <a:ext cx="23863" cy="62044"/>
                </a:xfrm>
                <a:custGeom>
                  <a:avLst/>
                  <a:gdLst>
                    <a:gd name="connsiteX0" fmla="*/ 17500 w 23863"/>
                    <a:gd name="connsiteY0" fmla="*/ 62044 h 62044"/>
                    <a:gd name="connsiteX1" fmla="*/ 12727 w 23863"/>
                    <a:gd name="connsiteY1" fmla="*/ 57272 h 62044"/>
                    <a:gd name="connsiteX2" fmla="*/ 0 w 23863"/>
                    <a:gd name="connsiteY2" fmla="*/ 6364 h 62044"/>
                    <a:gd name="connsiteX3" fmla="*/ 4773 w 23863"/>
                    <a:gd name="connsiteY3" fmla="*/ 0 h 62044"/>
                    <a:gd name="connsiteX4" fmla="*/ 11136 w 23863"/>
                    <a:gd name="connsiteY4" fmla="*/ 4773 h 62044"/>
                    <a:gd name="connsiteX5" fmla="*/ 23863 w 23863"/>
                    <a:gd name="connsiteY5" fmla="*/ 55681 h 62044"/>
                    <a:gd name="connsiteX6" fmla="*/ 17500 w 23863"/>
                    <a:gd name="connsiteY6" fmla="*/ 62044 h 62044"/>
                    <a:gd name="connsiteX7" fmla="*/ 17500 w 23863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863" h="62044">
                      <a:moveTo>
                        <a:pt x="17500" y="62044"/>
                      </a:moveTo>
                      <a:cubicBezTo>
                        <a:pt x="14318" y="62044"/>
                        <a:pt x="12727" y="60453"/>
                        <a:pt x="12727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23863" y="55681"/>
                      </a:lnTo>
                      <a:cubicBezTo>
                        <a:pt x="22272" y="58862"/>
                        <a:pt x="20681" y="62044"/>
                        <a:pt x="17500" y="62044"/>
                      </a:cubicBezTo>
                      <a:cubicBezTo>
                        <a:pt x="17500" y="62044"/>
                        <a:pt x="17500" y="62044"/>
                        <a:pt x="17500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5" name="Freeform: Shape 3654">
                  <a:extLst>
                    <a:ext uri="{FF2B5EF4-FFF2-40B4-BE49-F238E27FC236}">
                      <a16:creationId xmlns:a16="http://schemas.microsoft.com/office/drawing/2014/main" id="{2D541F97-22BA-493C-B31D-BD9C08BB371A}"/>
                    </a:ext>
                  </a:extLst>
                </p:cNvPr>
                <p:cNvSpPr/>
                <p:nvPr/>
              </p:nvSpPr>
              <p:spPr>
                <a:xfrm>
                  <a:off x="6643568" y="-871839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1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1" y="59296"/>
                        <a:pt x="14751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7705"/>
                        <a:pt x="24297" y="60887"/>
                        <a:pt x="19524" y="60887"/>
                      </a:cubicBezTo>
                      <a:cubicBezTo>
                        <a:pt x="19524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6" name="Freeform: Shape 3655">
                  <a:extLst>
                    <a:ext uri="{FF2B5EF4-FFF2-40B4-BE49-F238E27FC236}">
                      <a16:creationId xmlns:a16="http://schemas.microsoft.com/office/drawing/2014/main" id="{F72B8CE9-EAC0-4725-8114-BA44F95AF1BF}"/>
                    </a:ext>
                  </a:extLst>
                </p:cNvPr>
                <p:cNvSpPr/>
                <p:nvPr/>
              </p:nvSpPr>
              <p:spPr>
                <a:xfrm>
                  <a:off x="6594060" y="-856121"/>
                  <a:ext cx="29884" cy="61077"/>
                </a:xfrm>
                <a:custGeom>
                  <a:avLst/>
                  <a:gdLst>
                    <a:gd name="connsiteX0" fmla="*/ 22896 w 29884"/>
                    <a:gd name="connsiteY0" fmla="*/ 61077 h 61077"/>
                    <a:gd name="connsiteX1" fmla="*/ 18124 w 29884"/>
                    <a:gd name="connsiteY1" fmla="*/ 57896 h 61077"/>
                    <a:gd name="connsiteX2" fmla="*/ 624 w 29884"/>
                    <a:gd name="connsiteY2" fmla="*/ 8578 h 61077"/>
                    <a:gd name="connsiteX3" fmla="*/ 3806 w 29884"/>
                    <a:gd name="connsiteY3" fmla="*/ 624 h 61077"/>
                    <a:gd name="connsiteX4" fmla="*/ 11760 w 29884"/>
                    <a:gd name="connsiteY4" fmla="*/ 3806 h 61077"/>
                    <a:gd name="connsiteX5" fmla="*/ 29260 w 29884"/>
                    <a:gd name="connsiteY5" fmla="*/ 53123 h 61077"/>
                    <a:gd name="connsiteX6" fmla="*/ 26078 w 29884"/>
                    <a:gd name="connsiteY6" fmla="*/ 61077 h 61077"/>
                    <a:gd name="connsiteX7" fmla="*/ 22896 w 29884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4" h="61077">
                      <a:moveTo>
                        <a:pt x="22896" y="61077"/>
                      </a:moveTo>
                      <a:cubicBezTo>
                        <a:pt x="21306" y="61077"/>
                        <a:pt x="18124" y="59487"/>
                        <a:pt x="18124" y="57896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29260" y="53123"/>
                      </a:lnTo>
                      <a:cubicBezTo>
                        <a:pt x="30851" y="56305"/>
                        <a:pt x="29260" y="59487"/>
                        <a:pt x="26078" y="61077"/>
                      </a:cubicBezTo>
                      <a:cubicBezTo>
                        <a:pt x="24487" y="61077"/>
                        <a:pt x="22896" y="61077"/>
                        <a:pt x="22896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7" name="Freeform: Shape 3656">
                  <a:extLst>
                    <a:ext uri="{FF2B5EF4-FFF2-40B4-BE49-F238E27FC236}">
                      <a16:creationId xmlns:a16="http://schemas.microsoft.com/office/drawing/2014/main" id="{F8803E2E-16F7-4A10-A480-1A5FD1FA1506}"/>
                    </a:ext>
                  </a:extLst>
                </p:cNvPr>
                <p:cNvSpPr/>
                <p:nvPr/>
              </p:nvSpPr>
              <p:spPr>
                <a:xfrm>
                  <a:off x="6551106" y="-838621"/>
                  <a:ext cx="31474" cy="59486"/>
                </a:xfrm>
                <a:custGeom>
                  <a:avLst/>
                  <a:gdLst>
                    <a:gd name="connsiteX0" fmla="*/ 24487 w 31474"/>
                    <a:gd name="connsiteY0" fmla="*/ 59487 h 59486"/>
                    <a:gd name="connsiteX1" fmla="*/ 19715 w 31474"/>
                    <a:gd name="connsiteY1" fmla="*/ 56305 h 59486"/>
                    <a:gd name="connsiteX2" fmla="*/ 624 w 31474"/>
                    <a:gd name="connsiteY2" fmla="*/ 8578 h 59486"/>
                    <a:gd name="connsiteX3" fmla="*/ 3806 w 31474"/>
                    <a:gd name="connsiteY3" fmla="*/ 624 h 59486"/>
                    <a:gd name="connsiteX4" fmla="*/ 11760 w 31474"/>
                    <a:gd name="connsiteY4" fmla="*/ 3806 h 59486"/>
                    <a:gd name="connsiteX5" fmla="*/ 30851 w 31474"/>
                    <a:gd name="connsiteY5" fmla="*/ 51532 h 59486"/>
                    <a:gd name="connsiteX6" fmla="*/ 27669 w 31474"/>
                    <a:gd name="connsiteY6" fmla="*/ 59487 h 59486"/>
                    <a:gd name="connsiteX7" fmla="*/ 2448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24487" y="59487"/>
                      </a:moveTo>
                      <a:cubicBezTo>
                        <a:pt x="22896" y="59487"/>
                        <a:pt x="19715" y="57896"/>
                        <a:pt x="19715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70" y="624"/>
                        <a:pt x="11760" y="3806"/>
                      </a:cubicBezTo>
                      <a:lnTo>
                        <a:pt x="30851" y="51532"/>
                      </a:lnTo>
                      <a:cubicBezTo>
                        <a:pt x="32442" y="54714"/>
                        <a:pt x="30851" y="57896"/>
                        <a:pt x="27669" y="59487"/>
                      </a:cubicBezTo>
                      <a:cubicBezTo>
                        <a:pt x="26078" y="59487"/>
                        <a:pt x="24487" y="59487"/>
                        <a:pt x="2448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8" name="Freeform: Shape 3657">
                  <a:extLst>
                    <a:ext uri="{FF2B5EF4-FFF2-40B4-BE49-F238E27FC236}">
                      <a16:creationId xmlns:a16="http://schemas.microsoft.com/office/drawing/2014/main" id="{C22D35FB-F5E8-4AEE-8322-E4E8B5DAA9B0}"/>
                    </a:ext>
                  </a:extLst>
                </p:cNvPr>
                <p:cNvSpPr/>
                <p:nvPr/>
              </p:nvSpPr>
              <p:spPr>
                <a:xfrm>
                  <a:off x="6509743" y="-822712"/>
                  <a:ext cx="34656" cy="59486"/>
                </a:xfrm>
                <a:custGeom>
                  <a:avLst/>
                  <a:gdLst>
                    <a:gd name="connsiteX0" fmla="*/ 27669 w 34656"/>
                    <a:gd name="connsiteY0" fmla="*/ 59487 h 59486"/>
                    <a:gd name="connsiteX1" fmla="*/ 22896 w 34656"/>
                    <a:gd name="connsiteY1" fmla="*/ 56305 h 59486"/>
                    <a:gd name="connsiteX2" fmla="*/ 624 w 34656"/>
                    <a:gd name="connsiteY2" fmla="*/ 8578 h 59486"/>
                    <a:gd name="connsiteX3" fmla="*/ 3806 w 34656"/>
                    <a:gd name="connsiteY3" fmla="*/ 624 h 59486"/>
                    <a:gd name="connsiteX4" fmla="*/ 11760 w 34656"/>
                    <a:gd name="connsiteY4" fmla="*/ 3806 h 59486"/>
                    <a:gd name="connsiteX5" fmla="*/ 34033 w 34656"/>
                    <a:gd name="connsiteY5" fmla="*/ 51532 h 59486"/>
                    <a:gd name="connsiteX6" fmla="*/ 30851 w 34656"/>
                    <a:gd name="connsiteY6" fmla="*/ 59487 h 59486"/>
                    <a:gd name="connsiteX7" fmla="*/ 27669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27669" y="59487"/>
                      </a:moveTo>
                      <a:cubicBezTo>
                        <a:pt x="26078" y="59487"/>
                        <a:pt x="22896" y="57896"/>
                        <a:pt x="22896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34033" y="51532"/>
                      </a:lnTo>
                      <a:cubicBezTo>
                        <a:pt x="35624" y="54714"/>
                        <a:pt x="34033" y="57896"/>
                        <a:pt x="30851" y="59487"/>
                      </a:cubicBezTo>
                      <a:cubicBezTo>
                        <a:pt x="29260" y="59487"/>
                        <a:pt x="27669" y="59487"/>
                        <a:pt x="27669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9" name="Graphic 378">
                <a:extLst>
                  <a:ext uri="{FF2B5EF4-FFF2-40B4-BE49-F238E27FC236}">
                    <a16:creationId xmlns:a16="http://schemas.microsoft.com/office/drawing/2014/main" id="{0B89BBA2-D4B7-41F4-95FB-7691CA40BD0E}"/>
                  </a:ext>
                </a:extLst>
              </p:cNvPr>
              <p:cNvGrpSpPr/>
              <p:nvPr/>
            </p:nvGrpSpPr>
            <p:grpSpPr>
              <a:xfrm>
                <a:off x="6231964" y="-769043"/>
                <a:ext cx="223767" cy="247631"/>
                <a:chOff x="6231964" y="-769043"/>
                <a:chExt cx="223767" cy="247631"/>
              </a:xfrm>
              <a:solidFill>
                <a:srgbClr val="C6D605"/>
              </a:solidFill>
            </p:grpSpPr>
            <p:sp>
              <p:nvSpPr>
                <p:cNvPr id="3660" name="Freeform: Shape 3659">
                  <a:extLst>
                    <a:ext uri="{FF2B5EF4-FFF2-40B4-BE49-F238E27FC236}">
                      <a16:creationId xmlns:a16="http://schemas.microsoft.com/office/drawing/2014/main" id="{E1A38CEC-A405-45FF-9965-902E1398727F}"/>
                    </a:ext>
                  </a:extLst>
                </p:cNvPr>
                <p:cNvSpPr/>
                <p:nvPr/>
              </p:nvSpPr>
              <p:spPr>
                <a:xfrm>
                  <a:off x="6231964" y="-586638"/>
                  <a:ext cx="92270" cy="65225"/>
                </a:xfrm>
                <a:custGeom>
                  <a:avLst/>
                  <a:gdLst>
                    <a:gd name="connsiteX0" fmla="*/ 79544 w 92270"/>
                    <a:gd name="connsiteY0" fmla="*/ 65226 h 65225"/>
                    <a:gd name="connsiteX1" fmla="*/ 73180 w 92270"/>
                    <a:gd name="connsiteY1" fmla="*/ 63635 h 65225"/>
                    <a:gd name="connsiteX2" fmla="*/ 6364 w 92270"/>
                    <a:gd name="connsiteY2" fmla="*/ 23863 h 65225"/>
                    <a:gd name="connsiteX3" fmla="*/ 1591 w 92270"/>
                    <a:gd name="connsiteY3" fmla="*/ 6364 h 65225"/>
                    <a:gd name="connsiteX4" fmla="*/ 19091 w 92270"/>
                    <a:gd name="connsiteY4" fmla="*/ 1591 h 65225"/>
                    <a:gd name="connsiteX5" fmla="*/ 85907 w 92270"/>
                    <a:gd name="connsiteY5" fmla="*/ 42954 h 65225"/>
                    <a:gd name="connsiteX6" fmla="*/ 90680 w 92270"/>
                    <a:gd name="connsiteY6" fmla="*/ 60453 h 65225"/>
                    <a:gd name="connsiteX7" fmla="*/ 79544 w 92270"/>
                    <a:gd name="connsiteY7" fmla="*/ 65226 h 65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2270" h="65225">
                      <a:moveTo>
                        <a:pt x="79544" y="65226"/>
                      </a:moveTo>
                      <a:cubicBezTo>
                        <a:pt x="77953" y="65226"/>
                        <a:pt x="74771" y="65226"/>
                        <a:pt x="73180" y="63635"/>
                      </a:cubicBezTo>
                      <a:lnTo>
                        <a:pt x="6364" y="23863"/>
                      </a:lnTo>
                      <a:cubicBezTo>
                        <a:pt x="0" y="20681"/>
                        <a:pt x="-1591" y="12727"/>
                        <a:pt x="1591" y="6364"/>
                      </a:cubicBezTo>
                      <a:cubicBezTo>
                        <a:pt x="4773" y="0"/>
                        <a:pt x="12727" y="-1591"/>
                        <a:pt x="19091" y="1591"/>
                      </a:cubicBezTo>
                      <a:lnTo>
                        <a:pt x="85907" y="42954"/>
                      </a:lnTo>
                      <a:cubicBezTo>
                        <a:pt x="92271" y="46135"/>
                        <a:pt x="93862" y="54090"/>
                        <a:pt x="90680" y="60453"/>
                      </a:cubicBezTo>
                      <a:cubicBezTo>
                        <a:pt x="89089" y="63635"/>
                        <a:pt x="84316" y="65226"/>
                        <a:pt x="79544" y="652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1" name="Freeform: Shape 3660">
                  <a:extLst>
                    <a:ext uri="{FF2B5EF4-FFF2-40B4-BE49-F238E27FC236}">
                      <a16:creationId xmlns:a16="http://schemas.microsoft.com/office/drawing/2014/main" id="{2DEE7EA7-A655-46D2-B067-77ED6F231C3C}"/>
                    </a:ext>
                  </a:extLst>
                </p:cNvPr>
                <p:cNvSpPr/>
                <p:nvPr/>
              </p:nvSpPr>
              <p:spPr>
                <a:xfrm>
                  <a:off x="6415461" y="-769043"/>
                  <a:ext cx="40271" cy="55134"/>
                </a:xfrm>
                <a:custGeom>
                  <a:avLst/>
                  <a:gdLst>
                    <a:gd name="connsiteX0" fmla="*/ 34454 w 40271"/>
                    <a:gd name="connsiteY0" fmla="*/ 55135 h 55134"/>
                    <a:gd name="connsiteX1" fmla="*/ 29681 w 40271"/>
                    <a:gd name="connsiteY1" fmla="*/ 51953 h 55134"/>
                    <a:gd name="connsiteX2" fmla="*/ 1045 w 40271"/>
                    <a:gd name="connsiteY2" fmla="*/ 8999 h 55134"/>
                    <a:gd name="connsiteX3" fmla="*/ 2636 w 40271"/>
                    <a:gd name="connsiteY3" fmla="*/ 1045 h 55134"/>
                    <a:gd name="connsiteX4" fmla="*/ 10590 w 40271"/>
                    <a:gd name="connsiteY4" fmla="*/ 2636 h 55134"/>
                    <a:gd name="connsiteX5" fmla="*/ 39226 w 40271"/>
                    <a:gd name="connsiteY5" fmla="*/ 45590 h 55134"/>
                    <a:gd name="connsiteX6" fmla="*/ 37635 w 40271"/>
                    <a:gd name="connsiteY6" fmla="*/ 53544 h 55134"/>
                    <a:gd name="connsiteX7" fmla="*/ 34454 w 40271"/>
                    <a:gd name="connsiteY7" fmla="*/ 55135 h 55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71" h="55134">
                      <a:moveTo>
                        <a:pt x="34454" y="55135"/>
                      </a:moveTo>
                      <a:cubicBezTo>
                        <a:pt x="32863" y="55135"/>
                        <a:pt x="31272" y="53544"/>
                        <a:pt x="29681" y="51953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39226" y="45590"/>
                      </a:lnTo>
                      <a:cubicBezTo>
                        <a:pt x="40817" y="48771"/>
                        <a:pt x="40817" y="51953"/>
                        <a:pt x="37635" y="53544"/>
                      </a:cubicBezTo>
                      <a:cubicBezTo>
                        <a:pt x="37635" y="55135"/>
                        <a:pt x="36044" y="55135"/>
                        <a:pt x="34454" y="551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2" name="Freeform: Shape 3661">
                  <a:extLst>
                    <a:ext uri="{FF2B5EF4-FFF2-40B4-BE49-F238E27FC236}">
                      <a16:creationId xmlns:a16="http://schemas.microsoft.com/office/drawing/2014/main" id="{F91FCA77-298F-4899-A3BD-501FC1B7E9C9}"/>
                    </a:ext>
                  </a:extLst>
                </p:cNvPr>
                <p:cNvSpPr/>
                <p:nvPr/>
              </p:nvSpPr>
              <p:spPr>
                <a:xfrm>
                  <a:off x="6374098" y="-735635"/>
                  <a:ext cx="43452" cy="50362"/>
                </a:xfrm>
                <a:custGeom>
                  <a:avLst/>
                  <a:gdLst>
                    <a:gd name="connsiteX0" fmla="*/ 37635 w 43452"/>
                    <a:gd name="connsiteY0" fmla="*/ 50362 h 50362"/>
                    <a:gd name="connsiteX1" fmla="*/ 32862 w 43452"/>
                    <a:gd name="connsiteY1" fmla="*/ 48771 h 50362"/>
                    <a:gd name="connsiteX2" fmla="*/ 1045 w 43452"/>
                    <a:gd name="connsiteY2" fmla="*/ 8999 h 50362"/>
                    <a:gd name="connsiteX3" fmla="*/ 2636 w 43452"/>
                    <a:gd name="connsiteY3" fmla="*/ 1045 h 50362"/>
                    <a:gd name="connsiteX4" fmla="*/ 10590 w 43452"/>
                    <a:gd name="connsiteY4" fmla="*/ 2636 h 50362"/>
                    <a:gd name="connsiteX5" fmla="*/ 42408 w 43452"/>
                    <a:gd name="connsiteY5" fmla="*/ 42408 h 50362"/>
                    <a:gd name="connsiteX6" fmla="*/ 40817 w 43452"/>
                    <a:gd name="connsiteY6" fmla="*/ 50362 h 50362"/>
                    <a:gd name="connsiteX7" fmla="*/ 37635 w 43452"/>
                    <a:gd name="connsiteY7" fmla="*/ 50362 h 50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0362">
                      <a:moveTo>
                        <a:pt x="37635" y="50362"/>
                      </a:moveTo>
                      <a:cubicBezTo>
                        <a:pt x="36044" y="50362"/>
                        <a:pt x="34453" y="50362"/>
                        <a:pt x="32862" y="48771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42408" y="42408"/>
                      </a:lnTo>
                      <a:cubicBezTo>
                        <a:pt x="43999" y="45590"/>
                        <a:pt x="43999" y="48771"/>
                        <a:pt x="40817" y="50362"/>
                      </a:cubicBezTo>
                      <a:cubicBezTo>
                        <a:pt x="39226" y="50362"/>
                        <a:pt x="39226" y="50362"/>
                        <a:pt x="37635" y="503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3" name="Freeform: Shape 3662">
                  <a:extLst>
                    <a:ext uri="{FF2B5EF4-FFF2-40B4-BE49-F238E27FC236}">
                      <a16:creationId xmlns:a16="http://schemas.microsoft.com/office/drawing/2014/main" id="{1983794C-44C9-456C-BCC2-E5DAAEB95BF0}"/>
                    </a:ext>
                  </a:extLst>
                </p:cNvPr>
                <p:cNvSpPr/>
                <p:nvPr/>
              </p:nvSpPr>
              <p:spPr>
                <a:xfrm>
                  <a:off x="6332587" y="-702375"/>
                  <a:ext cx="46930" cy="48919"/>
                </a:xfrm>
                <a:custGeom>
                  <a:avLst/>
                  <a:gdLst>
                    <a:gd name="connsiteX0" fmla="*/ 42556 w 46930"/>
                    <a:gd name="connsiteY0" fmla="*/ 48919 h 48919"/>
                    <a:gd name="connsiteX1" fmla="*/ 37783 w 46930"/>
                    <a:gd name="connsiteY1" fmla="*/ 47329 h 48919"/>
                    <a:gd name="connsiteX2" fmla="*/ 1193 w 46930"/>
                    <a:gd name="connsiteY2" fmla="*/ 9148 h 48919"/>
                    <a:gd name="connsiteX3" fmla="*/ 1193 w 46930"/>
                    <a:gd name="connsiteY3" fmla="*/ 1193 h 48919"/>
                    <a:gd name="connsiteX4" fmla="*/ 9148 w 46930"/>
                    <a:gd name="connsiteY4" fmla="*/ 1193 h 48919"/>
                    <a:gd name="connsiteX5" fmla="*/ 45738 w 46930"/>
                    <a:gd name="connsiteY5" fmla="*/ 39374 h 48919"/>
                    <a:gd name="connsiteX6" fmla="*/ 45738 w 46930"/>
                    <a:gd name="connsiteY6" fmla="*/ 47329 h 48919"/>
                    <a:gd name="connsiteX7" fmla="*/ 42556 w 46930"/>
                    <a:gd name="connsiteY7" fmla="*/ 48919 h 48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930" h="48919">
                      <a:moveTo>
                        <a:pt x="42556" y="48919"/>
                      </a:moveTo>
                      <a:cubicBezTo>
                        <a:pt x="40965" y="48919"/>
                        <a:pt x="39374" y="48919"/>
                        <a:pt x="37783" y="47329"/>
                      </a:cubicBezTo>
                      <a:lnTo>
                        <a:pt x="1193" y="9148"/>
                      </a:lnTo>
                      <a:cubicBezTo>
                        <a:pt x="-398" y="7557"/>
                        <a:pt x="-398" y="2784"/>
                        <a:pt x="1193" y="1193"/>
                      </a:cubicBezTo>
                      <a:cubicBezTo>
                        <a:pt x="2784" y="-398"/>
                        <a:pt x="7557" y="-398"/>
                        <a:pt x="9148" y="1193"/>
                      </a:cubicBezTo>
                      <a:lnTo>
                        <a:pt x="45738" y="39374"/>
                      </a:lnTo>
                      <a:cubicBezTo>
                        <a:pt x="47329" y="40965"/>
                        <a:pt x="47329" y="45738"/>
                        <a:pt x="45738" y="47329"/>
                      </a:cubicBezTo>
                      <a:cubicBezTo>
                        <a:pt x="45738" y="48919"/>
                        <a:pt x="44147" y="48919"/>
                        <a:pt x="42556" y="4891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4" name="Freeform: Shape 3663">
                  <a:extLst>
                    <a:ext uri="{FF2B5EF4-FFF2-40B4-BE49-F238E27FC236}">
                      <a16:creationId xmlns:a16="http://schemas.microsoft.com/office/drawing/2014/main" id="{AFA729A0-014C-4631-BA5E-AB6531DE19A6}"/>
                    </a:ext>
                  </a:extLst>
                </p:cNvPr>
                <p:cNvSpPr/>
                <p:nvPr/>
              </p:nvSpPr>
              <p:spPr>
                <a:xfrm>
                  <a:off x="6300126" y="-666428"/>
                  <a:ext cx="51400" cy="44790"/>
                </a:xfrm>
                <a:custGeom>
                  <a:avLst/>
                  <a:gdLst>
                    <a:gd name="connsiteX0" fmla="*/ 44791 w 51400"/>
                    <a:gd name="connsiteY0" fmla="*/ 44791 h 44790"/>
                    <a:gd name="connsiteX1" fmla="*/ 41609 w 51400"/>
                    <a:gd name="connsiteY1" fmla="*/ 43200 h 44790"/>
                    <a:gd name="connsiteX2" fmla="*/ 1837 w 51400"/>
                    <a:gd name="connsiteY2" fmla="*/ 9791 h 44790"/>
                    <a:gd name="connsiteX3" fmla="*/ 1837 w 51400"/>
                    <a:gd name="connsiteY3" fmla="*/ 1837 h 44790"/>
                    <a:gd name="connsiteX4" fmla="*/ 9791 w 51400"/>
                    <a:gd name="connsiteY4" fmla="*/ 1837 h 44790"/>
                    <a:gd name="connsiteX5" fmla="*/ 49563 w 51400"/>
                    <a:gd name="connsiteY5" fmla="*/ 35245 h 44790"/>
                    <a:gd name="connsiteX6" fmla="*/ 49563 w 51400"/>
                    <a:gd name="connsiteY6" fmla="*/ 43200 h 44790"/>
                    <a:gd name="connsiteX7" fmla="*/ 44791 w 51400"/>
                    <a:gd name="connsiteY7" fmla="*/ 44791 h 4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400" h="44790">
                      <a:moveTo>
                        <a:pt x="44791" y="44791"/>
                      </a:moveTo>
                      <a:cubicBezTo>
                        <a:pt x="43200" y="44791"/>
                        <a:pt x="41609" y="44791"/>
                        <a:pt x="41609" y="43200"/>
                      </a:cubicBezTo>
                      <a:lnTo>
                        <a:pt x="1837" y="9791"/>
                      </a:lnTo>
                      <a:cubicBezTo>
                        <a:pt x="246" y="8200"/>
                        <a:pt x="-1345" y="3428"/>
                        <a:pt x="1837" y="1837"/>
                      </a:cubicBezTo>
                      <a:cubicBezTo>
                        <a:pt x="3428" y="246"/>
                        <a:pt x="8200" y="-1345"/>
                        <a:pt x="9791" y="1837"/>
                      </a:cubicBezTo>
                      <a:lnTo>
                        <a:pt x="49563" y="35245"/>
                      </a:lnTo>
                      <a:cubicBezTo>
                        <a:pt x="51154" y="36836"/>
                        <a:pt x="52745" y="41609"/>
                        <a:pt x="49563" y="43200"/>
                      </a:cubicBezTo>
                      <a:cubicBezTo>
                        <a:pt x="47972" y="43200"/>
                        <a:pt x="46382" y="44791"/>
                        <a:pt x="44791" y="447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5" name="Freeform: Shape 3664">
                  <a:extLst>
                    <a:ext uri="{FF2B5EF4-FFF2-40B4-BE49-F238E27FC236}">
                      <a16:creationId xmlns:a16="http://schemas.microsoft.com/office/drawing/2014/main" id="{738E30B7-DEF2-492C-9EEF-DF2D6F163B52}"/>
                    </a:ext>
                  </a:extLst>
                </p:cNvPr>
                <p:cNvSpPr/>
                <p:nvPr/>
              </p:nvSpPr>
              <p:spPr>
                <a:xfrm>
                  <a:off x="6272282" y="-632228"/>
                  <a:ext cx="52998" cy="42407"/>
                </a:xfrm>
                <a:custGeom>
                  <a:avLst/>
                  <a:gdLst>
                    <a:gd name="connsiteX0" fmla="*/ 47180 w 52998"/>
                    <a:gd name="connsiteY0" fmla="*/ 42408 h 42407"/>
                    <a:gd name="connsiteX1" fmla="*/ 43999 w 52998"/>
                    <a:gd name="connsiteY1" fmla="*/ 40817 h 42407"/>
                    <a:gd name="connsiteX2" fmla="*/ 2636 w 52998"/>
                    <a:gd name="connsiteY2" fmla="*/ 10590 h 42407"/>
                    <a:gd name="connsiteX3" fmla="*/ 1045 w 52998"/>
                    <a:gd name="connsiteY3" fmla="*/ 2636 h 42407"/>
                    <a:gd name="connsiteX4" fmla="*/ 8999 w 52998"/>
                    <a:gd name="connsiteY4" fmla="*/ 1045 h 42407"/>
                    <a:gd name="connsiteX5" fmla="*/ 50362 w 52998"/>
                    <a:gd name="connsiteY5" fmla="*/ 31272 h 42407"/>
                    <a:gd name="connsiteX6" fmla="*/ 51953 w 52998"/>
                    <a:gd name="connsiteY6" fmla="*/ 39226 h 42407"/>
                    <a:gd name="connsiteX7" fmla="*/ 47180 w 52998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8" h="42407">
                      <a:moveTo>
                        <a:pt x="47180" y="42408"/>
                      </a:moveTo>
                      <a:cubicBezTo>
                        <a:pt x="45590" y="42408"/>
                        <a:pt x="45590" y="42408"/>
                        <a:pt x="43999" y="40817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0362" y="31272"/>
                      </a:lnTo>
                      <a:cubicBezTo>
                        <a:pt x="53544" y="32863"/>
                        <a:pt x="53544" y="36044"/>
                        <a:pt x="51953" y="39226"/>
                      </a:cubicBezTo>
                      <a:cubicBezTo>
                        <a:pt x="50362" y="42408"/>
                        <a:pt x="48771" y="42408"/>
                        <a:pt x="47180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66" name="Graphic 378">
                <a:extLst>
                  <a:ext uri="{FF2B5EF4-FFF2-40B4-BE49-F238E27FC236}">
                    <a16:creationId xmlns:a16="http://schemas.microsoft.com/office/drawing/2014/main" id="{F1A0EF91-2D62-4323-B7B9-77A067F92764}"/>
                  </a:ext>
                </a:extLst>
              </p:cNvPr>
              <p:cNvGrpSpPr/>
              <p:nvPr/>
            </p:nvGrpSpPr>
            <p:grpSpPr>
              <a:xfrm>
                <a:off x="6114817" y="-539957"/>
                <a:ext cx="157963" cy="271494"/>
                <a:chOff x="6114817" y="-539957"/>
                <a:chExt cx="157963" cy="271494"/>
              </a:xfrm>
              <a:solidFill>
                <a:srgbClr val="C6D605"/>
              </a:solidFill>
            </p:grpSpPr>
            <p:sp>
              <p:nvSpPr>
                <p:cNvPr id="3667" name="Freeform: Shape 3666">
                  <a:extLst>
                    <a:ext uri="{FF2B5EF4-FFF2-40B4-BE49-F238E27FC236}">
                      <a16:creationId xmlns:a16="http://schemas.microsoft.com/office/drawing/2014/main" id="{D1D9B1E9-3042-43BB-8E1B-D6013EF5CD1E}"/>
                    </a:ext>
                  </a:extLst>
                </p:cNvPr>
                <p:cNvSpPr/>
                <p:nvPr/>
              </p:nvSpPr>
              <p:spPr>
                <a:xfrm>
                  <a:off x="6114817" y="-315611"/>
                  <a:ext cx="100659" cy="47148"/>
                </a:xfrm>
                <a:custGeom>
                  <a:avLst/>
                  <a:gdLst>
                    <a:gd name="connsiteX0" fmla="*/ 86920 w 100659"/>
                    <a:gd name="connsiteY0" fmla="*/ 47148 h 47148"/>
                    <a:gd name="connsiteX1" fmla="*/ 83738 w 100659"/>
                    <a:gd name="connsiteY1" fmla="*/ 47148 h 47148"/>
                    <a:gd name="connsiteX2" fmla="*/ 8967 w 100659"/>
                    <a:gd name="connsiteY2" fmla="*/ 24876 h 47148"/>
                    <a:gd name="connsiteX3" fmla="*/ 1013 w 100659"/>
                    <a:gd name="connsiteY3" fmla="*/ 8967 h 47148"/>
                    <a:gd name="connsiteX4" fmla="*/ 16922 w 100659"/>
                    <a:gd name="connsiteY4" fmla="*/ 1013 h 47148"/>
                    <a:gd name="connsiteX5" fmla="*/ 91693 w 100659"/>
                    <a:gd name="connsiteY5" fmla="*/ 23285 h 47148"/>
                    <a:gd name="connsiteX6" fmla="*/ 99647 w 100659"/>
                    <a:gd name="connsiteY6" fmla="*/ 39194 h 47148"/>
                    <a:gd name="connsiteX7" fmla="*/ 86920 w 100659"/>
                    <a:gd name="connsiteY7" fmla="*/ 47148 h 47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659" h="47148">
                      <a:moveTo>
                        <a:pt x="86920" y="47148"/>
                      </a:moveTo>
                      <a:cubicBezTo>
                        <a:pt x="85329" y="47148"/>
                        <a:pt x="83738" y="47148"/>
                        <a:pt x="83738" y="47148"/>
                      </a:cubicBezTo>
                      <a:lnTo>
                        <a:pt x="8967" y="24876"/>
                      </a:lnTo>
                      <a:cubicBezTo>
                        <a:pt x="2604" y="23285"/>
                        <a:pt x="-2169" y="15331"/>
                        <a:pt x="1013" y="8967"/>
                      </a:cubicBezTo>
                      <a:cubicBezTo>
                        <a:pt x="2604" y="2604"/>
                        <a:pt x="10558" y="-2169"/>
                        <a:pt x="16922" y="1013"/>
                      </a:cubicBezTo>
                      <a:lnTo>
                        <a:pt x="91693" y="23285"/>
                      </a:lnTo>
                      <a:cubicBezTo>
                        <a:pt x="98056" y="24876"/>
                        <a:pt x="102829" y="32830"/>
                        <a:pt x="99647" y="39194"/>
                      </a:cubicBezTo>
                      <a:cubicBezTo>
                        <a:pt x="98056" y="43966"/>
                        <a:pt x="91693" y="47148"/>
                        <a:pt x="86920" y="4714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8" name="Freeform: Shape 3667">
                  <a:extLst>
                    <a:ext uri="{FF2B5EF4-FFF2-40B4-BE49-F238E27FC236}">
                      <a16:creationId xmlns:a16="http://schemas.microsoft.com/office/drawing/2014/main" id="{CBB90DB7-46AC-4CBF-B621-1781B3A94C41}"/>
                    </a:ext>
                  </a:extLst>
                </p:cNvPr>
                <p:cNvSpPr/>
                <p:nvPr/>
              </p:nvSpPr>
              <p:spPr>
                <a:xfrm>
                  <a:off x="6215010" y="-539957"/>
                  <a:ext cx="57770" cy="36044"/>
                </a:xfrm>
                <a:custGeom>
                  <a:avLst/>
                  <a:gdLst>
                    <a:gd name="connsiteX0" fmla="*/ 51953 w 57770"/>
                    <a:gd name="connsiteY0" fmla="*/ 36044 h 36044"/>
                    <a:gd name="connsiteX1" fmla="*/ 48771 w 57770"/>
                    <a:gd name="connsiteY1" fmla="*/ 36044 h 36044"/>
                    <a:gd name="connsiteX2" fmla="*/ 2636 w 57770"/>
                    <a:gd name="connsiteY2" fmla="*/ 10590 h 36044"/>
                    <a:gd name="connsiteX3" fmla="*/ 1045 w 57770"/>
                    <a:gd name="connsiteY3" fmla="*/ 2636 h 36044"/>
                    <a:gd name="connsiteX4" fmla="*/ 8999 w 57770"/>
                    <a:gd name="connsiteY4" fmla="*/ 1045 h 36044"/>
                    <a:gd name="connsiteX5" fmla="*/ 55135 w 57770"/>
                    <a:gd name="connsiteY5" fmla="*/ 26499 h 36044"/>
                    <a:gd name="connsiteX6" fmla="*/ 56726 w 57770"/>
                    <a:gd name="connsiteY6" fmla="*/ 34453 h 36044"/>
                    <a:gd name="connsiteX7" fmla="*/ 51953 w 57770"/>
                    <a:gd name="connsiteY7" fmla="*/ 36044 h 36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770" h="36044">
                      <a:moveTo>
                        <a:pt x="51953" y="36044"/>
                      </a:moveTo>
                      <a:cubicBezTo>
                        <a:pt x="50362" y="36044"/>
                        <a:pt x="50362" y="36044"/>
                        <a:pt x="48771" y="36044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5135" y="26499"/>
                      </a:lnTo>
                      <a:cubicBezTo>
                        <a:pt x="58317" y="28090"/>
                        <a:pt x="58317" y="31272"/>
                        <a:pt x="56726" y="34453"/>
                      </a:cubicBezTo>
                      <a:cubicBezTo>
                        <a:pt x="56726" y="34453"/>
                        <a:pt x="53544" y="36044"/>
                        <a:pt x="51953" y="36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9" name="Freeform: Shape 3668">
                  <a:extLst>
                    <a:ext uri="{FF2B5EF4-FFF2-40B4-BE49-F238E27FC236}">
                      <a16:creationId xmlns:a16="http://schemas.microsoft.com/office/drawing/2014/main" id="{BBF63210-93A4-4CB0-B23E-548F39A8D338}"/>
                    </a:ext>
                  </a:extLst>
                </p:cNvPr>
                <p:cNvSpPr/>
                <p:nvPr/>
              </p:nvSpPr>
              <p:spPr>
                <a:xfrm>
                  <a:off x="6192192" y="-494367"/>
                  <a:ext cx="57271" cy="33408"/>
                </a:xfrm>
                <a:custGeom>
                  <a:avLst/>
                  <a:gdLst>
                    <a:gd name="connsiteX0" fmla="*/ 52499 w 57271"/>
                    <a:gd name="connsiteY0" fmla="*/ 33408 h 33408"/>
                    <a:gd name="connsiteX1" fmla="*/ 49317 w 57271"/>
                    <a:gd name="connsiteY1" fmla="*/ 33408 h 33408"/>
                    <a:gd name="connsiteX2" fmla="*/ 3182 w 57271"/>
                    <a:gd name="connsiteY2" fmla="*/ 11136 h 33408"/>
                    <a:gd name="connsiteX3" fmla="*/ 0 w 57271"/>
                    <a:gd name="connsiteY3" fmla="*/ 3182 h 33408"/>
                    <a:gd name="connsiteX4" fmla="*/ 7954 w 57271"/>
                    <a:gd name="connsiteY4" fmla="*/ 0 h 33408"/>
                    <a:gd name="connsiteX5" fmla="*/ 54090 w 57271"/>
                    <a:gd name="connsiteY5" fmla="*/ 22272 h 33408"/>
                    <a:gd name="connsiteX6" fmla="*/ 57272 w 57271"/>
                    <a:gd name="connsiteY6" fmla="*/ 30227 h 33408"/>
                    <a:gd name="connsiteX7" fmla="*/ 52499 w 57271"/>
                    <a:gd name="connsiteY7" fmla="*/ 33408 h 33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271" h="33408">
                      <a:moveTo>
                        <a:pt x="52499" y="33408"/>
                      </a:moveTo>
                      <a:cubicBezTo>
                        <a:pt x="50908" y="33408"/>
                        <a:pt x="50908" y="33408"/>
                        <a:pt x="49317" y="33408"/>
                      </a:cubicBezTo>
                      <a:lnTo>
                        <a:pt x="3182" y="11136"/>
                      </a:lnTo>
                      <a:cubicBezTo>
                        <a:pt x="0" y="9545"/>
                        <a:pt x="0" y="6364"/>
                        <a:pt x="0" y="3182"/>
                      </a:cubicBezTo>
                      <a:cubicBezTo>
                        <a:pt x="1591" y="0"/>
                        <a:pt x="4773" y="0"/>
                        <a:pt x="7954" y="0"/>
                      </a:cubicBezTo>
                      <a:lnTo>
                        <a:pt x="54090" y="22272"/>
                      </a:lnTo>
                      <a:cubicBezTo>
                        <a:pt x="57272" y="23863"/>
                        <a:pt x="57272" y="27045"/>
                        <a:pt x="57272" y="30227"/>
                      </a:cubicBezTo>
                      <a:cubicBezTo>
                        <a:pt x="57272" y="33408"/>
                        <a:pt x="55681" y="33408"/>
                        <a:pt x="52499" y="33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0" name="Freeform: Shape 3669">
                  <a:extLst>
                    <a:ext uri="{FF2B5EF4-FFF2-40B4-BE49-F238E27FC236}">
                      <a16:creationId xmlns:a16="http://schemas.microsoft.com/office/drawing/2014/main" id="{0BECED21-5038-419C-BF3E-EB83D5628FEE}"/>
                    </a:ext>
                  </a:extLst>
                </p:cNvPr>
                <p:cNvSpPr/>
                <p:nvPr/>
              </p:nvSpPr>
              <p:spPr>
                <a:xfrm>
                  <a:off x="6172477" y="-448856"/>
                  <a:ext cx="60110" cy="32441"/>
                </a:xfrm>
                <a:custGeom>
                  <a:avLst/>
                  <a:gdLst>
                    <a:gd name="connsiteX0" fmla="*/ 53123 w 60110"/>
                    <a:gd name="connsiteY0" fmla="*/ 32442 h 32441"/>
                    <a:gd name="connsiteX1" fmla="*/ 51532 w 60110"/>
                    <a:gd name="connsiteY1" fmla="*/ 32442 h 32441"/>
                    <a:gd name="connsiteX2" fmla="*/ 3806 w 60110"/>
                    <a:gd name="connsiteY2" fmla="*/ 11760 h 32441"/>
                    <a:gd name="connsiteX3" fmla="*/ 624 w 60110"/>
                    <a:gd name="connsiteY3" fmla="*/ 3806 h 32441"/>
                    <a:gd name="connsiteX4" fmla="*/ 8578 w 60110"/>
                    <a:gd name="connsiteY4" fmla="*/ 624 h 32441"/>
                    <a:gd name="connsiteX5" fmla="*/ 56305 w 60110"/>
                    <a:gd name="connsiteY5" fmla="*/ 21306 h 32441"/>
                    <a:gd name="connsiteX6" fmla="*/ 59486 w 60110"/>
                    <a:gd name="connsiteY6" fmla="*/ 29260 h 32441"/>
                    <a:gd name="connsiteX7" fmla="*/ 53123 w 60110"/>
                    <a:gd name="connsiteY7" fmla="*/ 32442 h 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2441">
                      <a:moveTo>
                        <a:pt x="53123" y="32442"/>
                      </a:moveTo>
                      <a:cubicBezTo>
                        <a:pt x="53123" y="32442"/>
                        <a:pt x="51532" y="32442"/>
                        <a:pt x="51532" y="32442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8" y="624"/>
                      </a:cubicBezTo>
                      <a:lnTo>
                        <a:pt x="56305" y="21306"/>
                      </a:lnTo>
                      <a:cubicBezTo>
                        <a:pt x="59486" y="22896"/>
                        <a:pt x="61077" y="26078"/>
                        <a:pt x="59486" y="29260"/>
                      </a:cubicBezTo>
                      <a:cubicBezTo>
                        <a:pt x="56305" y="30851"/>
                        <a:pt x="54714" y="32442"/>
                        <a:pt x="53123" y="3244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1" name="Freeform: Shape 3670">
                  <a:extLst>
                    <a:ext uri="{FF2B5EF4-FFF2-40B4-BE49-F238E27FC236}">
                      <a16:creationId xmlns:a16="http://schemas.microsoft.com/office/drawing/2014/main" id="{9BEA05DA-5DF8-463A-A6B1-822EF46B2C92}"/>
                    </a:ext>
                  </a:extLst>
                </p:cNvPr>
                <p:cNvSpPr/>
                <p:nvPr/>
              </p:nvSpPr>
              <p:spPr>
                <a:xfrm>
                  <a:off x="6154978" y="-405902"/>
                  <a:ext cx="60110" cy="30850"/>
                </a:xfrm>
                <a:custGeom>
                  <a:avLst/>
                  <a:gdLst>
                    <a:gd name="connsiteX0" fmla="*/ 53123 w 60110"/>
                    <a:gd name="connsiteY0" fmla="*/ 30851 h 30850"/>
                    <a:gd name="connsiteX1" fmla="*/ 51532 w 60110"/>
                    <a:gd name="connsiteY1" fmla="*/ 30851 h 30850"/>
                    <a:gd name="connsiteX2" fmla="*/ 3806 w 60110"/>
                    <a:gd name="connsiteY2" fmla="*/ 11760 h 30850"/>
                    <a:gd name="connsiteX3" fmla="*/ 624 w 60110"/>
                    <a:gd name="connsiteY3" fmla="*/ 3806 h 30850"/>
                    <a:gd name="connsiteX4" fmla="*/ 8579 w 60110"/>
                    <a:gd name="connsiteY4" fmla="*/ 624 h 30850"/>
                    <a:gd name="connsiteX5" fmla="*/ 56305 w 60110"/>
                    <a:gd name="connsiteY5" fmla="*/ 19715 h 30850"/>
                    <a:gd name="connsiteX6" fmla="*/ 59487 w 60110"/>
                    <a:gd name="connsiteY6" fmla="*/ 27669 h 30850"/>
                    <a:gd name="connsiteX7" fmla="*/ 53123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123" y="30851"/>
                      </a:moveTo>
                      <a:cubicBezTo>
                        <a:pt x="53123" y="30851"/>
                        <a:pt x="51532" y="30851"/>
                        <a:pt x="51532" y="30851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6305" y="19715"/>
                      </a:lnTo>
                      <a:cubicBezTo>
                        <a:pt x="59487" y="21306"/>
                        <a:pt x="61077" y="24487"/>
                        <a:pt x="59487" y="27669"/>
                      </a:cubicBezTo>
                      <a:cubicBezTo>
                        <a:pt x="57896" y="29260"/>
                        <a:pt x="56305" y="30851"/>
                        <a:pt x="53123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2" name="Freeform: Shape 3671">
                  <a:extLst>
                    <a:ext uri="{FF2B5EF4-FFF2-40B4-BE49-F238E27FC236}">
                      <a16:creationId xmlns:a16="http://schemas.microsoft.com/office/drawing/2014/main" id="{14FB8BE1-054B-4EE8-86AB-C0C6BEF62CB4}"/>
                    </a:ext>
                  </a:extLst>
                </p:cNvPr>
                <p:cNvSpPr/>
                <p:nvPr/>
              </p:nvSpPr>
              <p:spPr>
                <a:xfrm>
                  <a:off x="6139069" y="-364539"/>
                  <a:ext cx="61701" cy="29259"/>
                </a:xfrm>
                <a:custGeom>
                  <a:avLst/>
                  <a:gdLst>
                    <a:gd name="connsiteX0" fmla="*/ 54714 w 61701"/>
                    <a:gd name="connsiteY0" fmla="*/ 29260 h 29259"/>
                    <a:gd name="connsiteX1" fmla="*/ 53123 w 61701"/>
                    <a:gd name="connsiteY1" fmla="*/ 29260 h 29259"/>
                    <a:gd name="connsiteX2" fmla="*/ 3806 w 61701"/>
                    <a:gd name="connsiteY2" fmla="*/ 11760 h 29259"/>
                    <a:gd name="connsiteX3" fmla="*/ 624 w 61701"/>
                    <a:gd name="connsiteY3" fmla="*/ 3806 h 29259"/>
                    <a:gd name="connsiteX4" fmla="*/ 8579 w 61701"/>
                    <a:gd name="connsiteY4" fmla="*/ 624 h 29259"/>
                    <a:gd name="connsiteX5" fmla="*/ 57896 w 61701"/>
                    <a:gd name="connsiteY5" fmla="*/ 18124 h 29259"/>
                    <a:gd name="connsiteX6" fmla="*/ 61077 w 61701"/>
                    <a:gd name="connsiteY6" fmla="*/ 24487 h 29259"/>
                    <a:gd name="connsiteX7" fmla="*/ 54714 w 61701"/>
                    <a:gd name="connsiteY7" fmla="*/ 29260 h 2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9259">
                      <a:moveTo>
                        <a:pt x="54714" y="29260"/>
                      </a:moveTo>
                      <a:cubicBezTo>
                        <a:pt x="54714" y="29260"/>
                        <a:pt x="53123" y="29260"/>
                        <a:pt x="53123" y="29260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7896" y="18124"/>
                      </a:lnTo>
                      <a:cubicBezTo>
                        <a:pt x="61077" y="19715"/>
                        <a:pt x="62668" y="22896"/>
                        <a:pt x="61077" y="24487"/>
                      </a:cubicBezTo>
                      <a:cubicBezTo>
                        <a:pt x="59487" y="27669"/>
                        <a:pt x="56305" y="29260"/>
                        <a:pt x="54714" y="2926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73" name="Graphic 378">
                <a:extLst>
                  <a:ext uri="{FF2B5EF4-FFF2-40B4-BE49-F238E27FC236}">
                    <a16:creationId xmlns:a16="http://schemas.microsoft.com/office/drawing/2014/main" id="{BCFE936F-57FA-4AA3-BFD7-B2A1543CC96E}"/>
                  </a:ext>
                </a:extLst>
              </p:cNvPr>
              <p:cNvGrpSpPr/>
              <p:nvPr/>
            </p:nvGrpSpPr>
            <p:grpSpPr>
              <a:xfrm>
                <a:off x="6064922" y="-263690"/>
                <a:ext cx="104998" cy="268858"/>
                <a:chOff x="6064922" y="-263690"/>
                <a:chExt cx="104998" cy="268858"/>
              </a:xfrm>
              <a:solidFill>
                <a:srgbClr val="C6D605"/>
              </a:solidFill>
            </p:grpSpPr>
            <p:sp>
              <p:nvSpPr>
                <p:cNvPr id="3674" name="Freeform: Shape 3673">
                  <a:extLst>
                    <a:ext uri="{FF2B5EF4-FFF2-40B4-BE49-F238E27FC236}">
                      <a16:creationId xmlns:a16="http://schemas.microsoft.com/office/drawing/2014/main" id="{5ED04232-FCB3-4D85-8F75-86396BAC391C}"/>
                    </a:ext>
                  </a:extLst>
                </p:cNvPr>
                <p:cNvSpPr/>
                <p:nvPr/>
              </p:nvSpPr>
              <p:spPr>
                <a:xfrm>
                  <a:off x="6064922" y="-23467"/>
                  <a:ext cx="103407" cy="28635"/>
                </a:xfrm>
                <a:custGeom>
                  <a:avLst/>
                  <a:gdLst>
                    <a:gd name="connsiteX0" fmla="*/ 90680 w 103407"/>
                    <a:gd name="connsiteY0" fmla="*/ 28636 h 28635"/>
                    <a:gd name="connsiteX1" fmla="*/ 90680 w 103407"/>
                    <a:gd name="connsiteY1" fmla="*/ 28636 h 28635"/>
                    <a:gd name="connsiteX2" fmla="*/ 12727 w 103407"/>
                    <a:gd name="connsiteY2" fmla="*/ 25454 h 28635"/>
                    <a:gd name="connsiteX3" fmla="*/ 0 w 103407"/>
                    <a:gd name="connsiteY3" fmla="*/ 12727 h 28635"/>
                    <a:gd name="connsiteX4" fmla="*/ 12727 w 103407"/>
                    <a:gd name="connsiteY4" fmla="*/ 0 h 28635"/>
                    <a:gd name="connsiteX5" fmla="*/ 90680 w 103407"/>
                    <a:gd name="connsiteY5" fmla="*/ 3182 h 28635"/>
                    <a:gd name="connsiteX6" fmla="*/ 103407 w 103407"/>
                    <a:gd name="connsiteY6" fmla="*/ 15909 h 28635"/>
                    <a:gd name="connsiteX7" fmla="*/ 90680 w 103407"/>
                    <a:gd name="connsiteY7" fmla="*/ 28636 h 28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3407" h="28635">
                      <a:moveTo>
                        <a:pt x="90680" y="28636"/>
                      </a:moveTo>
                      <a:cubicBezTo>
                        <a:pt x="90680" y="28636"/>
                        <a:pt x="90680" y="28636"/>
                        <a:pt x="90680" y="28636"/>
                      </a:cubicBezTo>
                      <a:lnTo>
                        <a:pt x="12727" y="25454"/>
                      </a:lnTo>
                      <a:cubicBezTo>
                        <a:pt x="6364" y="25454"/>
                        <a:pt x="0" y="19091"/>
                        <a:pt x="0" y="12727"/>
                      </a:cubicBezTo>
                      <a:cubicBezTo>
                        <a:pt x="0" y="6363"/>
                        <a:pt x="6364" y="0"/>
                        <a:pt x="12727" y="0"/>
                      </a:cubicBezTo>
                      <a:lnTo>
                        <a:pt x="90680" y="3182"/>
                      </a:lnTo>
                      <a:cubicBezTo>
                        <a:pt x="97044" y="3182"/>
                        <a:pt x="103407" y="9545"/>
                        <a:pt x="103407" y="15909"/>
                      </a:cubicBezTo>
                      <a:cubicBezTo>
                        <a:pt x="103407" y="23863"/>
                        <a:pt x="97044" y="28636"/>
                        <a:pt x="90680" y="2863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5" name="Freeform: Shape 3674">
                  <a:extLst>
                    <a:ext uri="{FF2B5EF4-FFF2-40B4-BE49-F238E27FC236}">
                      <a16:creationId xmlns:a16="http://schemas.microsoft.com/office/drawing/2014/main" id="{D6EAD6C4-70B7-4A9C-995A-2F9846D0BD52}"/>
                    </a:ext>
                  </a:extLst>
                </p:cNvPr>
                <p:cNvSpPr/>
                <p:nvPr/>
              </p:nvSpPr>
              <p:spPr>
                <a:xfrm>
                  <a:off x="6107876" y="-263690"/>
                  <a:ext cx="62044" cy="23863"/>
                </a:xfrm>
                <a:custGeom>
                  <a:avLst/>
                  <a:gdLst>
                    <a:gd name="connsiteX0" fmla="*/ 57271 w 62044"/>
                    <a:gd name="connsiteY0" fmla="*/ 23863 h 23863"/>
                    <a:gd name="connsiteX1" fmla="*/ 57271 w 62044"/>
                    <a:gd name="connsiteY1" fmla="*/ 23863 h 23863"/>
                    <a:gd name="connsiteX2" fmla="*/ 4772 w 62044"/>
                    <a:gd name="connsiteY2" fmla="*/ 11136 h 23863"/>
                    <a:gd name="connsiteX3" fmla="*/ 0 w 62044"/>
                    <a:gd name="connsiteY3" fmla="*/ 4773 h 23863"/>
                    <a:gd name="connsiteX4" fmla="*/ 6363 w 62044"/>
                    <a:gd name="connsiteY4" fmla="*/ 0 h 23863"/>
                    <a:gd name="connsiteX5" fmla="*/ 57271 w 62044"/>
                    <a:gd name="connsiteY5" fmla="*/ 12727 h 23863"/>
                    <a:gd name="connsiteX6" fmla="*/ 62044 w 62044"/>
                    <a:gd name="connsiteY6" fmla="*/ 19091 h 23863"/>
                    <a:gd name="connsiteX7" fmla="*/ 57271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57271" y="23863"/>
                      </a:moveTo>
                      <a:cubicBezTo>
                        <a:pt x="57271" y="23863"/>
                        <a:pt x="55681" y="23863"/>
                        <a:pt x="57271" y="23863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12727"/>
                      </a:lnTo>
                      <a:cubicBezTo>
                        <a:pt x="60453" y="12727"/>
                        <a:pt x="62044" y="15909"/>
                        <a:pt x="62044" y="19091"/>
                      </a:cubicBezTo>
                      <a:cubicBezTo>
                        <a:pt x="62044" y="22272"/>
                        <a:pt x="60453" y="23863"/>
                        <a:pt x="57271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6" name="Freeform: Shape 3675">
                  <a:extLst>
                    <a:ext uri="{FF2B5EF4-FFF2-40B4-BE49-F238E27FC236}">
                      <a16:creationId xmlns:a16="http://schemas.microsoft.com/office/drawing/2014/main" id="{A5A8363A-8DA7-4901-B983-EDA1BAA0FCED}"/>
                    </a:ext>
                  </a:extLst>
                </p:cNvPr>
                <p:cNvSpPr/>
                <p:nvPr/>
              </p:nvSpPr>
              <p:spPr>
                <a:xfrm>
                  <a:off x="6096739" y="-214373"/>
                  <a:ext cx="62044" cy="22272"/>
                </a:xfrm>
                <a:custGeom>
                  <a:avLst/>
                  <a:gdLst>
                    <a:gd name="connsiteX0" fmla="*/ 57272 w 62044"/>
                    <a:gd name="connsiteY0" fmla="*/ 22272 h 22272"/>
                    <a:gd name="connsiteX1" fmla="*/ 57272 w 62044"/>
                    <a:gd name="connsiteY1" fmla="*/ 22272 h 22272"/>
                    <a:gd name="connsiteX2" fmla="*/ 4773 w 62044"/>
                    <a:gd name="connsiteY2" fmla="*/ 11136 h 22272"/>
                    <a:gd name="connsiteX3" fmla="*/ 0 w 62044"/>
                    <a:gd name="connsiteY3" fmla="*/ 4773 h 22272"/>
                    <a:gd name="connsiteX4" fmla="*/ 6364 w 62044"/>
                    <a:gd name="connsiteY4" fmla="*/ 0 h 22272"/>
                    <a:gd name="connsiteX5" fmla="*/ 57272 w 62044"/>
                    <a:gd name="connsiteY5" fmla="*/ 11136 h 22272"/>
                    <a:gd name="connsiteX6" fmla="*/ 62044 w 62044"/>
                    <a:gd name="connsiteY6" fmla="*/ 17500 h 22272"/>
                    <a:gd name="connsiteX7" fmla="*/ 57272 w 62044"/>
                    <a:gd name="connsiteY7" fmla="*/ 22272 h 22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2272">
                      <a:moveTo>
                        <a:pt x="57272" y="22272"/>
                      </a:moveTo>
                      <a:cubicBezTo>
                        <a:pt x="55681" y="22272"/>
                        <a:pt x="55681" y="22272"/>
                        <a:pt x="57272" y="22272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11136"/>
                      </a:lnTo>
                      <a:cubicBezTo>
                        <a:pt x="60453" y="11136"/>
                        <a:pt x="62044" y="14318"/>
                        <a:pt x="62044" y="17500"/>
                      </a:cubicBezTo>
                      <a:cubicBezTo>
                        <a:pt x="62044" y="20681"/>
                        <a:pt x="58863" y="22272"/>
                        <a:pt x="57272" y="2227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7" name="Freeform: Shape 3676">
                  <a:extLst>
                    <a:ext uri="{FF2B5EF4-FFF2-40B4-BE49-F238E27FC236}">
                      <a16:creationId xmlns:a16="http://schemas.microsoft.com/office/drawing/2014/main" id="{0529C9EF-8B8E-4245-B71F-F54BD9D131D0}"/>
                    </a:ext>
                  </a:extLst>
                </p:cNvPr>
                <p:cNvSpPr/>
                <p:nvPr/>
              </p:nvSpPr>
              <p:spPr>
                <a:xfrm>
                  <a:off x="6087194" y="-165056"/>
                  <a:ext cx="62044" cy="20681"/>
                </a:xfrm>
                <a:custGeom>
                  <a:avLst/>
                  <a:gdLst>
                    <a:gd name="connsiteX0" fmla="*/ 57271 w 62044"/>
                    <a:gd name="connsiteY0" fmla="*/ 20681 h 20681"/>
                    <a:gd name="connsiteX1" fmla="*/ 57271 w 62044"/>
                    <a:gd name="connsiteY1" fmla="*/ 20681 h 20681"/>
                    <a:gd name="connsiteX2" fmla="*/ 4773 w 62044"/>
                    <a:gd name="connsiteY2" fmla="*/ 11136 h 20681"/>
                    <a:gd name="connsiteX3" fmla="*/ 0 w 62044"/>
                    <a:gd name="connsiteY3" fmla="*/ 4773 h 20681"/>
                    <a:gd name="connsiteX4" fmla="*/ 6363 w 62044"/>
                    <a:gd name="connsiteY4" fmla="*/ 0 h 20681"/>
                    <a:gd name="connsiteX5" fmla="*/ 57271 w 62044"/>
                    <a:gd name="connsiteY5" fmla="*/ 9545 h 20681"/>
                    <a:gd name="connsiteX6" fmla="*/ 62044 w 62044"/>
                    <a:gd name="connsiteY6" fmla="*/ 15909 h 20681"/>
                    <a:gd name="connsiteX7" fmla="*/ 57271 w 62044"/>
                    <a:gd name="connsiteY7" fmla="*/ 20681 h 20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0681">
                      <a:moveTo>
                        <a:pt x="57271" y="20681"/>
                      </a:moveTo>
                      <a:cubicBezTo>
                        <a:pt x="57271" y="20681"/>
                        <a:pt x="57271" y="20681"/>
                        <a:pt x="57271" y="20681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9545"/>
                      </a:lnTo>
                      <a:cubicBezTo>
                        <a:pt x="60453" y="9545"/>
                        <a:pt x="62044" y="12727"/>
                        <a:pt x="62044" y="15909"/>
                      </a:cubicBezTo>
                      <a:cubicBezTo>
                        <a:pt x="62044" y="19091"/>
                        <a:pt x="60453" y="20681"/>
                        <a:pt x="57271" y="2068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8" name="Freeform: Shape 3677">
                  <a:extLst>
                    <a:ext uri="{FF2B5EF4-FFF2-40B4-BE49-F238E27FC236}">
                      <a16:creationId xmlns:a16="http://schemas.microsoft.com/office/drawing/2014/main" id="{E7DC4736-30B2-4C9B-87BE-D93BC0AD0374}"/>
                    </a:ext>
                  </a:extLst>
                </p:cNvPr>
                <p:cNvSpPr/>
                <p:nvPr/>
              </p:nvSpPr>
              <p:spPr>
                <a:xfrm>
                  <a:off x="6080830" y="-117329"/>
                  <a:ext cx="62044" cy="17499"/>
                </a:xfrm>
                <a:custGeom>
                  <a:avLst/>
                  <a:gdLst>
                    <a:gd name="connsiteX0" fmla="*/ 57272 w 62044"/>
                    <a:gd name="connsiteY0" fmla="*/ 17500 h 17499"/>
                    <a:gd name="connsiteX1" fmla="*/ 57272 w 62044"/>
                    <a:gd name="connsiteY1" fmla="*/ 17500 h 17499"/>
                    <a:gd name="connsiteX2" fmla="*/ 4773 w 62044"/>
                    <a:gd name="connsiteY2" fmla="*/ 11136 h 17499"/>
                    <a:gd name="connsiteX3" fmla="*/ 0 w 62044"/>
                    <a:gd name="connsiteY3" fmla="*/ 4773 h 17499"/>
                    <a:gd name="connsiteX4" fmla="*/ 6364 w 62044"/>
                    <a:gd name="connsiteY4" fmla="*/ 0 h 17499"/>
                    <a:gd name="connsiteX5" fmla="*/ 57272 w 62044"/>
                    <a:gd name="connsiteY5" fmla="*/ 6364 h 17499"/>
                    <a:gd name="connsiteX6" fmla="*/ 62044 w 62044"/>
                    <a:gd name="connsiteY6" fmla="*/ 12727 h 17499"/>
                    <a:gd name="connsiteX7" fmla="*/ 57272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57272" y="17500"/>
                      </a:moveTo>
                      <a:cubicBezTo>
                        <a:pt x="57272" y="17500"/>
                        <a:pt x="55681" y="17500"/>
                        <a:pt x="57272" y="17500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6364"/>
                      </a:lnTo>
                      <a:cubicBezTo>
                        <a:pt x="60453" y="6364"/>
                        <a:pt x="62044" y="9545"/>
                        <a:pt x="62044" y="12727"/>
                      </a:cubicBezTo>
                      <a:cubicBezTo>
                        <a:pt x="62044" y="14318"/>
                        <a:pt x="60453" y="17500"/>
                        <a:pt x="57272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9" name="Freeform: Shape 3678">
                  <a:extLst>
                    <a:ext uri="{FF2B5EF4-FFF2-40B4-BE49-F238E27FC236}">
                      <a16:creationId xmlns:a16="http://schemas.microsoft.com/office/drawing/2014/main" id="{BC053EC8-245A-4704-B7C0-32214CFF4BA9}"/>
                    </a:ext>
                  </a:extLst>
                </p:cNvPr>
                <p:cNvSpPr/>
                <p:nvPr/>
              </p:nvSpPr>
              <p:spPr>
                <a:xfrm>
                  <a:off x="6076058" y="-74376"/>
                  <a:ext cx="63635" cy="15908"/>
                </a:xfrm>
                <a:custGeom>
                  <a:avLst/>
                  <a:gdLst>
                    <a:gd name="connsiteX0" fmla="*/ 57271 w 63635"/>
                    <a:gd name="connsiteY0" fmla="*/ 15909 h 15908"/>
                    <a:gd name="connsiteX1" fmla="*/ 57271 w 63635"/>
                    <a:gd name="connsiteY1" fmla="*/ 15909 h 15908"/>
                    <a:gd name="connsiteX2" fmla="*/ 4772 w 63635"/>
                    <a:gd name="connsiteY2" fmla="*/ 11136 h 15908"/>
                    <a:gd name="connsiteX3" fmla="*/ 0 w 63635"/>
                    <a:gd name="connsiteY3" fmla="*/ 4773 h 15908"/>
                    <a:gd name="connsiteX4" fmla="*/ 6363 w 63635"/>
                    <a:gd name="connsiteY4" fmla="*/ 0 h 15908"/>
                    <a:gd name="connsiteX5" fmla="*/ 58862 w 63635"/>
                    <a:gd name="connsiteY5" fmla="*/ 4773 h 15908"/>
                    <a:gd name="connsiteX6" fmla="*/ 63635 w 63635"/>
                    <a:gd name="connsiteY6" fmla="*/ 11136 h 15908"/>
                    <a:gd name="connsiteX7" fmla="*/ 57271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57271" y="15909"/>
                      </a:moveTo>
                      <a:cubicBezTo>
                        <a:pt x="57271" y="15909"/>
                        <a:pt x="57271" y="15909"/>
                        <a:pt x="57271" y="15909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8862" y="4773"/>
                      </a:lnTo>
                      <a:cubicBezTo>
                        <a:pt x="62044" y="4773"/>
                        <a:pt x="63635" y="7954"/>
                        <a:pt x="63635" y="11136"/>
                      </a:cubicBezTo>
                      <a:cubicBezTo>
                        <a:pt x="62044" y="14318"/>
                        <a:pt x="60453" y="15909"/>
                        <a:pt x="57271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680" name="Freeform: Shape 3679">
              <a:extLst>
                <a:ext uri="{FF2B5EF4-FFF2-40B4-BE49-F238E27FC236}">
                  <a16:creationId xmlns:a16="http://schemas.microsoft.com/office/drawing/2014/main" id="{F9167AD3-E6FD-4E52-B650-487D6DDCA735}"/>
                </a:ext>
              </a:extLst>
            </p:cNvPr>
            <p:cNvSpPr/>
            <p:nvPr/>
          </p:nvSpPr>
          <p:spPr>
            <a:xfrm>
              <a:off x="5916339" y="-12331"/>
              <a:ext cx="2184906" cy="285910"/>
            </a:xfrm>
            <a:custGeom>
              <a:avLst/>
              <a:gdLst>
                <a:gd name="connsiteX0" fmla="*/ 2184906 w 2184906"/>
                <a:gd name="connsiteY0" fmla="*/ 139997 h 285910"/>
                <a:gd name="connsiteX1" fmla="*/ 2168997 w 2184906"/>
                <a:gd name="connsiteY1" fmla="*/ 0 h 285910"/>
                <a:gd name="connsiteX2" fmla="*/ 19722 w 2184906"/>
                <a:gd name="connsiteY2" fmla="*/ 0 h 285910"/>
                <a:gd name="connsiteX3" fmla="*/ 631 w 2184906"/>
                <a:gd name="connsiteY3" fmla="*/ 275222 h 285910"/>
                <a:gd name="connsiteX4" fmla="*/ 2184906 w 2184906"/>
                <a:gd name="connsiteY4" fmla="*/ 139997 h 28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4906" h="285910">
                  <a:moveTo>
                    <a:pt x="2184906" y="139997"/>
                  </a:moveTo>
                  <a:cubicBezTo>
                    <a:pt x="2184906" y="82726"/>
                    <a:pt x="2180134" y="30227"/>
                    <a:pt x="2168997" y="0"/>
                  </a:cubicBezTo>
                  <a:lnTo>
                    <a:pt x="19722" y="0"/>
                  </a:lnTo>
                  <a:cubicBezTo>
                    <a:pt x="19722" y="0"/>
                    <a:pt x="-4142" y="146361"/>
                    <a:pt x="631" y="275222"/>
                  </a:cubicBezTo>
                  <a:cubicBezTo>
                    <a:pt x="729253" y="299085"/>
                    <a:pt x="1473784" y="294312"/>
                    <a:pt x="2184906" y="139997"/>
                  </a:cubicBezTo>
                  <a:close/>
                </a:path>
              </a:pathLst>
            </a:custGeom>
            <a:solidFill>
              <a:srgbClr val="C6D605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681" name="Freeform: Shape 3680">
              <a:extLst>
                <a:ext uri="{FF2B5EF4-FFF2-40B4-BE49-F238E27FC236}">
                  <a16:creationId xmlns:a16="http://schemas.microsoft.com/office/drawing/2014/main" id="{ADB62269-71B3-40F0-9028-D2BD4CCEF144}"/>
                </a:ext>
              </a:extLst>
            </p:cNvPr>
            <p:cNvSpPr/>
            <p:nvPr/>
          </p:nvSpPr>
          <p:spPr>
            <a:xfrm>
              <a:off x="5916970" y="127665"/>
              <a:ext cx="2182786" cy="279994"/>
            </a:xfrm>
            <a:custGeom>
              <a:avLst/>
              <a:gdLst>
                <a:gd name="connsiteX0" fmla="*/ 0 w 2182786"/>
                <a:gd name="connsiteY0" fmla="*/ 135225 h 279994"/>
                <a:gd name="connsiteX1" fmla="*/ 28636 w 2182786"/>
                <a:gd name="connsiteY1" fmla="*/ 279995 h 279994"/>
                <a:gd name="connsiteX2" fmla="*/ 2166775 w 2182786"/>
                <a:gd name="connsiteY2" fmla="*/ 279995 h 279994"/>
                <a:gd name="connsiteX3" fmla="*/ 2182684 w 2182786"/>
                <a:gd name="connsiteY3" fmla="*/ 0 h 279994"/>
                <a:gd name="connsiteX4" fmla="*/ 0 w 2182786"/>
                <a:gd name="connsiteY4" fmla="*/ 135225 h 279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2786" h="279994">
                  <a:moveTo>
                    <a:pt x="0" y="135225"/>
                  </a:moveTo>
                  <a:cubicBezTo>
                    <a:pt x="3182" y="190905"/>
                    <a:pt x="11136" y="244995"/>
                    <a:pt x="28636" y="279995"/>
                  </a:cubicBezTo>
                  <a:lnTo>
                    <a:pt x="2166775" y="279995"/>
                  </a:lnTo>
                  <a:cubicBezTo>
                    <a:pt x="2166775" y="279995"/>
                    <a:pt x="2184275" y="127270"/>
                    <a:pt x="2182684" y="0"/>
                  </a:cubicBezTo>
                  <a:cubicBezTo>
                    <a:pt x="1473153" y="154315"/>
                    <a:pt x="728622" y="159088"/>
                    <a:pt x="0" y="135225"/>
                  </a:cubicBezTo>
                  <a:close/>
                </a:path>
              </a:pathLst>
            </a:custGeom>
            <a:solidFill>
              <a:srgbClr val="C1C600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682" name="Graphic 378">
              <a:extLst>
                <a:ext uri="{FF2B5EF4-FFF2-40B4-BE49-F238E27FC236}">
                  <a16:creationId xmlns:a16="http://schemas.microsoft.com/office/drawing/2014/main" id="{10CF5584-92DD-4B57-B58D-DEC4106D703F}"/>
                </a:ext>
              </a:extLst>
            </p:cNvPr>
            <p:cNvGrpSpPr/>
            <p:nvPr/>
          </p:nvGrpSpPr>
          <p:grpSpPr>
            <a:xfrm>
              <a:off x="6636047" y="79533"/>
              <a:ext cx="804983" cy="176992"/>
              <a:chOff x="6636047" y="79533"/>
              <a:chExt cx="804983" cy="176992"/>
            </a:xfrm>
          </p:grpSpPr>
          <p:sp>
            <p:nvSpPr>
              <p:cNvPr id="3683" name="Freeform: Shape 3682">
                <a:extLst>
                  <a:ext uri="{FF2B5EF4-FFF2-40B4-BE49-F238E27FC236}">
                    <a16:creationId xmlns:a16="http://schemas.microsoft.com/office/drawing/2014/main" id="{F7104994-D627-4BE2-8998-381A865A044C}"/>
                  </a:ext>
                </a:extLst>
              </p:cNvPr>
              <p:cNvSpPr/>
              <p:nvPr/>
            </p:nvSpPr>
            <p:spPr>
              <a:xfrm>
                <a:off x="6636047" y="165846"/>
                <a:ext cx="159087" cy="79543"/>
              </a:xfrm>
              <a:custGeom>
                <a:avLst/>
                <a:gdLst>
                  <a:gd name="connsiteX0" fmla="*/ 159088 w 159087"/>
                  <a:gd name="connsiteY0" fmla="*/ 39772 h 79543"/>
                  <a:gd name="connsiteX1" fmla="*/ 79544 w 159087"/>
                  <a:gd name="connsiteY1" fmla="*/ 79544 h 79543"/>
                  <a:gd name="connsiteX2" fmla="*/ 0 w 159087"/>
                  <a:gd name="connsiteY2" fmla="*/ 39772 h 79543"/>
                  <a:gd name="connsiteX3" fmla="*/ 79544 w 159087"/>
                  <a:gd name="connsiteY3" fmla="*/ 0 h 79543"/>
                  <a:gd name="connsiteX4" fmla="*/ 159088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159088" y="39772"/>
                    </a:moveTo>
                    <a:cubicBezTo>
                      <a:pt x="159088" y="62044"/>
                      <a:pt x="124089" y="79544"/>
                      <a:pt x="79544" y="79544"/>
                    </a:cubicBezTo>
                    <a:cubicBezTo>
                      <a:pt x="36590" y="79544"/>
                      <a:pt x="0" y="62044"/>
                      <a:pt x="0" y="39772"/>
                    </a:cubicBezTo>
                    <a:cubicBezTo>
                      <a:pt x="0" y="17500"/>
                      <a:pt x="34999" y="0"/>
                      <a:pt x="79544" y="0"/>
                    </a:cubicBezTo>
                    <a:cubicBezTo>
                      <a:pt x="124089" y="0"/>
                      <a:pt x="159088" y="17500"/>
                      <a:pt x="159088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4" name="Freeform: Shape 3683">
                <a:extLst>
                  <a:ext uri="{FF2B5EF4-FFF2-40B4-BE49-F238E27FC236}">
                    <a16:creationId xmlns:a16="http://schemas.microsoft.com/office/drawing/2014/main" id="{A370569D-CEDF-488C-BEA8-42BC50CB3051}"/>
                  </a:ext>
                </a:extLst>
              </p:cNvPr>
              <p:cNvSpPr/>
              <p:nvPr/>
            </p:nvSpPr>
            <p:spPr>
              <a:xfrm>
                <a:off x="7281943" y="176982"/>
                <a:ext cx="159087" cy="79543"/>
              </a:xfrm>
              <a:custGeom>
                <a:avLst/>
                <a:gdLst>
                  <a:gd name="connsiteX0" fmla="*/ 0 w 159087"/>
                  <a:gd name="connsiteY0" fmla="*/ 39772 h 79543"/>
                  <a:gd name="connsiteX1" fmla="*/ 79544 w 159087"/>
                  <a:gd name="connsiteY1" fmla="*/ 79544 h 79543"/>
                  <a:gd name="connsiteX2" fmla="*/ 159088 w 159087"/>
                  <a:gd name="connsiteY2" fmla="*/ 39772 h 79543"/>
                  <a:gd name="connsiteX3" fmla="*/ 79544 w 159087"/>
                  <a:gd name="connsiteY3" fmla="*/ 0 h 79543"/>
                  <a:gd name="connsiteX4" fmla="*/ 0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0" y="39772"/>
                    </a:moveTo>
                    <a:cubicBezTo>
                      <a:pt x="0" y="62044"/>
                      <a:pt x="35000" y="79544"/>
                      <a:pt x="79544" y="79544"/>
                    </a:cubicBezTo>
                    <a:cubicBezTo>
                      <a:pt x="122498" y="79544"/>
                      <a:pt x="159088" y="62044"/>
                      <a:pt x="159088" y="39772"/>
                    </a:cubicBezTo>
                    <a:cubicBezTo>
                      <a:pt x="159088" y="17500"/>
                      <a:pt x="124089" y="0"/>
                      <a:pt x="79544" y="0"/>
                    </a:cubicBezTo>
                    <a:cubicBezTo>
                      <a:pt x="35000" y="0"/>
                      <a:pt x="0" y="17500"/>
                      <a:pt x="0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5" name="Freeform: Shape 3684">
                <a:extLst>
                  <a:ext uri="{FF2B5EF4-FFF2-40B4-BE49-F238E27FC236}">
                    <a16:creationId xmlns:a16="http://schemas.microsoft.com/office/drawing/2014/main" id="{59907858-DD99-472C-9A58-0B333F35A92E}"/>
                  </a:ext>
                </a:extLst>
              </p:cNvPr>
              <p:cNvSpPr/>
              <p:nvPr/>
            </p:nvSpPr>
            <p:spPr>
              <a:xfrm>
                <a:off x="6691652" y="89484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6" name="Freeform: Shape 3685">
                <a:extLst>
                  <a:ext uri="{FF2B5EF4-FFF2-40B4-BE49-F238E27FC236}">
                    <a16:creationId xmlns:a16="http://schemas.microsoft.com/office/drawing/2014/main" id="{211F0BE3-AFEC-48C5-9AA9-A50A542006C5}"/>
                  </a:ext>
                </a:extLst>
              </p:cNvPr>
              <p:cNvSpPr/>
              <p:nvPr/>
            </p:nvSpPr>
            <p:spPr>
              <a:xfrm>
                <a:off x="7283459" y="97438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7" name="Freeform: Shape 3686">
                <a:extLst>
                  <a:ext uri="{FF2B5EF4-FFF2-40B4-BE49-F238E27FC236}">
                    <a16:creationId xmlns:a16="http://schemas.microsoft.com/office/drawing/2014/main" id="{55A1AA6B-D525-4281-B99F-F87029FE1B8D}"/>
                  </a:ext>
                </a:extLst>
              </p:cNvPr>
              <p:cNvSpPr/>
              <p:nvPr/>
            </p:nvSpPr>
            <p:spPr>
              <a:xfrm>
                <a:off x="6833888" y="79533"/>
                <a:ext cx="415176" cy="92847"/>
              </a:xfrm>
              <a:custGeom>
                <a:avLst/>
                <a:gdLst>
                  <a:gd name="connsiteX0" fmla="*/ 42381 w 415176"/>
                  <a:gd name="connsiteY0" fmla="*/ 81540 h 92847"/>
                  <a:gd name="connsiteX1" fmla="*/ 13745 w 415176"/>
                  <a:gd name="connsiteY1" fmla="*/ 60859 h 92847"/>
                  <a:gd name="connsiteX2" fmla="*/ 1018 w 415176"/>
                  <a:gd name="connsiteY2" fmla="*/ 8360 h 92847"/>
                  <a:gd name="connsiteX3" fmla="*/ 13745 w 415176"/>
                  <a:gd name="connsiteY3" fmla="*/ 405 h 92847"/>
                  <a:gd name="connsiteX4" fmla="*/ 21700 w 415176"/>
                  <a:gd name="connsiteY4" fmla="*/ 13132 h 92847"/>
                  <a:gd name="connsiteX5" fmla="*/ 29654 w 415176"/>
                  <a:gd name="connsiteY5" fmla="*/ 46541 h 92847"/>
                  <a:gd name="connsiteX6" fmla="*/ 85335 w 415176"/>
                  <a:gd name="connsiteY6" fmla="*/ 65631 h 92847"/>
                  <a:gd name="connsiteX7" fmla="*/ 228514 w 415176"/>
                  <a:gd name="connsiteY7" fmla="*/ 67222 h 92847"/>
                  <a:gd name="connsiteX8" fmla="*/ 228514 w 415176"/>
                  <a:gd name="connsiteY8" fmla="*/ 67222 h 92847"/>
                  <a:gd name="connsiteX9" fmla="*/ 325557 w 415176"/>
                  <a:gd name="connsiteY9" fmla="*/ 68813 h 92847"/>
                  <a:gd name="connsiteX10" fmla="*/ 382829 w 415176"/>
                  <a:gd name="connsiteY10" fmla="*/ 51314 h 92847"/>
                  <a:gd name="connsiteX11" fmla="*/ 392374 w 415176"/>
                  <a:gd name="connsiteY11" fmla="*/ 17905 h 92847"/>
                  <a:gd name="connsiteX12" fmla="*/ 401919 w 415176"/>
                  <a:gd name="connsiteY12" fmla="*/ 5178 h 92847"/>
                  <a:gd name="connsiteX13" fmla="*/ 414646 w 415176"/>
                  <a:gd name="connsiteY13" fmla="*/ 14723 h 92847"/>
                  <a:gd name="connsiteX14" fmla="*/ 400328 w 415176"/>
                  <a:gd name="connsiteY14" fmla="*/ 67222 h 92847"/>
                  <a:gd name="connsiteX15" fmla="*/ 325557 w 415176"/>
                  <a:gd name="connsiteY15" fmla="*/ 92676 h 92847"/>
                  <a:gd name="connsiteX16" fmla="*/ 182378 w 415176"/>
                  <a:gd name="connsiteY16" fmla="*/ 91085 h 92847"/>
                  <a:gd name="connsiteX17" fmla="*/ 182378 w 415176"/>
                  <a:gd name="connsiteY17" fmla="*/ 91085 h 92847"/>
                  <a:gd name="connsiteX18" fmla="*/ 85335 w 415176"/>
                  <a:gd name="connsiteY18" fmla="*/ 89495 h 92847"/>
                  <a:gd name="connsiteX19" fmla="*/ 42381 w 415176"/>
                  <a:gd name="connsiteY19" fmla="*/ 81540 h 92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15176" h="92847">
                    <a:moveTo>
                      <a:pt x="42381" y="81540"/>
                    </a:moveTo>
                    <a:cubicBezTo>
                      <a:pt x="29654" y="76768"/>
                      <a:pt x="20109" y="70404"/>
                      <a:pt x="13745" y="60859"/>
                    </a:cubicBezTo>
                    <a:cubicBezTo>
                      <a:pt x="-5345" y="36996"/>
                      <a:pt x="1018" y="9951"/>
                      <a:pt x="1018" y="8360"/>
                    </a:cubicBezTo>
                    <a:cubicBezTo>
                      <a:pt x="2609" y="1996"/>
                      <a:pt x="8973" y="-1185"/>
                      <a:pt x="13745" y="405"/>
                    </a:cubicBezTo>
                    <a:cubicBezTo>
                      <a:pt x="20109" y="1996"/>
                      <a:pt x="23290" y="8360"/>
                      <a:pt x="21700" y="13132"/>
                    </a:cubicBezTo>
                    <a:cubicBezTo>
                      <a:pt x="21700" y="13132"/>
                      <a:pt x="18518" y="32223"/>
                      <a:pt x="29654" y="46541"/>
                    </a:cubicBezTo>
                    <a:cubicBezTo>
                      <a:pt x="39199" y="59268"/>
                      <a:pt x="58290" y="65631"/>
                      <a:pt x="85335" y="65631"/>
                    </a:cubicBezTo>
                    <a:lnTo>
                      <a:pt x="228514" y="67222"/>
                    </a:lnTo>
                    <a:cubicBezTo>
                      <a:pt x="228514" y="67222"/>
                      <a:pt x="228514" y="67222"/>
                      <a:pt x="228514" y="67222"/>
                    </a:cubicBezTo>
                    <a:lnTo>
                      <a:pt x="325557" y="68813"/>
                    </a:lnTo>
                    <a:cubicBezTo>
                      <a:pt x="352602" y="68813"/>
                      <a:pt x="371693" y="62450"/>
                      <a:pt x="382829" y="51314"/>
                    </a:cubicBezTo>
                    <a:cubicBezTo>
                      <a:pt x="395556" y="36996"/>
                      <a:pt x="392374" y="17905"/>
                      <a:pt x="392374" y="17905"/>
                    </a:cubicBezTo>
                    <a:cubicBezTo>
                      <a:pt x="390783" y="11542"/>
                      <a:pt x="395556" y="6769"/>
                      <a:pt x="401919" y="5178"/>
                    </a:cubicBezTo>
                    <a:cubicBezTo>
                      <a:pt x="408283" y="3587"/>
                      <a:pt x="413055" y="8360"/>
                      <a:pt x="414646" y="14723"/>
                    </a:cubicBezTo>
                    <a:cubicBezTo>
                      <a:pt x="414646" y="16314"/>
                      <a:pt x="419419" y="43359"/>
                      <a:pt x="400328" y="67222"/>
                    </a:cubicBezTo>
                    <a:cubicBezTo>
                      <a:pt x="386011" y="84722"/>
                      <a:pt x="360556" y="94267"/>
                      <a:pt x="325557" y="92676"/>
                    </a:cubicBezTo>
                    <a:lnTo>
                      <a:pt x="182378" y="91085"/>
                    </a:lnTo>
                    <a:cubicBezTo>
                      <a:pt x="182378" y="91085"/>
                      <a:pt x="182378" y="91085"/>
                      <a:pt x="182378" y="91085"/>
                    </a:cubicBezTo>
                    <a:lnTo>
                      <a:pt x="85335" y="89495"/>
                    </a:lnTo>
                    <a:cubicBezTo>
                      <a:pt x="69426" y="89495"/>
                      <a:pt x="55108" y="86313"/>
                      <a:pt x="42381" y="8154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88" name="Graphic 378">
              <a:extLst>
                <a:ext uri="{FF2B5EF4-FFF2-40B4-BE49-F238E27FC236}">
                  <a16:creationId xmlns:a16="http://schemas.microsoft.com/office/drawing/2014/main" id="{40D6826D-2A94-4146-BF5A-005E5C3172BD}"/>
                </a:ext>
              </a:extLst>
            </p:cNvPr>
            <p:cNvGrpSpPr/>
            <p:nvPr/>
          </p:nvGrpSpPr>
          <p:grpSpPr>
            <a:xfrm>
              <a:off x="5953560" y="313798"/>
              <a:ext cx="2117881" cy="93861"/>
              <a:chOff x="5953560" y="313798"/>
              <a:chExt cx="2117881" cy="93861"/>
            </a:xfrm>
            <a:solidFill>
              <a:srgbClr val="88BA00"/>
            </a:solidFill>
          </p:grpSpPr>
          <p:sp>
            <p:nvSpPr>
              <p:cNvPr id="3689" name="Freeform: Shape 3688">
                <a:extLst>
                  <a:ext uri="{FF2B5EF4-FFF2-40B4-BE49-F238E27FC236}">
                    <a16:creationId xmlns:a16="http://schemas.microsoft.com/office/drawing/2014/main" id="{531E8536-D474-4A87-A93E-0D3F4145F513}"/>
                  </a:ext>
                </a:extLst>
              </p:cNvPr>
              <p:cNvSpPr/>
              <p:nvPr/>
            </p:nvSpPr>
            <p:spPr>
              <a:xfrm>
                <a:off x="6084012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0" name="Freeform: Shape 3689">
                <a:extLst>
                  <a:ext uri="{FF2B5EF4-FFF2-40B4-BE49-F238E27FC236}">
                    <a16:creationId xmlns:a16="http://schemas.microsoft.com/office/drawing/2014/main" id="{B02B84E0-C655-46BA-8060-394EEBBEAF8F}"/>
                  </a:ext>
                </a:extLst>
              </p:cNvPr>
              <p:cNvSpPr/>
              <p:nvPr/>
            </p:nvSpPr>
            <p:spPr>
              <a:xfrm>
                <a:off x="6386279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1" name="Freeform: Shape 3690">
                <a:extLst>
                  <a:ext uri="{FF2B5EF4-FFF2-40B4-BE49-F238E27FC236}">
                    <a16:creationId xmlns:a16="http://schemas.microsoft.com/office/drawing/2014/main" id="{DB7C01A4-42E3-4F0F-9617-B7F80624F0CF}"/>
                  </a:ext>
                </a:extLst>
              </p:cNvPr>
              <p:cNvSpPr/>
              <p:nvPr/>
            </p:nvSpPr>
            <p:spPr>
              <a:xfrm>
                <a:off x="6690137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2" name="Freeform: Shape 3691">
                <a:extLst>
                  <a:ext uri="{FF2B5EF4-FFF2-40B4-BE49-F238E27FC236}">
                    <a16:creationId xmlns:a16="http://schemas.microsoft.com/office/drawing/2014/main" id="{2A8727CE-17B2-4258-9E20-65A40E2F151C}"/>
                  </a:ext>
                </a:extLst>
              </p:cNvPr>
              <p:cNvSpPr/>
              <p:nvPr/>
            </p:nvSpPr>
            <p:spPr>
              <a:xfrm>
                <a:off x="6992403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3" name="Freeform: Shape 3692">
                <a:extLst>
                  <a:ext uri="{FF2B5EF4-FFF2-40B4-BE49-F238E27FC236}">
                    <a16:creationId xmlns:a16="http://schemas.microsoft.com/office/drawing/2014/main" id="{36F6ACFB-CDA4-4BFD-8294-AC9E8E7A8A12}"/>
                  </a:ext>
                </a:extLst>
              </p:cNvPr>
              <p:cNvSpPr/>
              <p:nvPr/>
            </p:nvSpPr>
            <p:spPr>
              <a:xfrm>
                <a:off x="7294670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4" name="Freeform: Shape 3693">
                <a:extLst>
                  <a:ext uri="{FF2B5EF4-FFF2-40B4-BE49-F238E27FC236}">
                    <a16:creationId xmlns:a16="http://schemas.microsoft.com/office/drawing/2014/main" id="{EB53231E-E70F-42FD-A7E3-19425CC29A7A}"/>
                  </a:ext>
                </a:extLst>
              </p:cNvPr>
              <p:cNvSpPr/>
              <p:nvPr/>
            </p:nvSpPr>
            <p:spPr>
              <a:xfrm>
                <a:off x="7596937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5" name="Freeform: Shape 3694">
                <a:extLst>
                  <a:ext uri="{FF2B5EF4-FFF2-40B4-BE49-F238E27FC236}">
                    <a16:creationId xmlns:a16="http://schemas.microsoft.com/office/drawing/2014/main" id="{85CBAA6C-F4B1-4D6F-AF77-34FD95B28397}"/>
                  </a:ext>
                </a:extLst>
              </p:cNvPr>
              <p:cNvSpPr/>
              <p:nvPr/>
            </p:nvSpPr>
            <p:spPr>
              <a:xfrm>
                <a:off x="7899204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6" name="Freeform: Shape 3695">
                <a:extLst>
                  <a:ext uri="{FF2B5EF4-FFF2-40B4-BE49-F238E27FC236}">
                    <a16:creationId xmlns:a16="http://schemas.microsoft.com/office/drawing/2014/main" id="{55B04422-6A28-4C74-916C-8ED621F979DE}"/>
                  </a:ext>
                </a:extLst>
              </p:cNvPr>
              <p:cNvSpPr/>
              <p:nvPr/>
            </p:nvSpPr>
            <p:spPr>
              <a:xfrm>
                <a:off x="6146057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7" name="Freeform: Shape 3696">
                <a:extLst>
                  <a:ext uri="{FF2B5EF4-FFF2-40B4-BE49-F238E27FC236}">
                    <a16:creationId xmlns:a16="http://schemas.microsoft.com/office/drawing/2014/main" id="{EB9F309A-06AF-4902-9FBA-5EA96A3B6ADA}"/>
                  </a:ext>
                </a:extLst>
              </p:cNvPr>
              <p:cNvSpPr/>
              <p:nvPr/>
            </p:nvSpPr>
            <p:spPr>
              <a:xfrm>
                <a:off x="6448323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8" name="Freeform: Shape 3697">
                <a:extLst>
                  <a:ext uri="{FF2B5EF4-FFF2-40B4-BE49-F238E27FC236}">
                    <a16:creationId xmlns:a16="http://schemas.microsoft.com/office/drawing/2014/main" id="{7982BE2D-2436-49BA-A7F8-FB62724E9651}"/>
                  </a:ext>
                </a:extLst>
              </p:cNvPr>
              <p:cNvSpPr/>
              <p:nvPr/>
            </p:nvSpPr>
            <p:spPr>
              <a:xfrm>
                <a:off x="675059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9" name="Freeform: Shape 3698">
                <a:extLst>
                  <a:ext uri="{FF2B5EF4-FFF2-40B4-BE49-F238E27FC236}">
                    <a16:creationId xmlns:a16="http://schemas.microsoft.com/office/drawing/2014/main" id="{90C6C34E-B029-4EE1-9374-B93F369AD71D}"/>
                  </a:ext>
                </a:extLst>
              </p:cNvPr>
              <p:cNvSpPr/>
              <p:nvPr/>
            </p:nvSpPr>
            <p:spPr>
              <a:xfrm>
                <a:off x="70528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0" name="Freeform: Shape 3699">
                <a:extLst>
                  <a:ext uri="{FF2B5EF4-FFF2-40B4-BE49-F238E27FC236}">
                    <a16:creationId xmlns:a16="http://schemas.microsoft.com/office/drawing/2014/main" id="{F8279197-8826-47ED-9370-A6E705F1D672}"/>
                  </a:ext>
                </a:extLst>
              </p:cNvPr>
              <p:cNvSpPr/>
              <p:nvPr/>
            </p:nvSpPr>
            <p:spPr>
              <a:xfrm>
                <a:off x="735512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1" name="Freeform: Shape 3700">
                <a:extLst>
                  <a:ext uri="{FF2B5EF4-FFF2-40B4-BE49-F238E27FC236}">
                    <a16:creationId xmlns:a16="http://schemas.microsoft.com/office/drawing/2014/main" id="{EF83CA87-BC28-4311-B712-CBB02A7C43A5}"/>
                  </a:ext>
                </a:extLst>
              </p:cNvPr>
              <p:cNvSpPr/>
              <p:nvPr/>
            </p:nvSpPr>
            <p:spPr>
              <a:xfrm>
                <a:off x="7657390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2" name="Freeform: Shape 3701">
                <a:extLst>
                  <a:ext uri="{FF2B5EF4-FFF2-40B4-BE49-F238E27FC236}">
                    <a16:creationId xmlns:a16="http://schemas.microsoft.com/office/drawing/2014/main" id="{622A48D4-D173-4022-B025-1BBE449DD714}"/>
                  </a:ext>
                </a:extLst>
              </p:cNvPr>
              <p:cNvSpPr/>
              <p:nvPr/>
            </p:nvSpPr>
            <p:spPr>
              <a:xfrm>
                <a:off x="79596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3" name="Freeform: Shape 3702">
                <a:extLst>
                  <a:ext uri="{FF2B5EF4-FFF2-40B4-BE49-F238E27FC236}">
                    <a16:creationId xmlns:a16="http://schemas.microsoft.com/office/drawing/2014/main" id="{2B0A2055-A60F-4903-9446-ABC8E839FA51}"/>
                  </a:ext>
                </a:extLst>
              </p:cNvPr>
              <p:cNvSpPr/>
              <p:nvPr/>
            </p:nvSpPr>
            <p:spPr>
              <a:xfrm>
                <a:off x="619537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4" name="Freeform: Shape 3703">
                <a:extLst>
                  <a:ext uri="{FF2B5EF4-FFF2-40B4-BE49-F238E27FC236}">
                    <a16:creationId xmlns:a16="http://schemas.microsoft.com/office/drawing/2014/main" id="{45C7E326-F6E7-4A0E-AAB7-78B5AC545465}"/>
                  </a:ext>
                </a:extLst>
              </p:cNvPr>
              <p:cNvSpPr/>
              <p:nvPr/>
            </p:nvSpPr>
            <p:spPr>
              <a:xfrm>
                <a:off x="649923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5" name="Freeform: Shape 3704">
                <a:extLst>
                  <a:ext uri="{FF2B5EF4-FFF2-40B4-BE49-F238E27FC236}">
                    <a16:creationId xmlns:a16="http://schemas.microsoft.com/office/drawing/2014/main" id="{1DE51A61-A6FF-4EFE-B7CC-2AEECE0BBEC5}"/>
                  </a:ext>
                </a:extLst>
              </p:cNvPr>
              <p:cNvSpPr/>
              <p:nvPr/>
            </p:nvSpPr>
            <p:spPr>
              <a:xfrm>
                <a:off x="6801498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6" name="Freeform: Shape 3705">
                <a:extLst>
                  <a:ext uri="{FF2B5EF4-FFF2-40B4-BE49-F238E27FC236}">
                    <a16:creationId xmlns:a16="http://schemas.microsoft.com/office/drawing/2014/main" id="{D2658E41-8F1A-415D-B324-E2FA92108107}"/>
                  </a:ext>
                </a:extLst>
              </p:cNvPr>
              <p:cNvSpPr/>
              <p:nvPr/>
            </p:nvSpPr>
            <p:spPr>
              <a:xfrm>
                <a:off x="7103765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7" name="Freeform: Shape 3706">
                <a:extLst>
                  <a:ext uri="{FF2B5EF4-FFF2-40B4-BE49-F238E27FC236}">
                    <a16:creationId xmlns:a16="http://schemas.microsoft.com/office/drawing/2014/main" id="{B7FFC916-12A4-4664-8CD8-AA7ECE6AED74}"/>
                  </a:ext>
                </a:extLst>
              </p:cNvPr>
              <p:cNvSpPr/>
              <p:nvPr/>
            </p:nvSpPr>
            <p:spPr>
              <a:xfrm>
                <a:off x="740603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8" name="Freeform: Shape 3707">
                <a:extLst>
                  <a:ext uri="{FF2B5EF4-FFF2-40B4-BE49-F238E27FC236}">
                    <a16:creationId xmlns:a16="http://schemas.microsoft.com/office/drawing/2014/main" id="{57CCF7A0-B19C-48C3-924A-9C5F53637E4C}"/>
                  </a:ext>
                </a:extLst>
              </p:cNvPr>
              <p:cNvSpPr/>
              <p:nvPr/>
            </p:nvSpPr>
            <p:spPr>
              <a:xfrm>
                <a:off x="770829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9" name="Freeform: Shape 3708">
                <a:extLst>
                  <a:ext uri="{FF2B5EF4-FFF2-40B4-BE49-F238E27FC236}">
                    <a16:creationId xmlns:a16="http://schemas.microsoft.com/office/drawing/2014/main" id="{679A540E-70B2-43D9-952E-0B5DF124605E}"/>
                  </a:ext>
                </a:extLst>
              </p:cNvPr>
              <p:cNvSpPr/>
              <p:nvPr/>
            </p:nvSpPr>
            <p:spPr>
              <a:xfrm>
                <a:off x="801056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0" name="Freeform: Shape 3709">
                <a:extLst>
                  <a:ext uri="{FF2B5EF4-FFF2-40B4-BE49-F238E27FC236}">
                    <a16:creationId xmlns:a16="http://schemas.microsoft.com/office/drawing/2014/main" id="{4307BFC3-D7D4-48FC-B569-7FFAD7831826}"/>
                  </a:ext>
                </a:extLst>
              </p:cNvPr>
              <p:cNvSpPr/>
              <p:nvPr/>
            </p:nvSpPr>
            <p:spPr>
              <a:xfrm>
                <a:off x="6246282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1" name="Freeform: Shape 3710">
                <a:extLst>
                  <a:ext uri="{FF2B5EF4-FFF2-40B4-BE49-F238E27FC236}">
                    <a16:creationId xmlns:a16="http://schemas.microsoft.com/office/drawing/2014/main" id="{312E4216-3313-4BC1-A18C-0D734C86E66C}"/>
                  </a:ext>
                </a:extLst>
              </p:cNvPr>
              <p:cNvSpPr/>
              <p:nvPr/>
            </p:nvSpPr>
            <p:spPr>
              <a:xfrm>
                <a:off x="654854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2" name="Freeform: Shape 3711">
                <a:extLst>
                  <a:ext uri="{FF2B5EF4-FFF2-40B4-BE49-F238E27FC236}">
                    <a16:creationId xmlns:a16="http://schemas.microsoft.com/office/drawing/2014/main" id="{06D48A65-49CB-4807-9CB9-66F046A44694}"/>
                  </a:ext>
                </a:extLst>
              </p:cNvPr>
              <p:cNvSpPr/>
              <p:nvPr/>
            </p:nvSpPr>
            <p:spPr>
              <a:xfrm>
                <a:off x="685081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3" name="Freeform: Shape 3712">
                <a:extLst>
                  <a:ext uri="{FF2B5EF4-FFF2-40B4-BE49-F238E27FC236}">
                    <a16:creationId xmlns:a16="http://schemas.microsoft.com/office/drawing/2014/main" id="{96855B7D-1360-4E1C-A355-A7CA830FF5F6}"/>
                  </a:ext>
                </a:extLst>
              </p:cNvPr>
              <p:cNvSpPr/>
              <p:nvPr/>
            </p:nvSpPr>
            <p:spPr>
              <a:xfrm>
                <a:off x="7153082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4" name="Freeform: Shape 3713">
                <a:extLst>
                  <a:ext uri="{FF2B5EF4-FFF2-40B4-BE49-F238E27FC236}">
                    <a16:creationId xmlns:a16="http://schemas.microsoft.com/office/drawing/2014/main" id="{EAC5161D-0C47-42EA-B67F-7882D840FEF7}"/>
                  </a:ext>
                </a:extLst>
              </p:cNvPr>
              <p:cNvSpPr/>
              <p:nvPr/>
            </p:nvSpPr>
            <p:spPr>
              <a:xfrm>
                <a:off x="745534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5" name="Freeform: Shape 3714">
                <a:extLst>
                  <a:ext uri="{FF2B5EF4-FFF2-40B4-BE49-F238E27FC236}">
                    <a16:creationId xmlns:a16="http://schemas.microsoft.com/office/drawing/2014/main" id="{CC7B8D14-9418-432B-BE4E-585EEC0BEDAF}"/>
                  </a:ext>
                </a:extLst>
              </p:cNvPr>
              <p:cNvSpPr/>
              <p:nvPr/>
            </p:nvSpPr>
            <p:spPr>
              <a:xfrm>
                <a:off x="7757615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6" name="Freeform: Shape 3715">
                <a:extLst>
                  <a:ext uri="{FF2B5EF4-FFF2-40B4-BE49-F238E27FC236}">
                    <a16:creationId xmlns:a16="http://schemas.microsoft.com/office/drawing/2014/main" id="{79DF8D1F-7D05-4FEE-947B-B983C3F82B96}"/>
                  </a:ext>
                </a:extLst>
              </p:cNvPr>
              <p:cNvSpPr/>
              <p:nvPr/>
            </p:nvSpPr>
            <p:spPr>
              <a:xfrm>
                <a:off x="805988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7" name="Freeform: Shape 3716">
                <a:extLst>
                  <a:ext uri="{FF2B5EF4-FFF2-40B4-BE49-F238E27FC236}">
                    <a16:creationId xmlns:a16="http://schemas.microsoft.com/office/drawing/2014/main" id="{C3B43B33-0060-4C59-9C21-92379C1D86B3}"/>
                  </a:ext>
                </a:extLst>
              </p:cNvPr>
              <p:cNvSpPr/>
              <p:nvPr/>
            </p:nvSpPr>
            <p:spPr>
              <a:xfrm>
                <a:off x="6292417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8" name="Freeform: Shape 3717">
                <a:extLst>
                  <a:ext uri="{FF2B5EF4-FFF2-40B4-BE49-F238E27FC236}">
                    <a16:creationId xmlns:a16="http://schemas.microsoft.com/office/drawing/2014/main" id="{9C7E1C60-5125-4622-8FAE-FF6CB6B0A9F1}"/>
                  </a:ext>
                </a:extLst>
              </p:cNvPr>
              <p:cNvSpPr/>
              <p:nvPr/>
            </p:nvSpPr>
            <p:spPr>
              <a:xfrm>
                <a:off x="6594684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9" name="Freeform: Shape 3718">
                <a:extLst>
                  <a:ext uri="{FF2B5EF4-FFF2-40B4-BE49-F238E27FC236}">
                    <a16:creationId xmlns:a16="http://schemas.microsoft.com/office/drawing/2014/main" id="{030947F3-7AF7-4D2B-9721-350ED7A1CBE3}"/>
                  </a:ext>
                </a:extLst>
              </p:cNvPr>
              <p:cNvSpPr/>
              <p:nvPr/>
            </p:nvSpPr>
            <p:spPr>
              <a:xfrm>
                <a:off x="689695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0" name="Freeform: Shape 3719">
                <a:extLst>
                  <a:ext uri="{FF2B5EF4-FFF2-40B4-BE49-F238E27FC236}">
                    <a16:creationId xmlns:a16="http://schemas.microsoft.com/office/drawing/2014/main" id="{A365BCA7-1657-4C29-AB28-B1F6B6EAFEFF}"/>
                  </a:ext>
                </a:extLst>
              </p:cNvPr>
              <p:cNvSpPr/>
              <p:nvPr/>
            </p:nvSpPr>
            <p:spPr>
              <a:xfrm>
                <a:off x="719921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1" name="Freeform: Shape 3720">
                <a:extLst>
                  <a:ext uri="{FF2B5EF4-FFF2-40B4-BE49-F238E27FC236}">
                    <a16:creationId xmlns:a16="http://schemas.microsoft.com/office/drawing/2014/main" id="{510B6FA5-EA69-41DB-901E-71EE9C5BEEBA}"/>
                  </a:ext>
                </a:extLst>
              </p:cNvPr>
              <p:cNvSpPr/>
              <p:nvPr/>
            </p:nvSpPr>
            <p:spPr>
              <a:xfrm>
                <a:off x="750148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2" name="Freeform: Shape 3721">
                <a:extLst>
                  <a:ext uri="{FF2B5EF4-FFF2-40B4-BE49-F238E27FC236}">
                    <a16:creationId xmlns:a16="http://schemas.microsoft.com/office/drawing/2014/main" id="{BA5E7B92-8117-4ACF-9956-B6679E4BADF0}"/>
                  </a:ext>
                </a:extLst>
              </p:cNvPr>
              <p:cNvSpPr/>
              <p:nvPr/>
            </p:nvSpPr>
            <p:spPr>
              <a:xfrm>
                <a:off x="7803751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3" name="Freeform: Shape 3722">
                <a:extLst>
                  <a:ext uri="{FF2B5EF4-FFF2-40B4-BE49-F238E27FC236}">
                    <a16:creationId xmlns:a16="http://schemas.microsoft.com/office/drawing/2014/main" id="{7D361B11-98DF-447A-9C5C-0A38FDF02627}"/>
                  </a:ext>
                </a:extLst>
              </p:cNvPr>
              <p:cNvSpPr/>
              <p:nvPr/>
            </p:nvSpPr>
            <p:spPr>
              <a:xfrm>
                <a:off x="63353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4" name="Freeform: Shape 3723">
                <a:extLst>
                  <a:ext uri="{FF2B5EF4-FFF2-40B4-BE49-F238E27FC236}">
                    <a16:creationId xmlns:a16="http://schemas.microsoft.com/office/drawing/2014/main" id="{AFD88314-E56A-4CA6-A2B3-8F72EA4D88CE}"/>
                  </a:ext>
                </a:extLst>
              </p:cNvPr>
              <p:cNvSpPr/>
              <p:nvPr/>
            </p:nvSpPr>
            <p:spPr>
              <a:xfrm>
                <a:off x="5953560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5" name="Freeform: Shape 3724">
                <a:extLst>
                  <a:ext uri="{FF2B5EF4-FFF2-40B4-BE49-F238E27FC236}">
                    <a16:creationId xmlns:a16="http://schemas.microsoft.com/office/drawing/2014/main" id="{A0E11657-F557-4126-945B-F4047973062A}"/>
                  </a:ext>
                </a:extLst>
              </p:cNvPr>
              <p:cNvSpPr/>
              <p:nvPr/>
            </p:nvSpPr>
            <p:spPr>
              <a:xfrm>
                <a:off x="5999696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6" name="Freeform: Shape 3725">
                <a:extLst>
                  <a:ext uri="{FF2B5EF4-FFF2-40B4-BE49-F238E27FC236}">
                    <a16:creationId xmlns:a16="http://schemas.microsoft.com/office/drawing/2014/main" id="{C4283604-C977-410A-9724-0FF6996948B7}"/>
                  </a:ext>
                </a:extLst>
              </p:cNvPr>
              <p:cNvSpPr/>
              <p:nvPr/>
            </p:nvSpPr>
            <p:spPr>
              <a:xfrm>
                <a:off x="604424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7" name="Freeform: Shape 3726">
                <a:extLst>
                  <a:ext uri="{FF2B5EF4-FFF2-40B4-BE49-F238E27FC236}">
                    <a16:creationId xmlns:a16="http://schemas.microsoft.com/office/drawing/2014/main" id="{41333A86-7284-4C32-A1B5-6DF946603A90}"/>
                  </a:ext>
                </a:extLst>
              </p:cNvPr>
              <p:cNvSpPr/>
              <p:nvPr/>
            </p:nvSpPr>
            <p:spPr>
              <a:xfrm>
                <a:off x="663763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8" name="Freeform: Shape 3727">
                <a:extLst>
                  <a:ext uri="{FF2B5EF4-FFF2-40B4-BE49-F238E27FC236}">
                    <a16:creationId xmlns:a16="http://schemas.microsoft.com/office/drawing/2014/main" id="{274B5546-E912-4C74-8109-23C4C0C33060}"/>
                  </a:ext>
                </a:extLst>
              </p:cNvPr>
              <p:cNvSpPr/>
              <p:nvPr/>
            </p:nvSpPr>
            <p:spPr>
              <a:xfrm>
                <a:off x="693990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9" name="Freeform: Shape 3728">
                <a:extLst>
                  <a:ext uri="{FF2B5EF4-FFF2-40B4-BE49-F238E27FC236}">
                    <a16:creationId xmlns:a16="http://schemas.microsoft.com/office/drawing/2014/main" id="{B0C9F8B5-3661-446A-BB4E-DB849BF269C0}"/>
                  </a:ext>
                </a:extLst>
              </p:cNvPr>
              <p:cNvSpPr/>
              <p:nvPr/>
            </p:nvSpPr>
            <p:spPr>
              <a:xfrm>
                <a:off x="72421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0" name="Freeform: Shape 3729">
                <a:extLst>
                  <a:ext uri="{FF2B5EF4-FFF2-40B4-BE49-F238E27FC236}">
                    <a16:creationId xmlns:a16="http://schemas.microsoft.com/office/drawing/2014/main" id="{C329D887-BFAE-477B-B22B-73837F0E1DE4}"/>
                  </a:ext>
                </a:extLst>
              </p:cNvPr>
              <p:cNvSpPr/>
              <p:nvPr/>
            </p:nvSpPr>
            <p:spPr>
              <a:xfrm>
                <a:off x="754602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1" name="Freeform: Shape 3730">
                <a:extLst>
                  <a:ext uri="{FF2B5EF4-FFF2-40B4-BE49-F238E27FC236}">
                    <a16:creationId xmlns:a16="http://schemas.microsoft.com/office/drawing/2014/main" id="{22909C62-C4E2-4041-9FA2-54F76DDFBB18}"/>
                  </a:ext>
                </a:extLst>
              </p:cNvPr>
              <p:cNvSpPr/>
              <p:nvPr/>
            </p:nvSpPr>
            <p:spPr>
              <a:xfrm>
                <a:off x="7848296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732" name="Graphic 378">
            <a:extLst>
              <a:ext uri="{FF2B5EF4-FFF2-40B4-BE49-F238E27FC236}">
                <a16:creationId xmlns:a16="http://schemas.microsoft.com/office/drawing/2014/main" id="{FEC56861-BEF9-4BBF-A307-905D67882A69}"/>
              </a:ext>
            </a:extLst>
          </p:cNvPr>
          <p:cNvGrpSpPr/>
          <p:nvPr/>
        </p:nvGrpSpPr>
        <p:grpSpPr>
          <a:xfrm rot="17514568">
            <a:off x="6230555" y="5332973"/>
            <a:ext cx="1288581" cy="405605"/>
            <a:chOff x="3525881" y="4485079"/>
            <a:chExt cx="2720400" cy="556807"/>
          </a:xfrm>
        </p:grpSpPr>
        <p:grpSp>
          <p:nvGrpSpPr>
            <p:cNvPr id="3733" name="Graphic 378">
              <a:extLst>
                <a:ext uri="{FF2B5EF4-FFF2-40B4-BE49-F238E27FC236}">
                  <a16:creationId xmlns:a16="http://schemas.microsoft.com/office/drawing/2014/main" id="{F6863CE9-B878-4897-B315-D78CD5D55326}"/>
                </a:ext>
              </a:extLst>
            </p:cNvPr>
            <p:cNvGrpSpPr/>
            <p:nvPr/>
          </p:nvGrpSpPr>
          <p:grpSpPr>
            <a:xfrm>
              <a:off x="3525881" y="4485079"/>
              <a:ext cx="2720400" cy="556807"/>
              <a:chOff x="3525881" y="4485079"/>
              <a:chExt cx="2720400" cy="556807"/>
            </a:xfrm>
          </p:grpSpPr>
          <p:sp>
            <p:nvSpPr>
              <p:cNvPr id="3734" name="Freeform: Shape 3733">
                <a:extLst>
                  <a:ext uri="{FF2B5EF4-FFF2-40B4-BE49-F238E27FC236}">
                    <a16:creationId xmlns:a16="http://schemas.microsoft.com/office/drawing/2014/main" id="{EBBDE9D8-1868-495F-87C4-00AA471A569D}"/>
                  </a:ext>
                </a:extLst>
              </p:cNvPr>
              <p:cNvSpPr/>
              <p:nvPr/>
            </p:nvSpPr>
            <p:spPr>
              <a:xfrm>
                <a:off x="6107063" y="4623485"/>
                <a:ext cx="139218" cy="268858"/>
              </a:xfrm>
              <a:custGeom>
                <a:avLst/>
                <a:gdLst>
                  <a:gd name="connsiteX0" fmla="*/ 139219 w 139218"/>
                  <a:gd name="connsiteY0" fmla="*/ 138407 h 268858"/>
                  <a:gd name="connsiteX1" fmla="*/ 15130 w 139218"/>
                  <a:gd name="connsiteY1" fmla="*/ 0 h 268858"/>
                  <a:gd name="connsiteX2" fmla="*/ 27857 w 139218"/>
                  <a:gd name="connsiteY2" fmla="*/ 268859 h 268858"/>
                  <a:gd name="connsiteX3" fmla="*/ 139219 w 139218"/>
                  <a:gd name="connsiteY3" fmla="*/ 13840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218" h="268858">
                    <a:moveTo>
                      <a:pt x="139219" y="138407"/>
                    </a:moveTo>
                    <a:cubicBezTo>
                      <a:pt x="139219" y="92271"/>
                      <a:pt x="85129" y="44545"/>
                      <a:pt x="15130" y="0"/>
                    </a:cubicBezTo>
                    <a:cubicBezTo>
                      <a:pt x="-2370" y="73180"/>
                      <a:pt x="-11915" y="174997"/>
                      <a:pt x="27857" y="268859"/>
                    </a:cubicBezTo>
                    <a:cubicBezTo>
                      <a:pt x="91492" y="227496"/>
                      <a:pt x="139219" y="181360"/>
                      <a:pt x="139219" y="138407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735" name="Graphic 378">
                <a:extLst>
                  <a:ext uri="{FF2B5EF4-FFF2-40B4-BE49-F238E27FC236}">
                    <a16:creationId xmlns:a16="http://schemas.microsoft.com/office/drawing/2014/main" id="{FDE6E57D-51E6-4C80-B4FC-27972CCBA6D6}"/>
                  </a:ext>
                </a:extLst>
              </p:cNvPr>
              <p:cNvGrpSpPr/>
              <p:nvPr/>
            </p:nvGrpSpPr>
            <p:grpSpPr>
              <a:xfrm>
                <a:off x="3829739" y="4486670"/>
                <a:ext cx="2305181" cy="555216"/>
                <a:chOff x="3829739" y="4486670"/>
                <a:chExt cx="2305181" cy="555216"/>
              </a:xfrm>
            </p:grpSpPr>
            <p:sp>
              <p:nvSpPr>
                <p:cNvPr id="3736" name="Freeform: Shape 3735">
                  <a:extLst>
                    <a:ext uri="{FF2B5EF4-FFF2-40B4-BE49-F238E27FC236}">
                      <a16:creationId xmlns:a16="http://schemas.microsoft.com/office/drawing/2014/main" id="{114BC408-EF22-466D-8ABB-8006B152846F}"/>
                    </a:ext>
                  </a:extLst>
                </p:cNvPr>
                <p:cNvSpPr/>
                <p:nvPr/>
              </p:nvSpPr>
              <p:spPr>
                <a:xfrm>
                  <a:off x="3829739" y="4491442"/>
                  <a:ext cx="2017232" cy="550443"/>
                </a:xfrm>
                <a:custGeom>
                  <a:avLst/>
                  <a:gdLst>
                    <a:gd name="connsiteX0" fmla="*/ 335675 w 2017232"/>
                    <a:gd name="connsiteY0" fmla="*/ 346811 h 550443"/>
                    <a:gd name="connsiteX1" fmla="*/ 100225 w 2017232"/>
                    <a:gd name="connsiteY1" fmla="*/ 0 h 550443"/>
                    <a:gd name="connsiteX2" fmla="*/ 0 w 2017232"/>
                    <a:gd name="connsiteY2" fmla="*/ 0 h 550443"/>
                    <a:gd name="connsiteX3" fmla="*/ 0 w 2017232"/>
                    <a:gd name="connsiteY3" fmla="*/ 540898 h 550443"/>
                    <a:gd name="connsiteX4" fmla="*/ 1998142 w 2017232"/>
                    <a:gd name="connsiteY4" fmla="*/ 540898 h 550443"/>
                    <a:gd name="connsiteX5" fmla="*/ 1998142 w 2017232"/>
                    <a:gd name="connsiteY5" fmla="*/ 550444 h 550443"/>
                    <a:gd name="connsiteX6" fmla="*/ 2010870 w 2017232"/>
                    <a:gd name="connsiteY6" fmla="*/ 544080 h 550443"/>
                    <a:gd name="connsiteX7" fmla="*/ 2017233 w 2017232"/>
                    <a:gd name="connsiteY7" fmla="*/ 474081 h 550443"/>
                    <a:gd name="connsiteX8" fmla="*/ 335675 w 2017232"/>
                    <a:gd name="connsiteY8" fmla="*/ 346811 h 550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17232" h="550443">
                      <a:moveTo>
                        <a:pt x="335675" y="346811"/>
                      </a:moveTo>
                      <a:cubicBezTo>
                        <a:pt x="181360" y="291130"/>
                        <a:pt x="119316" y="152724"/>
                        <a:pt x="100225" y="0"/>
                      </a:cubicBezTo>
                      <a:lnTo>
                        <a:pt x="0" y="0"/>
                      </a:lnTo>
                      <a:lnTo>
                        <a:pt x="0" y="540898"/>
                      </a:lnTo>
                      <a:lnTo>
                        <a:pt x="1998142" y="540898"/>
                      </a:lnTo>
                      <a:lnTo>
                        <a:pt x="1998142" y="550444"/>
                      </a:lnTo>
                      <a:cubicBezTo>
                        <a:pt x="1998142" y="550444"/>
                        <a:pt x="2002915" y="548853"/>
                        <a:pt x="2010870" y="544080"/>
                      </a:cubicBezTo>
                      <a:cubicBezTo>
                        <a:pt x="2009279" y="520217"/>
                        <a:pt x="2012460" y="496354"/>
                        <a:pt x="2017233" y="474081"/>
                      </a:cubicBezTo>
                      <a:cubicBezTo>
                        <a:pt x="1506561" y="494763"/>
                        <a:pt x="836802" y="510672"/>
                        <a:pt x="335675" y="34681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7" name="Freeform: Shape 3736">
                  <a:extLst>
                    <a:ext uri="{FF2B5EF4-FFF2-40B4-BE49-F238E27FC236}">
                      <a16:creationId xmlns:a16="http://schemas.microsoft.com/office/drawing/2014/main" id="{39ADA8B3-0416-41B3-9666-A7EF103E5F2C}"/>
                    </a:ext>
                  </a:extLst>
                </p:cNvPr>
                <p:cNvSpPr/>
                <p:nvPr/>
              </p:nvSpPr>
              <p:spPr>
                <a:xfrm>
                  <a:off x="3929964" y="4486670"/>
                  <a:ext cx="1947234" cy="491508"/>
                </a:xfrm>
                <a:custGeom>
                  <a:avLst/>
                  <a:gdLst>
                    <a:gd name="connsiteX0" fmla="*/ 1942462 w 1947234"/>
                    <a:gd name="connsiteY0" fmla="*/ 149542 h 491508"/>
                    <a:gd name="connsiteX1" fmla="*/ 1902690 w 1947234"/>
                    <a:gd name="connsiteY1" fmla="*/ 1590 h 491508"/>
                    <a:gd name="connsiteX2" fmla="*/ 1897917 w 1947234"/>
                    <a:gd name="connsiteY2" fmla="*/ 0 h 491508"/>
                    <a:gd name="connsiteX3" fmla="*/ 1897917 w 1947234"/>
                    <a:gd name="connsiteY3" fmla="*/ 4772 h 491508"/>
                    <a:gd name="connsiteX4" fmla="*/ 0 w 1947234"/>
                    <a:gd name="connsiteY4" fmla="*/ 4772 h 491508"/>
                    <a:gd name="connsiteX5" fmla="*/ 235450 w 1947234"/>
                    <a:gd name="connsiteY5" fmla="*/ 351584 h 491508"/>
                    <a:gd name="connsiteX6" fmla="*/ 1918599 w 1947234"/>
                    <a:gd name="connsiteY6" fmla="*/ 478854 h 491508"/>
                    <a:gd name="connsiteX7" fmla="*/ 1947234 w 1947234"/>
                    <a:gd name="connsiteY7" fmla="*/ 392947 h 491508"/>
                    <a:gd name="connsiteX8" fmla="*/ 1942462 w 1947234"/>
                    <a:gd name="connsiteY8" fmla="*/ 149542 h 49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47234" h="491508">
                      <a:moveTo>
                        <a:pt x="1942462" y="149542"/>
                      </a:moveTo>
                      <a:cubicBezTo>
                        <a:pt x="1878827" y="106589"/>
                        <a:pt x="1882008" y="49317"/>
                        <a:pt x="1902690" y="1590"/>
                      </a:cubicBezTo>
                      <a:cubicBezTo>
                        <a:pt x="1899508" y="0"/>
                        <a:pt x="1897917" y="0"/>
                        <a:pt x="1897917" y="0"/>
                      </a:cubicBezTo>
                      <a:lnTo>
                        <a:pt x="1897917" y="4772"/>
                      </a:lnTo>
                      <a:lnTo>
                        <a:pt x="0" y="4772"/>
                      </a:lnTo>
                      <a:cubicBezTo>
                        <a:pt x="19091" y="159088"/>
                        <a:pt x="81135" y="297494"/>
                        <a:pt x="235450" y="351584"/>
                      </a:cubicBezTo>
                      <a:cubicBezTo>
                        <a:pt x="738167" y="515444"/>
                        <a:pt x="1406336" y="499536"/>
                        <a:pt x="1918599" y="478854"/>
                      </a:cubicBezTo>
                      <a:cubicBezTo>
                        <a:pt x="1929735" y="431127"/>
                        <a:pt x="1947234" y="392947"/>
                        <a:pt x="1947234" y="392947"/>
                      </a:cubicBezTo>
                      <a:cubicBezTo>
                        <a:pt x="1791328" y="291130"/>
                        <a:pt x="1942462" y="149542"/>
                        <a:pt x="1942462" y="149542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8" name="Freeform: Shape 3737">
                  <a:extLst>
                    <a:ext uri="{FF2B5EF4-FFF2-40B4-BE49-F238E27FC236}">
                      <a16:creationId xmlns:a16="http://schemas.microsoft.com/office/drawing/2014/main" id="{567B1D2B-09A7-4297-BA73-720415F06668}"/>
                    </a:ext>
                  </a:extLst>
                </p:cNvPr>
                <p:cNvSpPr/>
                <p:nvPr/>
              </p:nvSpPr>
              <p:spPr>
                <a:xfrm>
                  <a:off x="5840608" y="4959160"/>
                  <a:ext cx="165451" cy="76362"/>
                </a:xfrm>
                <a:custGeom>
                  <a:avLst/>
                  <a:gdLst>
                    <a:gd name="connsiteX0" fmla="*/ 0 w 165451"/>
                    <a:gd name="connsiteY0" fmla="*/ 76362 h 76362"/>
                    <a:gd name="connsiteX1" fmla="*/ 165451 w 165451"/>
                    <a:gd name="connsiteY1" fmla="*/ 0 h 76362"/>
                    <a:gd name="connsiteX2" fmla="*/ 7954 w 165451"/>
                    <a:gd name="connsiteY2" fmla="*/ 6363 h 76362"/>
                    <a:gd name="connsiteX3" fmla="*/ 0 w 165451"/>
                    <a:gd name="connsiteY3" fmla="*/ 76362 h 76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5451" h="76362">
                      <a:moveTo>
                        <a:pt x="0" y="76362"/>
                      </a:moveTo>
                      <a:cubicBezTo>
                        <a:pt x="28636" y="63635"/>
                        <a:pt x="97043" y="31818"/>
                        <a:pt x="165451" y="0"/>
                      </a:cubicBezTo>
                      <a:cubicBezTo>
                        <a:pt x="112952" y="1591"/>
                        <a:pt x="60453" y="4773"/>
                        <a:pt x="7954" y="6363"/>
                      </a:cubicBezTo>
                      <a:cubicBezTo>
                        <a:pt x="3182" y="27045"/>
                        <a:pt x="0" y="50908"/>
                        <a:pt x="0" y="76362"/>
                      </a:cubicBezTo>
                      <a:close/>
                    </a:path>
                  </a:pathLst>
                </a:custGeom>
                <a:solidFill>
                  <a:srgbClr val="FFD4C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9" name="Freeform: Shape 3738">
                  <a:extLst>
                    <a:ext uri="{FF2B5EF4-FFF2-40B4-BE49-F238E27FC236}">
                      <a16:creationId xmlns:a16="http://schemas.microsoft.com/office/drawing/2014/main" id="{EC490634-9B46-4A96-98C4-AF3711CB1E98}"/>
                    </a:ext>
                  </a:extLst>
                </p:cNvPr>
                <p:cNvSpPr/>
                <p:nvPr/>
              </p:nvSpPr>
              <p:spPr>
                <a:xfrm>
                  <a:off x="5808238" y="4488260"/>
                  <a:ext cx="326682" cy="475672"/>
                </a:xfrm>
                <a:custGeom>
                  <a:avLst/>
                  <a:gdLst>
                    <a:gd name="connsiteX0" fmla="*/ 313955 w 326682"/>
                    <a:gd name="connsiteY0" fmla="*/ 135225 h 475672"/>
                    <a:gd name="connsiteX1" fmla="*/ 26006 w 326682"/>
                    <a:gd name="connsiteY1" fmla="*/ 0 h 475672"/>
                    <a:gd name="connsiteX2" fmla="*/ 65778 w 326682"/>
                    <a:gd name="connsiteY2" fmla="*/ 147952 h 475672"/>
                    <a:gd name="connsiteX3" fmla="*/ 70551 w 326682"/>
                    <a:gd name="connsiteY3" fmla="*/ 389765 h 475672"/>
                    <a:gd name="connsiteX4" fmla="*/ 41915 w 326682"/>
                    <a:gd name="connsiteY4" fmla="*/ 475673 h 475672"/>
                    <a:gd name="connsiteX5" fmla="*/ 199412 w 326682"/>
                    <a:gd name="connsiteY5" fmla="*/ 469309 h 475672"/>
                    <a:gd name="connsiteX6" fmla="*/ 326682 w 326682"/>
                    <a:gd name="connsiteY6" fmla="*/ 404083 h 475672"/>
                    <a:gd name="connsiteX7" fmla="*/ 313955 w 326682"/>
                    <a:gd name="connsiteY7" fmla="*/ 135225 h 475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6682" h="475672">
                      <a:moveTo>
                        <a:pt x="313955" y="135225"/>
                      </a:moveTo>
                      <a:cubicBezTo>
                        <a:pt x="248729" y="98635"/>
                        <a:pt x="57824" y="14318"/>
                        <a:pt x="26006" y="0"/>
                      </a:cubicBezTo>
                      <a:cubicBezTo>
                        <a:pt x="5325" y="47726"/>
                        <a:pt x="3734" y="104998"/>
                        <a:pt x="65778" y="147952"/>
                      </a:cubicBezTo>
                      <a:cubicBezTo>
                        <a:pt x="65778" y="147952"/>
                        <a:pt x="-85355" y="289540"/>
                        <a:pt x="70551" y="389765"/>
                      </a:cubicBezTo>
                      <a:cubicBezTo>
                        <a:pt x="70551" y="389765"/>
                        <a:pt x="51460" y="427946"/>
                        <a:pt x="41915" y="475673"/>
                      </a:cubicBezTo>
                      <a:cubicBezTo>
                        <a:pt x="94414" y="474082"/>
                        <a:pt x="146913" y="470900"/>
                        <a:pt x="199412" y="469309"/>
                      </a:cubicBezTo>
                      <a:cubicBezTo>
                        <a:pt x="248729" y="445446"/>
                        <a:pt x="296456" y="421583"/>
                        <a:pt x="326682" y="404083"/>
                      </a:cubicBezTo>
                      <a:cubicBezTo>
                        <a:pt x="286910" y="308631"/>
                        <a:pt x="296456" y="208405"/>
                        <a:pt x="313955" y="135225"/>
                      </a:cubicBezTo>
                      <a:close/>
                    </a:path>
                  </a:pathLst>
                </a:custGeom>
                <a:solidFill>
                  <a:srgbClr val="FFE1D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40" name="Freeform: Shape 3739">
                <a:extLst>
                  <a:ext uri="{FF2B5EF4-FFF2-40B4-BE49-F238E27FC236}">
                    <a16:creationId xmlns:a16="http://schemas.microsoft.com/office/drawing/2014/main" id="{C03E19BA-DF94-4A5D-8FD1-97E86571FE1C}"/>
                  </a:ext>
                </a:extLst>
              </p:cNvPr>
              <p:cNvSpPr/>
              <p:nvPr/>
            </p:nvSpPr>
            <p:spPr>
              <a:xfrm>
                <a:off x="3525881" y="4785755"/>
                <a:ext cx="264085" cy="246586"/>
              </a:xfrm>
              <a:custGeom>
                <a:avLst/>
                <a:gdLst>
                  <a:gd name="connsiteX0" fmla="*/ 0 w 264085"/>
                  <a:gd name="connsiteY0" fmla="*/ 0 h 246586"/>
                  <a:gd name="connsiteX1" fmla="*/ 0 w 264085"/>
                  <a:gd name="connsiteY1" fmla="*/ 114543 h 246586"/>
                  <a:gd name="connsiteX2" fmla="*/ 87498 w 264085"/>
                  <a:gd name="connsiteY2" fmla="*/ 240223 h 246586"/>
                  <a:gd name="connsiteX3" fmla="*/ 230677 w 264085"/>
                  <a:gd name="connsiteY3" fmla="*/ 246586 h 246586"/>
                  <a:gd name="connsiteX4" fmla="*/ 264086 w 264085"/>
                  <a:gd name="connsiteY4" fmla="*/ 200451 h 246586"/>
                  <a:gd name="connsiteX5" fmla="*/ 264086 w 264085"/>
                  <a:gd name="connsiteY5" fmla="*/ 116134 h 246586"/>
                  <a:gd name="connsiteX6" fmla="*/ 0 w 264085"/>
                  <a:gd name="connsiteY6" fmla="*/ 0 h 246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085" h="246586">
                    <a:moveTo>
                      <a:pt x="0" y="0"/>
                    </a:moveTo>
                    <a:lnTo>
                      <a:pt x="0" y="114543"/>
                    </a:lnTo>
                    <a:cubicBezTo>
                      <a:pt x="0" y="139997"/>
                      <a:pt x="19091" y="240223"/>
                      <a:pt x="87498" y="240223"/>
                    </a:cubicBezTo>
                    <a:lnTo>
                      <a:pt x="230677" y="246586"/>
                    </a:lnTo>
                    <a:cubicBezTo>
                      <a:pt x="248177" y="246586"/>
                      <a:pt x="264086" y="225905"/>
                      <a:pt x="264086" y="200451"/>
                    </a:cubicBezTo>
                    <a:lnTo>
                      <a:pt x="264086" y="116134"/>
                    </a:lnTo>
                    <a:cubicBezTo>
                      <a:pt x="160679" y="117725"/>
                      <a:pt x="63635" y="77953"/>
                      <a:pt x="0" y="0"/>
                    </a:cubicBezTo>
                    <a:close/>
                  </a:path>
                </a:pathLst>
              </a:custGeom>
              <a:solidFill>
                <a:srgbClr val="F95D91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1" name="Freeform: Shape 3740">
                <a:extLst>
                  <a:ext uri="{FF2B5EF4-FFF2-40B4-BE49-F238E27FC236}">
                    <a16:creationId xmlns:a16="http://schemas.microsoft.com/office/drawing/2014/main" id="{AC612812-0872-4297-9DDF-B9BF9DEB71A0}"/>
                  </a:ext>
                </a:extLst>
              </p:cNvPr>
              <p:cNvSpPr/>
              <p:nvPr/>
            </p:nvSpPr>
            <p:spPr>
              <a:xfrm>
                <a:off x="3525881" y="4485079"/>
                <a:ext cx="264085" cy="415265"/>
              </a:xfrm>
              <a:custGeom>
                <a:avLst/>
                <a:gdLst>
                  <a:gd name="connsiteX0" fmla="*/ 264086 w 264085"/>
                  <a:gd name="connsiteY0" fmla="*/ 257722 h 415265"/>
                  <a:gd name="connsiteX1" fmla="*/ 264086 w 264085"/>
                  <a:gd name="connsiteY1" fmla="*/ 46135 h 415265"/>
                  <a:gd name="connsiteX2" fmla="*/ 230677 w 264085"/>
                  <a:gd name="connsiteY2" fmla="*/ 0 h 415265"/>
                  <a:gd name="connsiteX3" fmla="*/ 87498 w 264085"/>
                  <a:gd name="connsiteY3" fmla="*/ 6363 h 415265"/>
                  <a:gd name="connsiteX4" fmla="*/ 0 w 264085"/>
                  <a:gd name="connsiteY4" fmla="*/ 132043 h 415265"/>
                  <a:gd name="connsiteX5" fmla="*/ 0 w 264085"/>
                  <a:gd name="connsiteY5" fmla="*/ 270449 h 415265"/>
                  <a:gd name="connsiteX6" fmla="*/ 0 w 264085"/>
                  <a:gd name="connsiteY6" fmla="*/ 275222 h 415265"/>
                  <a:gd name="connsiteX7" fmla="*/ 0 w 264085"/>
                  <a:gd name="connsiteY7" fmla="*/ 299085 h 415265"/>
                  <a:gd name="connsiteX8" fmla="*/ 264086 w 264085"/>
                  <a:gd name="connsiteY8" fmla="*/ 415219 h 415265"/>
                  <a:gd name="connsiteX9" fmla="*/ 264086 w 264085"/>
                  <a:gd name="connsiteY9" fmla="*/ 287949 h 415265"/>
                  <a:gd name="connsiteX10" fmla="*/ 264086 w 264085"/>
                  <a:gd name="connsiteY10" fmla="*/ 257722 h 41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085" h="415265">
                    <a:moveTo>
                      <a:pt x="264086" y="257722"/>
                    </a:moveTo>
                    <a:lnTo>
                      <a:pt x="264086" y="46135"/>
                    </a:lnTo>
                    <a:cubicBezTo>
                      <a:pt x="264086" y="20681"/>
                      <a:pt x="249768" y="0"/>
                      <a:pt x="230677" y="0"/>
                    </a:cubicBezTo>
                    <a:lnTo>
                      <a:pt x="87498" y="6363"/>
                    </a:lnTo>
                    <a:cubicBezTo>
                      <a:pt x="19091" y="6363"/>
                      <a:pt x="0" y="106589"/>
                      <a:pt x="0" y="132043"/>
                    </a:cubicBezTo>
                    <a:lnTo>
                      <a:pt x="0" y="270449"/>
                    </a:lnTo>
                    <a:lnTo>
                      <a:pt x="0" y="275222"/>
                    </a:lnTo>
                    <a:lnTo>
                      <a:pt x="0" y="299085"/>
                    </a:lnTo>
                    <a:cubicBezTo>
                      <a:pt x="63635" y="377038"/>
                      <a:pt x="160679" y="416810"/>
                      <a:pt x="264086" y="415219"/>
                    </a:cubicBezTo>
                    <a:lnTo>
                      <a:pt x="264086" y="287949"/>
                    </a:lnTo>
                    <a:lnTo>
                      <a:pt x="264086" y="257722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2" name="Freeform: Shape 3741">
                <a:extLst>
                  <a:ext uri="{FF2B5EF4-FFF2-40B4-BE49-F238E27FC236}">
                    <a16:creationId xmlns:a16="http://schemas.microsoft.com/office/drawing/2014/main" id="{BB4FCBA2-4172-4241-9CFE-D4BE3519433F}"/>
                  </a:ext>
                </a:extLst>
              </p:cNvPr>
              <p:cNvSpPr/>
              <p:nvPr/>
            </p:nvSpPr>
            <p:spPr>
              <a:xfrm>
                <a:off x="3750195" y="4900298"/>
                <a:ext cx="79543" cy="132042"/>
              </a:xfrm>
              <a:custGeom>
                <a:avLst/>
                <a:gdLst>
                  <a:gd name="connsiteX0" fmla="*/ 0 w 79543"/>
                  <a:gd name="connsiteY0" fmla="*/ 0 h 132042"/>
                  <a:gd name="connsiteX1" fmla="*/ 0 w 79543"/>
                  <a:gd name="connsiteY1" fmla="*/ 132043 h 132042"/>
                  <a:gd name="connsiteX2" fmla="*/ 79544 w 79543"/>
                  <a:gd name="connsiteY2" fmla="*/ 132043 h 132042"/>
                  <a:gd name="connsiteX3" fmla="*/ 79544 w 79543"/>
                  <a:gd name="connsiteY3" fmla="*/ 0 h 132042"/>
                  <a:gd name="connsiteX4" fmla="*/ 0 w 79543"/>
                  <a:gd name="connsiteY4" fmla="*/ 0 h 132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132042">
                    <a:moveTo>
                      <a:pt x="0" y="0"/>
                    </a:moveTo>
                    <a:lnTo>
                      <a:pt x="0" y="132043"/>
                    </a:lnTo>
                    <a:lnTo>
                      <a:pt x="79544" y="132043"/>
                    </a:lnTo>
                    <a:lnTo>
                      <a:pt x="79544" y="0"/>
                    </a:lnTo>
                    <a:cubicBezTo>
                      <a:pt x="52499" y="1590"/>
                      <a:pt x="25454" y="3181"/>
                      <a:pt x="0" y="0"/>
                    </a:cubicBezTo>
                    <a:close/>
                  </a:path>
                </a:pathLst>
              </a:custGeom>
              <a:solidFill>
                <a:srgbClr val="E3E5E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3" name="Freeform: Shape 3742">
                <a:extLst>
                  <a:ext uri="{FF2B5EF4-FFF2-40B4-BE49-F238E27FC236}">
                    <a16:creationId xmlns:a16="http://schemas.microsoft.com/office/drawing/2014/main" id="{FD2DED90-6EE7-48CC-ADEC-85A1EAF1B88A}"/>
                  </a:ext>
                </a:extLst>
              </p:cNvPr>
              <p:cNvSpPr/>
              <p:nvPr/>
            </p:nvSpPr>
            <p:spPr>
              <a:xfrm>
                <a:off x="3750195" y="4485079"/>
                <a:ext cx="79543" cy="416953"/>
              </a:xfrm>
              <a:custGeom>
                <a:avLst/>
                <a:gdLst>
                  <a:gd name="connsiteX0" fmla="*/ 0 w 79543"/>
                  <a:gd name="connsiteY0" fmla="*/ 1591 h 416953"/>
                  <a:gd name="connsiteX1" fmla="*/ 0 w 79543"/>
                  <a:gd name="connsiteY1" fmla="*/ 415219 h 416953"/>
                  <a:gd name="connsiteX2" fmla="*/ 79544 w 79543"/>
                  <a:gd name="connsiteY2" fmla="*/ 413628 h 416953"/>
                  <a:gd name="connsiteX3" fmla="*/ 79544 w 79543"/>
                  <a:gd name="connsiteY3" fmla="*/ 0 h 416953"/>
                  <a:gd name="connsiteX4" fmla="*/ 0 w 79543"/>
                  <a:gd name="connsiteY4" fmla="*/ 0 h 416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416953">
                    <a:moveTo>
                      <a:pt x="0" y="1591"/>
                    </a:moveTo>
                    <a:lnTo>
                      <a:pt x="0" y="415219"/>
                    </a:lnTo>
                    <a:cubicBezTo>
                      <a:pt x="25454" y="418401"/>
                      <a:pt x="52499" y="416810"/>
                      <a:pt x="79544" y="413628"/>
                    </a:cubicBezTo>
                    <a:lnTo>
                      <a:pt x="795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744" name="Graphic 378">
              <a:extLst>
                <a:ext uri="{FF2B5EF4-FFF2-40B4-BE49-F238E27FC236}">
                  <a16:creationId xmlns:a16="http://schemas.microsoft.com/office/drawing/2014/main" id="{A9BCE2EB-4C0D-48D9-836D-FC907E3D1319}"/>
                </a:ext>
              </a:extLst>
            </p:cNvPr>
            <p:cNvGrpSpPr/>
            <p:nvPr/>
          </p:nvGrpSpPr>
          <p:grpSpPr>
            <a:xfrm>
              <a:off x="4551997" y="4703029"/>
              <a:ext cx="715894" cy="219541"/>
              <a:chOff x="4551997" y="4703029"/>
              <a:chExt cx="715894" cy="219541"/>
            </a:xfrm>
          </p:grpSpPr>
          <p:grpSp>
            <p:nvGrpSpPr>
              <p:cNvPr id="3745" name="Graphic 378">
                <a:extLst>
                  <a:ext uri="{FF2B5EF4-FFF2-40B4-BE49-F238E27FC236}">
                    <a16:creationId xmlns:a16="http://schemas.microsoft.com/office/drawing/2014/main" id="{86B46DE3-9219-4BD7-BCB9-FBBC2EB10B10}"/>
                  </a:ext>
                </a:extLst>
              </p:cNvPr>
              <p:cNvGrpSpPr/>
              <p:nvPr/>
            </p:nvGrpSpPr>
            <p:grpSpPr>
              <a:xfrm>
                <a:off x="4551997" y="4703029"/>
                <a:ext cx="715894" cy="219541"/>
                <a:chOff x="4551997" y="4703029"/>
                <a:chExt cx="715894" cy="219541"/>
              </a:xfrm>
            </p:grpSpPr>
            <p:sp>
              <p:nvSpPr>
                <p:cNvPr id="3746" name="Freeform: Shape 3745">
                  <a:extLst>
                    <a:ext uri="{FF2B5EF4-FFF2-40B4-BE49-F238E27FC236}">
                      <a16:creationId xmlns:a16="http://schemas.microsoft.com/office/drawing/2014/main" id="{96288991-F6FC-46DE-93D9-3B2858651F32}"/>
                    </a:ext>
                  </a:extLst>
                </p:cNvPr>
                <p:cNvSpPr/>
                <p:nvPr/>
              </p:nvSpPr>
              <p:spPr>
                <a:xfrm>
                  <a:off x="4551997" y="4803254"/>
                  <a:ext cx="208404" cy="104998"/>
                </a:xfrm>
                <a:custGeom>
                  <a:avLst/>
                  <a:gdLst>
                    <a:gd name="connsiteX0" fmla="*/ 208405 w 208404"/>
                    <a:gd name="connsiteY0" fmla="*/ 52499 h 104998"/>
                    <a:gd name="connsiteX1" fmla="*/ 104998 w 208404"/>
                    <a:gd name="connsiteY1" fmla="*/ 104998 h 104998"/>
                    <a:gd name="connsiteX2" fmla="*/ 0 w 208404"/>
                    <a:gd name="connsiteY2" fmla="*/ 52499 h 104998"/>
                    <a:gd name="connsiteX3" fmla="*/ 104998 w 208404"/>
                    <a:gd name="connsiteY3" fmla="*/ 0 h 104998"/>
                    <a:gd name="connsiteX4" fmla="*/ 208405 w 208404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404" h="104998">
                      <a:moveTo>
                        <a:pt x="208405" y="52499"/>
                      </a:moveTo>
                      <a:cubicBezTo>
                        <a:pt x="208405" y="81135"/>
                        <a:pt x="162269" y="104998"/>
                        <a:pt x="104998" y="104998"/>
                      </a:cubicBezTo>
                      <a:cubicBezTo>
                        <a:pt x="47726" y="104998"/>
                        <a:pt x="0" y="81135"/>
                        <a:pt x="0" y="52499"/>
                      </a:cubicBezTo>
                      <a:cubicBezTo>
                        <a:pt x="0" y="23863"/>
                        <a:pt x="46135" y="0"/>
                        <a:pt x="104998" y="0"/>
                      </a:cubicBezTo>
                      <a:cubicBezTo>
                        <a:pt x="162269" y="0"/>
                        <a:pt x="208405" y="23863"/>
                        <a:pt x="208405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7" name="Freeform: Shape 3746">
                  <a:extLst>
                    <a:ext uri="{FF2B5EF4-FFF2-40B4-BE49-F238E27FC236}">
                      <a16:creationId xmlns:a16="http://schemas.microsoft.com/office/drawing/2014/main" id="{B031139F-E1EE-4FB7-9CD5-6EDA0DF12612}"/>
                    </a:ext>
                  </a:extLst>
                </p:cNvPr>
                <p:cNvSpPr/>
                <p:nvPr/>
              </p:nvSpPr>
              <p:spPr>
                <a:xfrm>
                  <a:off x="5057896" y="4817572"/>
                  <a:ext cx="209995" cy="104998"/>
                </a:xfrm>
                <a:custGeom>
                  <a:avLst/>
                  <a:gdLst>
                    <a:gd name="connsiteX0" fmla="*/ 0 w 209995"/>
                    <a:gd name="connsiteY0" fmla="*/ 52499 h 104998"/>
                    <a:gd name="connsiteX1" fmla="*/ 104998 w 209995"/>
                    <a:gd name="connsiteY1" fmla="*/ 104998 h 104998"/>
                    <a:gd name="connsiteX2" fmla="*/ 209996 w 209995"/>
                    <a:gd name="connsiteY2" fmla="*/ 52499 h 104998"/>
                    <a:gd name="connsiteX3" fmla="*/ 104998 w 209995"/>
                    <a:gd name="connsiteY3" fmla="*/ 0 h 104998"/>
                    <a:gd name="connsiteX4" fmla="*/ 0 w 209995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9995" h="104998">
                      <a:moveTo>
                        <a:pt x="0" y="52499"/>
                      </a:moveTo>
                      <a:cubicBezTo>
                        <a:pt x="0" y="81135"/>
                        <a:pt x="46135" y="104998"/>
                        <a:pt x="104998" y="104998"/>
                      </a:cubicBezTo>
                      <a:cubicBezTo>
                        <a:pt x="162270" y="104998"/>
                        <a:pt x="209996" y="81135"/>
                        <a:pt x="209996" y="52499"/>
                      </a:cubicBezTo>
                      <a:cubicBezTo>
                        <a:pt x="209996" y="23863"/>
                        <a:pt x="163860" y="0"/>
                        <a:pt x="104998" y="0"/>
                      </a:cubicBezTo>
                      <a:cubicBezTo>
                        <a:pt x="46135" y="0"/>
                        <a:pt x="0" y="23863"/>
                        <a:pt x="0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8" name="Freeform: Shape 3747">
                  <a:extLst>
                    <a:ext uri="{FF2B5EF4-FFF2-40B4-BE49-F238E27FC236}">
                      <a16:creationId xmlns:a16="http://schemas.microsoft.com/office/drawing/2014/main" id="{6C5C2651-A3EB-4F77-B6D5-01C8C4AB6A05}"/>
                    </a:ext>
                  </a:extLst>
                </p:cNvPr>
                <p:cNvSpPr/>
                <p:nvPr/>
              </p:nvSpPr>
              <p:spPr>
                <a:xfrm>
                  <a:off x="4623587" y="4703029"/>
                  <a:ext cx="138406" cy="69999"/>
                </a:xfrm>
                <a:custGeom>
                  <a:avLst/>
                  <a:gdLst>
                    <a:gd name="connsiteX0" fmla="*/ 0 w 138406"/>
                    <a:gd name="connsiteY0" fmla="*/ 68408 h 69999"/>
                    <a:gd name="connsiteX1" fmla="*/ 69999 w 138406"/>
                    <a:gd name="connsiteY1" fmla="*/ 0 h 69999"/>
                    <a:gd name="connsiteX2" fmla="*/ 138406 w 138406"/>
                    <a:gd name="connsiteY2" fmla="*/ 69999 h 69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9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9" name="Freeform: Shape 3748">
                  <a:extLst>
                    <a:ext uri="{FF2B5EF4-FFF2-40B4-BE49-F238E27FC236}">
                      <a16:creationId xmlns:a16="http://schemas.microsoft.com/office/drawing/2014/main" id="{FD0AC95A-A826-4816-BBB5-46C8486134C7}"/>
                    </a:ext>
                  </a:extLst>
                </p:cNvPr>
                <p:cNvSpPr/>
                <p:nvPr/>
              </p:nvSpPr>
              <p:spPr>
                <a:xfrm>
                  <a:off x="5059487" y="4712574"/>
                  <a:ext cx="138406" cy="69998"/>
                </a:xfrm>
                <a:custGeom>
                  <a:avLst/>
                  <a:gdLst>
                    <a:gd name="connsiteX0" fmla="*/ 0 w 138406"/>
                    <a:gd name="connsiteY0" fmla="*/ 68408 h 69998"/>
                    <a:gd name="connsiteX1" fmla="*/ 69999 w 138406"/>
                    <a:gd name="connsiteY1" fmla="*/ 0 h 69998"/>
                    <a:gd name="connsiteX2" fmla="*/ 138406 w 138406"/>
                    <a:gd name="connsiteY2" fmla="*/ 69999 h 69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8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50" name="Graphic 378">
                <a:extLst>
                  <a:ext uri="{FF2B5EF4-FFF2-40B4-BE49-F238E27FC236}">
                    <a16:creationId xmlns:a16="http://schemas.microsoft.com/office/drawing/2014/main" id="{F8B22204-D3B0-4D45-B554-BD2C2438DC9D}"/>
                  </a:ext>
                </a:extLst>
              </p:cNvPr>
              <p:cNvGrpSpPr/>
              <p:nvPr/>
            </p:nvGrpSpPr>
            <p:grpSpPr>
              <a:xfrm>
                <a:off x="4806538" y="4771437"/>
                <a:ext cx="219541" cy="127355"/>
                <a:chOff x="4806538" y="4771437"/>
                <a:chExt cx="219541" cy="127355"/>
              </a:xfrm>
            </p:grpSpPr>
            <p:sp>
              <p:nvSpPr>
                <p:cNvPr id="3751" name="Freeform: Shape 3750">
                  <a:extLst>
                    <a:ext uri="{FF2B5EF4-FFF2-40B4-BE49-F238E27FC236}">
                      <a16:creationId xmlns:a16="http://schemas.microsoft.com/office/drawing/2014/main" id="{817ECA37-111E-4623-B209-FAAE0558E501}"/>
                    </a:ext>
                  </a:extLst>
                </p:cNvPr>
                <p:cNvSpPr/>
                <p:nvPr/>
              </p:nvSpPr>
              <p:spPr>
                <a:xfrm>
                  <a:off x="4828810" y="4820127"/>
                  <a:ext cx="192496" cy="78665"/>
                </a:xfrm>
                <a:custGeom>
                  <a:avLst/>
                  <a:gdLst>
                    <a:gd name="connsiteX0" fmla="*/ 0 w 192496"/>
                    <a:gd name="connsiteY0" fmla="*/ 34035 h 78665"/>
                    <a:gd name="connsiteX1" fmla="*/ 85907 w 192496"/>
                    <a:gd name="connsiteY1" fmla="*/ 78580 h 78665"/>
                    <a:gd name="connsiteX2" fmla="*/ 182951 w 192496"/>
                    <a:gd name="connsiteY2" fmla="*/ 24490 h 78665"/>
                    <a:gd name="connsiteX3" fmla="*/ 192496 w 192496"/>
                    <a:gd name="connsiteY3" fmla="*/ 2217 h 78665"/>
                    <a:gd name="connsiteX4" fmla="*/ 0 w 192496"/>
                    <a:gd name="connsiteY4" fmla="*/ 34035 h 78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496" h="78665">
                      <a:moveTo>
                        <a:pt x="0" y="34035"/>
                      </a:moveTo>
                      <a:cubicBezTo>
                        <a:pt x="20681" y="61080"/>
                        <a:pt x="50908" y="76989"/>
                        <a:pt x="85907" y="78580"/>
                      </a:cubicBezTo>
                      <a:cubicBezTo>
                        <a:pt x="125679" y="80171"/>
                        <a:pt x="162270" y="59489"/>
                        <a:pt x="182951" y="24490"/>
                      </a:cubicBezTo>
                      <a:cubicBezTo>
                        <a:pt x="187724" y="18126"/>
                        <a:pt x="190905" y="10172"/>
                        <a:pt x="192496" y="2217"/>
                      </a:cubicBezTo>
                      <a:cubicBezTo>
                        <a:pt x="124089" y="-4146"/>
                        <a:pt x="55681" y="2217"/>
                        <a:pt x="0" y="34035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52" name="Freeform: Shape 3751">
                  <a:extLst>
                    <a:ext uri="{FF2B5EF4-FFF2-40B4-BE49-F238E27FC236}">
                      <a16:creationId xmlns:a16="http://schemas.microsoft.com/office/drawing/2014/main" id="{43C3F86F-48FF-45D9-8656-DDB1A45F17D3}"/>
                    </a:ext>
                  </a:extLst>
                </p:cNvPr>
                <p:cNvSpPr/>
                <p:nvPr/>
              </p:nvSpPr>
              <p:spPr>
                <a:xfrm>
                  <a:off x="4806538" y="4771437"/>
                  <a:ext cx="219541" cy="82725"/>
                </a:xfrm>
                <a:custGeom>
                  <a:avLst/>
                  <a:gdLst>
                    <a:gd name="connsiteX0" fmla="*/ 205223 w 219541"/>
                    <a:gd name="connsiteY0" fmla="*/ 4772 h 82725"/>
                    <a:gd name="connsiteX1" fmla="*/ 15909 w 219541"/>
                    <a:gd name="connsiteY1" fmla="*/ 0 h 82725"/>
                    <a:gd name="connsiteX2" fmla="*/ 0 w 219541"/>
                    <a:gd name="connsiteY2" fmla="*/ 14318 h 82725"/>
                    <a:gd name="connsiteX3" fmla="*/ 14318 w 219541"/>
                    <a:gd name="connsiteY3" fmla="*/ 69999 h 82725"/>
                    <a:gd name="connsiteX4" fmla="*/ 22272 w 219541"/>
                    <a:gd name="connsiteY4" fmla="*/ 82725 h 82725"/>
                    <a:gd name="connsiteX5" fmla="*/ 213178 w 219541"/>
                    <a:gd name="connsiteY5" fmla="*/ 50908 h 82725"/>
                    <a:gd name="connsiteX6" fmla="*/ 219541 w 219541"/>
                    <a:gd name="connsiteY6" fmla="*/ 19090 h 82725"/>
                    <a:gd name="connsiteX7" fmla="*/ 205223 w 219541"/>
                    <a:gd name="connsiteY7" fmla="*/ 4772 h 82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9541" h="82725">
                      <a:moveTo>
                        <a:pt x="205223" y="4772"/>
                      </a:moveTo>
                      <a:cubicBezTo>
                        <a:pt x="197269" y="4772"/>
                        <a:pt x="25454" y="0"/>
                        <a:pt x="15909" y="0"/>
                      </a:cubicBezTo>
                      <a:cubicBezTo>
                        <a:pt x="7954" y="0"/>
                        <a:pt x="0" y="6363"/>
                        <a:pt x="0" y="14318"/>
                      </a:cubicBezTo>
                      <a:cubicBezTo>
                        <a:pt x="0" y="33409"/>
                        <a:pt x="4773" y="52499"/>
                        <a:pt x="14318" y="69999"/>
                      </a:cubicBezTo>
                      <a:cubicBezTo>
                        <a:pt x="17500" y="74771"/>
                        <a:pt x="19090" y="77953"/>
                        <a:pt x="22272" y="82725"/>
                      </a:cubicBezTo>
                      <a:cubicBezTo>
                        <a:pt x="77953" y="50908"/>
                        <a:pt x="146361" y="44544"/>
                        <a:pt x="213178" y="50908"/>
                      </a:cubicBezTo>
                      <a:cubicBezTo>
                        <a:pt x="216359" y="41363"/>
                        <a:pt x="217950" y="30227"/>
                        <a:pt x="219541" y="19090"/>
                      </a:cubicBezTo>
                      <a:cubicBezTo>
                        <a:pt x="219541" y="11136"/>
                        <a:pt x="213178" y="4772"/>
                        <a:pt x="205223" y="4772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827" name="Graphic 378">
            <a:extLst>
              <a:ext uri="{FF2B5EF4-FFF2-40B4-BE49-F238E27FC236}">
                <a16:creationId xmlns:a16="http://schemas.microsoft.com/office/drawing/2014/main" id="{73ED7A45-BF84-4865-865D-80E0BA52D7E8}"/>
              </a:ext>
            </a:extLst>
          </p:cNvPr>
          <p:cNvGrpSpPr/>
          <p:nvPr/>
        </p:nvGrpSpPr>
        <p:grpSpPr>
          <a:xfrm rot="13307919">
            <a:off x="5927191" y="4371116"/>
            <a:ext cx="879958" cy="1797845"/>
            <a:chOff x="5930698" y="1511139"/>
            <a:chExt cx="1857733" cy="2468051"/>
          </a:xfrm>
        </p:grpSpPr>
        <p:sp>
          <p:nvSpPr>
            <p:cNvPr id="3828" name="Freeform: Shape 3827">
              <a:extLst>
                <a:ext uri="{FF2B5EF4-FFF2-40B4-BE49-F238E27FC236}">
                  <a16:creationId xmlns:a16="http://schemas.microsoft.com/office/drawing/2014/main" id="{26A4378C-9AAB-4884-A7EE-D7A1876F56D8}"/>
                </a:ext>
              </a:extLst>
            </p:cNvPr>
            <p:cNvSpPr/>
            <p:nvPr/>
          </p:nvSpPr>
          <p:spPr>
            <a:xfrm>
              <a:off x="6449707" y="2163953"/>
              <a:ext cx="1059731" cy="1815237"/>
            </a:xfrm>
            <a:custGeom>
              <a:avLst/>
              <a:gdLst>
                <a:gd name="connsiteX0" fmla="*/ 1059732 w 1059731"/>
                <a:gd name="connsiteY0" fmla="*/ 39807 h 1815237"/>
                <a:gd name="connsiteX1" fmla="*/ 636558 w 1059731"/>
                <a:gd name="connsiteY1" fmla="*/ 1608413 h 1815237"/>
                <a:gd name="connsiteX2" fmla="*/ 410654 w 1059731"/>
                <a:gd name="connsiteY2" fmla="*/ 1815227 h 1815237"/>
                <a:gd name="connsiteX3" fmla="*/ 262702 w 1059731"/>
                <a:gd name="connsiteY3" fmla="*/ 1641821 h 1815237"/>
                <a:gd name="connsiteX4" fmla="*/ 3389 w 1059731"/>
                <a:gd name="connsiteY4" fmla="*/ 362756 h 1815237"/>
                <a:gd name="connsiteX5" fmla="*/ 205430 w 1059731"/>
                <a:gd name="connsiteY5" fmla="*/ 235485 h 1815237"/>
                <a:gd name="connsiteX6" fmla="*/ 733602 w 1059731"/>
                <a:gd name="connsiteY6" fmla="*/ 214804 h 1815237"/>
                <a:gd name="connsiteX7" fmla="*/ 798828 w 1059731"/>
                <a:gd name="connsiteY7" fmla="*/ 35 h 1815237"/>
                <a:gd name="connsiteX8" fmla="*/ 1059732 w 1059731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9731" h="1815237">
                  <a:moveTo>
                    <a:pt x="1059732" y="39807"/>
                  </a:moveTo>
                  <a:lnTo>
                    <a:pt x="636558" y="1608413"/>
                  </a:lnTo>
                  <a:cubicBezTo>
                    <a:pt x="636558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7" y="249803"/>
                    <a:pt x="205430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8" y="50944"/>
                    <a:pt x="1059732" y="39807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29" name="Freeform: Shape 3828">
              <a:extLst>
                <a:ext uri="{FF2B5EF4-FFF2-40B4-BE49-F238E27FC236}">
                  <a16:creationId xmlns:a16="http://schemas.microsoft.com/office/drawing/2014/main" id="{ADD931E0-E908-440E-9C43-3B9A35CDB6CD}"/>
                </a:ext>
              </a:extLst>
            </p:cNvPr>
            <p:cNvSpPr/>
            <p:nvPr/>
          </p:nvSpPr>
          <p:spPr>
            <a:xfrm>
              <a:off x="6419480" y="2163953"/>
              <a:ext cx="1035868" cy="1815237"/>
            </a:xfrm>
            <a:custGeom>
              <a:avLst/>
              <a:gdLst>
                <a:gd name="connsiteX0" fmla="*/ 1035869 w 1035868"/>
                <a:gd name="connsiteY0" fmla="*/ 39807 h 1815237"/>
                <a:gd name="connsiteX1" fmla="*/ 612695 w 1035868"/>
                <a:gd name="connsiteY1" fmla="*/ 1608413 h 1815237"/>
                <a:gd name="connsiteX2" fmla="*/ 410654 w 1035868"/>
                <a:gd name="connsiteY2" fmla="*/ 1815227 h 1815237"/>
                <a:gd name="connsiteX3" fmla="*/ 262702 w 1035868"/>
                <a:gd name="connsiteY3" fmla="*/ 1641821 h 1815237"/>
                <a:gd name="connsiteX4" fmla="*/ 3389 w 1035868"/>
                <a:gd name="connsiteY4" fmla="*/ 362756 h 1815237"/>
                <a:gd name="connsiteX5" fmla="*/ 205431 w 1035868"/>
                <a:gd name="connsiteY5" fmla="*/ 235485 h 1815237"/>
                <a:gd name="connsiteX6" fmla="*/ 733602 w 1035868"/>
                <a:gd name="connsiteY6" fmla="*/ 214804 h 1815237"/>
                <a:gd name="connsiteX7" fmla="*/ 798828 w 1035868"/>
                <a:gd name="connsiteY7" fmla="*/ 35 h 1815237"/>
                <a:gd name="connsiteX8" fmla="*/ 1035869 w 1035868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5868" h="1815237">
                  <a:moveTo>
                    <a:pt x="1035869" y="39807"/>
                  </a:moveTo>
                  <a:lnTo>
                    <a:pt x="612695" y="1608413"/>
                  </a:lnTo>
                  <a:cubicBezTo>
                    <a:pt x="612695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6" y="249803"/>
                    <a:pt x="205431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9" y="50944"/>
                    <a:pt x="1035869" y="39807"/>
                  </a:cubicBezTo>
                  <a:close/>
                </a:path>
              </a:pathLst>
            </a:custGeom>
            <a:solidFill>
              <a:srgbClr val="E8EAE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30" name="Freeform: Shape 3829">
              <a:extLst>
                <a:ext uri="{FF2B5EF4-FFF2-40B4-BE49-F238E27FC236}">
                  <a16:creationId xmlns:a16="http://schemas.microsoft.com/office/drawing/2014/main" id="{7A6982A2-9D9D-4DA7-B727-69F370AE7B29}"/>
                </a:ext>
              </a:extLst>
            </p:cNvPr>
            <p:cNvSpPr/>
            <p:nvPr/>
          </p:nvSpPr>
          <p:spPr>
            <a:xfrm>
              <a:off x="6219237" y="2162398"/>
              <a:ext cx="1035868" cy="1816792"/>
            </a:xfrm>
            <a:custGeom>
              <a:avLst/>
              <a:gdLst>
                <a:gd name="connsiteX0" fmla="*/ 830438 w 1035868"/>
                <a:gd name="connsiteY0" fmla="*/ 235450 h 1816792"/>
                <a:gd name="connsiteX1" fmla="*/ 302267 w 1035868"/>
                <a:gd name="connsiteY1" fmla="*/ 214768 h 1816792"/>
                <a:gd name="connsiteX2" fmla="*/ 237041 w 1035868"/>
                <a:gd name="connsiteY2" fmla="*/ 0 h 1816792"/>
                <a:gd name="connsiteX3" fmla="*/ 0 w 1035868"/>
                <a:gd name="connsiteY3" fmla="*/ 41363 h 1816792"/>
                <a:gd name="connsiteX4" fmla="*/ 423173 w 1035868"/>
                <a:gd name="connsiteY4" fmla="*/ 1609968 h 1816792"/>
                <a:gd name="connsiteX5" fmla="*/ 625215 w 1035868"/>
                <a:gd name="connsiteY5" fmla="*/ 1816782 h 1816792"/>
                <a:gd name="connsiteX6" fmla="*/ 773166 w 1035868"/>
                <a:gd name="connsiteY6" fmla="*/ 1643376 h 1816792"/>
                <a:gd name="connsiteX7" fmla="*/ 1032480 w 1035868"/>
                <a:gd name="connsiteY7" fmla="*/ 364311 h 1816792"/>
                <a:gd name="connsiteX8" fmla="*/ 830438 w 1035868"/>
                <a:gd name="connsiteY8" fmla="*/ 235450 h 1816792"/>
                <a:gd name="connsiteX9" fmla="*/ 680896 w 1035868"/>
                <a:gd name="connsiteY9" fmla="*/ 439082 h 1816792"/>
                <a:gd name="connsiteX10" fmla="*/ 609306 w 1035868"/>
                <a:gd name="connsiteY10" fmla="*/ 367493 h 1816792"/>
                <a:gd name="connsiteX11" fmla="*/ 680896 w 1035868"/>
                <a:gd name="connsiteY11" fmla="*/ 295903 h 1816792"/>
                <a:gd name="connsiteX12" fmla="*/ 752485 w 1035868"/>
                <a:gd name="connsiteY12" fmla="*/ 367493 h 1816792"/>
                <a:gd name="connsiteX13" fmla="*/ 680896 w 1035868"/>
                <a:gd name="connsiteY13" fmla="*/ 439082 h 181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5868" h="1816792">
                  <a:moveTo>
                    <a:pt x="830438" y="235450"/>
                  </a:moveTo>
                  <a:cubicBezTo>
                    <a:pt x="582261" y="221132"/>
                    <a:pt x="302267" y="214768"/>
                    <a:pt x="302267" y="214768"/>
                  </a:cubicBezTo>
                  <a:lnTo>
                    <a:pt x="237041" y="0"/>
                  </a:lnTo>
                  <a:cubicBezTo>
                    <a:pt x="237041" y="0"/>
                    <a:pt x="127270" y="54090"/>
                    <a:pt x="0" y="41363"/>
                  </a:cubicBezTo>
                  <a:lnTo>
                    <a:pt x="423173" y="1609968"/>
                  </a:lnTo>
                  <a:cubicBezTo>
                    <a:pt x="423173" y="1609968"/>
                    <a:pt x="461355" y="1807237"/>
                    <a:pt x="625215" y="1816782"/>
                  </a:cubicBezTo>
                  <a:cubicBezTo>
                    <a:pt x="736576" y="1818373"/>
                    <a:pt x="773166" y="1643376"/>
                    <a:pt x="773166" y="1643376"/>
                  </a:cubicBezTo>
                  <a:lnTo>
                    <a:pt x="1032480" y="364311"/>
                  </a:lnTo>
                  <a:cubicBezTo>
                    <a:pt x="1032480" y="362720"/>
                    <a:pt x="1078615" y="249768"/>
                    <a:pt x="830438" y="235450"/>
                  </a:cubicBezTo>
                  <a:close/>
                  <a:moveTo>
                    <a:pt x="680896" y="439082"/>
                  </a:moveTo>
                  <a:cubicBezTo>
                    <a:pt x="641124" y="439082"/>
                    <a:pt x="609306" y="407265"/>
                    <a:pt x="609306" y="367493"/>
                  </a:cubicBezTo>
                  <a:cubicBezTo>
                    <a:pt x="609306" y="327721"/>
                    <a:pt x="641124" y="295903"/>
                    <a:pt x="680896" y="295903"/>
                  </a:cubicBezTo>
                  <a:cubicBezTo>
                    <a:pt x="720667" y="295903"/>
                    <a:pt x="752485" y="327721"/>
                    <a:pt x="752485" y="367493"/>
                  </a:cubicBezTo>
                  <a:cubicBezTo>
                    <a:pt x="752485" y="407265"/>
                    <a:pt x="720667" y="439082"/>
                    <a:pt x="680896" y="439082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31" name="Graphic 378">
              <a:extLst>
                <a:ext uri="{FF2B5EF4-FFF2-40B4-BE49-F238E27FC236}">
                  <a16:creationId xmlns:a16="http://schemas.microsoft.com/office/drawing/2014/main" id="{80D8DF5A-D4C3-47DD-9EA1-BE349D5C006E}"/>
                </a:ext>
              </a:extLst>
            </p:cNvPr>
            <p:cNvGrpSpPr/>
            <p:nvPr/>
          </p:nvGrpSpPr>
          <p:grpSpPr>
            <a:xfrm>
              <a:off x="6220828" y="2162398"/>
              <a:ext cx="978944" cy="1815202"/>
              <a:chOff x="6220828" y="2162398"/>
              <a:chExt cx="978944" cy="1815202"/>
            </a:xfrm>
          </p:grpSpPr>
          <p:sp>
            <p:nvSpPr>
              <p:cNvPr id="3832" name="Freeform: Shape 3831">
                <a:extLst>
                  <a:ext uri="{FF2B5EF4-FFF2-40B4-BE49-F238E27FC236}">
                    <a16:creationId xmlns:a16="http://schemas.microsoft.com/office/drawing/2014/main" id="{2AED3F76-CBA1-4287-8E0F-6249A52C788A}"/>
                  </a:ext>
                </a:extLst>
              </p:cNvPr>
              <p:cNvSpPr/>
              <p:nvPr/>
            </p:nvSpPr>
            <p:spPr>
              <a:xfrm>
                <a:off x="6220828" y="2162398"/>
                <a:ext cx="978944" cy="1380881"/>
              </a:xfrm>
              <a:custGeom>
                <a:avLst/>
                <a:gdLst>
                  <a:gd name="connsiteX0" fmla="*/ 784303 w 978944"/>
                  <a:gd name="connsiteY0" fmla="*/ 233859 h 1380881"/>
                  <a:gd name="connsiteX1" fmla="*/ 284767 w 978944"/>
                  <a:gd name="connsiteY1" fmla="*/ 214768 h 1380881"/>
                  <a:gd name="connsiteX2" fmla="*/ 224314 w 978944"/>
                  <a:gd name="connsiteY2" fmla="*/ 0 h 1380881"/>
                  <a:gd name="connsiteX3" fmla="*/ 0 w 978944"/>
                  <a:gd name="connsiteY3" fmla="*/ 42954 h 1380881"/>
                  <a:gd name="connsiteX4" fmla="*/ 219541 w 978944"/>
                  <a:gd name="connsiteY4" fmla="*/ 913164 h 1380881"/>
                  <a:gd name="connsiteX5" fmla="*/ 777939 w 978944"/>
                  <a:gd name="connsiteY5" fmla="*/ 1380882 h 1380881"/>
                  <a:gd name="connsiteX6" fmla="*/ 976799 w 978944"/>
                  <a:gd name="connsiteY6" fmla="*/ 362720 h 1380881"/>
                  <a:gd name="connsiteX7" fmla="*/ 784303 w 978944"/>
                  <a:gd name="connsiteY7" fmla="*/ 233859 h 1380881"/>
                  <a:gd name="connsiteX8" fmla="*/ 634760 w 978944"/>
                  <a:gd name="connsiteY8" fmla="*/ 439082 h 1380881"/>
                  <a:gd name="connsiteX9" fmla="*/ 563171 w 978944"/>
                  <a:gd name="connsiteY9" fmla="*/ 367493 h 1380881"/>
                  <a:gd name="connsiteX10" fmla="*/ 634760 w 978944"/>
                  <a:gd name="connsiteY10" fmla="*/ 295903 h 1380881"/>
                  <a:gd name="connsiteX11" fmla="*/ 706350 w 978944"/>
                  <a:gd name="connsiteY11" fmla="*/ 367493 h 1380881"/>
                  <a:gd name="connsiteX12" fmla="*/ 634760 w 978944"/>
                  <a:gd name="connsiteY12" fmla="*/ 439082 h 1380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8944" h="1380881">
                    <a:moveTo>
                      <a:pt x="784303" y="233859"/>
                    </a:moveTo>
                    <a:cubicBezTo>
                      <a:pt x="548853" y="221132"/>
                      <a:pt x="284767" y="214768"/>
                      <a:pt x="284767" y="214768"/>
                    </a:cubicBezTo>
                    <a:lnTo>
                      <a:pt x="224314" y="0"/>
                    </a:lnTo>
                    <a:cubicBezTo>
                      <a:pt x="224314" y="0"/>
                      <a:pt x="120907" y="54090"/>
                      <a:pt x="0" y="42954"/>
                    </a:cubicBezTo>
                    <a:lnTo>
                      <a:pt x="219541" y="913164"/>
                    </a:lnTo>
                    <a:cubicBezTo>
                      <a:pt x="373856" y="1104069"/>
                      <a:pt x="563171" y="1264748"/>
                      <a:pt x="777939" y="1380882"/>
                    </a:cubicBezTo>
                    <a:lnTo>
                      <a:pt x="976799" y="362720"/>
                    </a:lnTo>
                    <a:cubicBezTo>
                      <a:pt x="975208" y="359538"/>
                      <a:pt x="1018162" y="246586"/>
                      <a:pt x="784303" y="233859"/>
                    </a:cubicBezTo>
                    <a:close/>
                    <a:moveTo>
                      <a:pt x="634760" y="439082"/>
                    </a:moveTo>
                    <a:cubicBezTo>
                      <a:pt x="594988" y="439082"/>
                      <a:pt x="563171" y="407265"/>
                      <a:pt x="563171" y="367493"/>
                    </a:cubicBezTo>
                    <a:cubicBezTo>
                      <a:pt x="563171" y="327721"/>
                      <a:pt x="594988" y="295903"/>
                      <a:pt x="634760" y="295903"/>
                    </a:cubicBezTo>
                    <a:cubicBezTo>
                      <a:pt x="674532" y="295903"/>
                      <a:pt x="706350" y="327721"/>
                      <a:pt x="706350" y="367493"/>
                    </a:cubicBezTo>
                    <a:cubicBezTo>
                      <a:pt x="706350" y="407265"/>
                      <a:pt x="674532" y="439082"/>
                      <a:pt x="634760" y="439082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3" name="Freeform: Shape 3832">
                <a:extLst>
                  <a:ext uri="{FF2B5EF4-FFF2-40B4-BE49-F238E27FC236}">
                    <a16:creationId xmlns:a16="http://schemas.microsoft.com/office/drawing/2014/main" id="{AA9C5DE2-FBAF-4C1E-B910-64459EC2BA27}"/>
                  </a:ext>
                </a:extLst>
              </p:cNvPr>
              <p:cNvSpPr/>
              <p:nvPr/>
            </p:nvSpPr>
            <p:spPr>
              <a:xfrm>
                <a:off x="6438778" y="3073970"/>
                <a:ext cx="558398" cy="903629"/>
              </a:xfrm>
              <a:custGeom>
                <a:avLst/>
                <a:gdLst>
                  <a:gd name="connsiteX0" fmla="*/ 0 w 558398"/>
                  <a:gd name="connsiteY0" fmla="*/ 0 h 903629"/>
                  <a:gd name="connsiteX1" fmla="*/ 176588 w 558398"/>
                  <a:gd name="connsiteY1" fmla="*/ 696805 h 903629"/>
                  <a:gd name="connsiteX2" fmla="*/ 367493 w 558398"/>
                  <a:gd name="connsiteY2" fmla="*/ 903619 h 903629"/>
                  <a:gd name="connsiteX3" fmla="*/ 507490 w 558398"/>
                  <a:gd name="connsiteY3" fmla="*/ 728622 h 903629"/>
                  <a:gd name="connsiteX4" fmla="*/ 558398 w 558398"/>
                  <a:gd name="connsiteY4" fmla="*/ 467718 h 903629"/>
                  <a:gd name="connsiteX5" fmla="*/ 0 w 558398"/>
                  <a:gd name="connsiteY5" fmla="*/ 0 h 903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8398" h="903629">
                    <a:moveTo>
                      <a:pt x="0" y="0"/>
                    </a:moveTo>
                    <a:lnTo>
                      <a:pt x="176588" y="696805"/>
                    </a:lnTo>
                    <a:cubicBezTo>
                      <a:pt x="176588" y="696805"/>
                      <a:pt x="211587" y="894073"/>
                      <a:pt x="367493" y="903619"/>
                    </a:cubicBezTo>
                    <a:cubicBezTo>
                      <a:pt x="472491" y="905209"/>
                      <a:pt x="507490" y="728622"/>
                      <a:pt x="507490" y="728622"/>
                    </a:cubicBezTo>
                    <a:lnTo>
                      <a:pt x="558398" y="467718"/>
                    </a:lnTo>
                    <a:cubicBezTo>
                      <a:pt x="343630" y="351584"/>
                      <a:pt x="154315" y="190905"/>
                      <a:pt x="0" y="0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34" name="Graphic 378">
              <a:extLst>
                <a:ext uri="{FF2B5EF4-FFF2-40B4-BE49-F238E27FC236}">
                  <a16:creationId xmlns:a16="http://schemas.microsoft.com/office/drawing/2014/main" id="{D9863FC6-8DFC-4C7C-87FA-5C905BDFD184}"/>
                </a:ext>
              </a:extLst>
            </p:cNvPr>
            <p:cNvGrpSpPr/>
            <p:nvPr/>
          </p:nvGrpSpPr>
          <p:grpSpPr>
            <a:xfrm>
              <a:off x="6768090" y="2827384"/>
              <a:ext cx="221224" cy="657032"/>
              <a:chOff x="6768090" y="2827384"/>
              <a:chExt cx="221224" cy="657032"/>
            </a:xfrm>
          </p:grpSpPr>
          <p:sp>
            <p:nvSpPr>
              <p:cNvPr id="3835" name="Freeform: Shape 3834">
                <a:extLst>
                  <a:ext uri="{FF2B5EF4-FFF2-40B4-BE49-F238E27FC236}">
                    <a16:creationId xmlns:a16="http://schemas.microsoft.com/office/drawing/2014/main" id="{E3E98AF3-4EE2-4C84-A7C6-F9FB91A5347C}"/>
                  </a:ext>
                </a:extLst>
              </p:cNvPr>
              <p:cNvSpPr/>
              <p:nvPr/>
            </p:nvSpPr>
            <p:spPr>
              <a:xfrm>
                <a:off x="6888996" y="3307783"/>
                <a:ext cx="89089" cy="176633"/>
              </a:xfrm>
              <a:custGeom>
                <a:avLst/>
                <a:gdLst>
                  <a:gd name="connsiteX0" fmla="*/ 46136 w 89089"/>
                  <a:gd name="connsiteY0" fmla="*/ 46 h 176633"/>
                  <a:gd name="connsiteX1" fmla="*/ 89089 w 89089"/>
                  <a:gd name="connsiteY1" fmla="*/ 89135 h 176633"/>
                  <a:gd name="connsiteX2" fmla="*/ 42954 w 89089"/>
                  <a:gd name="connsiteY2" fmla="*/ 176634 h 176633"/>
                  <a:gd name="connsiteX3" fmla="*/ 0 w 89089"/>
                  <a:gd name="connsiteY3" fmla="*/ 87544 h 176633"/>
                  <a:gd name="connsiteX4" fmla="*/ 46136 w 89089"/>
                  <a:gd name="connsiteY4" fmla="*/ 46 h 17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9" h="176633">
                    <a:moveTo>
                      <a:pt x="46136" y="46"/>
                    </a:moveTo>
                    <a:cubicBezTo>
                      <a:pt x="69999" y="46"/>
                      <a:pt x="89089" y="39818"/>
                      <a:pt x="89089" y="89135"/>
                    </a:cubicBezTo>
                    <a:cubicBezTo>
                      <a:pt x="87498" y="138452"/>
                      <a:pt x="66817" y="176634"/>
                      <a:pt x="42954" y="176634"/>
                    </a:cubicBezTo>
                    <a:cubicBezTo>
                      <a:pt x="19090" y="176634"/>
                      <a:pt x="0" y="136862"/>
                      <a:pt x="0" y="87544"/>
                    </a:cubicBezTo>
                    <a:cubicBezTo>
                      <a:pt x="1591" y="38227"/>
                      <a:pt x="22272" y="-1545"/>
                      <a:pt x="46136" y="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6" name="Freeform: Shape 3835">
                <a:extLst>
                  <a:ext uri="{FF2B5EF4-FFF2-40B4-BE49-F238E27FC236}">
                    <a16:creationId xmlns:a16="http://schemas.microsoft.com/office/drawing/2014/main" id="{760D11DC-601A-4867-AF81-14BD49D10ABE}"/>
                  </a:ext>
                </a:extLst>
              </p:cNvPr>
              <p:cNvSpPr/>
              <p:nvPr/>
            </p:nvSpPr>
            <p:spPr>
              <a:xfrm>
                <a:off x="6900040" y="2827384"/>
                <a:ext cx="89274" cy="176587"/>
              </a:xfrm>
              <a:custGeom>
                <a:avLst/>
                <a:gdLst>
                  <a:gd name="connsiteX0" fmla="*/ 43046 w 89274"/>
                  <a:gd name="connsiteY0" fmla="*/ 176588 h 176587"/>
                  <a:gd name="connsiteX1" fmla="*/ 89182 w 89274"/>
                  <a:gd name="connsiteY1" fmla="*/ 89089 h 176587"/>
                  <a:gd name="connsiteX2" fmla="*/ 46228 w 89274"/>
                  <a:gd name="connsiteY2" fmla="*/ 0 h 176587"/>
                  <a:gd name="connsiteX3" fmla="*/ 93 w 89274"/>
                  <a:gd name="connsiteY3" fmla="*/ 87498 h 176587"/>
                  <a:gd name="connsiteX4" fmla="*/ 43046 w 89274"/>
                  <a:gd name="connsiteY4" fmla="*/ 176588 h 176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74" h="176587">
                    <a:moveTo>
                      <a:pt x="43046" y="176588"/>
                    </a:moveTo>
                    <a:cubicBezTo>
                      <a:pt x="66910" y="176588"/>
                      <a:pt x="87591" y="138407"/>
                      <a:pt x="89182" y="89089"/>
                    </a:cubicBezTo>
                    <a:cubicBezTo>
                      <a:pt x="90773" y="39772"/>
                      <a:pt x="71682" y="0"/>
                      <a:pt x="46228" y="0"/>
                    </a:cubicBezTo>
                    <a:cubicBezTo>
                      <a:pt x="22365" y="0"/>
                      <a:pt x="1684" y="38181"/>
                      <a:pt x="93" y="87498"/>
                    </a:cubicBezTo>
                    <a:cubicBezTo>
                      <a:pt x="-1498" y="135225"/>
                      <a:pt x="17592" y="174997"/>
                      <a:pt x="43046" y="17658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7" name="Freeform: Shape 3836">
                <a:extLst>
                  <a:ext uri="{FF2B5EF4-FFF2-40B4-BE49-F238E27FC236}">
                    <a16:creationId xmlns:a16="http://schemas.microsoft.com/office/drawing/2014/main" id="{144A430A-8ABC-452E-883A-223731D2257B}"/>
                  </a:ext>
                </a:extLst>
              </p:cNvPr>
              <p:cNvSpPr/>
              <p:nvPr/>
            </p:nvSpPr>
            <p:spPr>
              <a:xfrm>
                <a:off x="6803089" y="3061243"/>
                <a:ext cx="103407" cy="179768"/>
              </a:xfrm>
              <a:custGeom>
                <a:avLst/>
                <a:gdLst>
                  <a:gd name="connsiteX0" fmla="*/ 103407 w 103407"/>
                  <a:gd name="connsiteY0" fmla="*/ 92271 h 179768"/>
                  <a:gd name="connsiteX1" fmla="*/ 57271 w 103407"/>
                  <a:gd name="connsiteY1" fmla="*/ 168633 h 179768"/>
                  <a:gd name="connsiteX2" fmla="*/ 12727 w 103407"/>
                  <a:gd name="connsiteY2" fmla="*/ 179769 h 179768"/>
                  <a:gd name="connsiteX3" fmla="*/ 0 w 103407"/>
                  <a:gd name="connsiteY3" fmla="*/ 167042 h 179768"/>
                  <a:gd name="connsiteX4" fmla="*/ 12727 w 103407"/>
                  <a:gd name="connsiteY4" fmla="*/ 154315 h 179768"/>
                  <a:gd name="connsiteX5" fmla="*/ 44545 w 103407"/>
                  <a:gd name="connsiteY5" fmla="*/ 146360 h 179768"/>
                  <a:gd name="connsiteX6" fmla="*/ 77953 w 103407"/>
                  <a:gd name="connsiteY6" fmla="*/ 92271 h 179768"/>
                  <a:gd name="connsiteX7" fmla="*/ 46135 w 103407"/>
                  <a:gd name="connsiteY7" fmla="*/ 34999 h 179768"/>
                  <a:gd name="connsiteX8" fmla="*/ 14318 w 103407"/>
                  <a:gd name="connsiteY8" fmla="*/ 25454 h 179768"/>
                  <a:gd name="connsiteX9" fmla="*/ 1591 w 103407"/>
                  <a:gd name="connsiteY9" fmla="*/ 12727 h 179768"/>
                  <a:gd name="connsiteX10" fmla="*/ 14318 w 103407"/>
                  <a:gd name="connsiteY10" fmla="*/ 0 h 179768"/>
                  <a:gd name="connsiteX11" fmla="*/ 57271 w 103407"/>
                  <a:gd name="connsiteY11" fmla="*/ 12727 h 179768"/>
                  <a:gd name="connsiteX12" fmla="*/ 103407 w 103407"/>
                  <a:gd name="connsiteY12" fmla="*/ 92271 h 179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07" h="179768">
                    <a:moveTo>
                      <a:pt x="103407" y="92271"/>
                    </a:moveTo>
                    <a:cubicBezTo>
                      <a:pt x="103407" y="124088"/>
                      <a:pt x="84317" y="152724"/>
                      <a:pt x="57271" y="168633"/>
                    </a:cubicBezTo>
                    <a:cubicBezTo>
                      <a:pt x="42954" y="176588"/>
                      <a:pt x="28636" y="179769"/>
                      <a:pt x="12727" y="179769"/>
                    </a:cubicBezTo>
                    <a:cubicBezTo>
                      <a:pt x="6363" y="179769"/>
                      <a:pt x="0" y="173406"/>
                      <a:pt x="0" y="167042"/>
                    </a:cubicBezTo>
                    <a:cubicBezTo>
                      <a:pt x="0" y="160679"/>
                      <a:pt x="6363" y="154315"/>
                      <a:pt x="12727" y="154315"/>
                    </a:cubicBezTo>
                    <a:cubicBezTo>
                      <a:pt x="23863" y="154315"/>
                      <a:pt x="34999" y="151133"/>
                      <a:pt x="44545" y="146360"/>
                    </a:cubicBezTo>
                    <a:cubicBezTo>
                      <a:pt x="65226" y="135225"/>
                      <a:pt x="77953" y="114543"/>
                      <a:pt x="77953" y="92271"/>
                    </a:cubicBezTo>
                    <a:cubicBezTo>
                      <a:pt x="77953" y="68408"/>
                      <a:pt x="66817" y="47726"/>
                      <a:pt x="46135" y="34999"/>
                    </a:cubicBezTo>
                    <a:cubicBezTo>
                      <a:pt x="36590" y="28636"/>
                      <a:pt x="25454" y="25454"/>
                      <a:pt x="14318" y="25454"/>
                    </a:cubicBezTo>
                    <a:cubicBezTo>
                      <a:pt x="7954" y="25454"/>
                      <a:pt x="1591" y="19090"/>
                      <a:pt x="1591" y="12727"/>
                    </a:cubicBezTo>
                    <a:cubicBezTo>
                      <a:pt x="1591" y="6363"/>
                      <a:pt x="7954" y="0"/>
                      <a:pt x="14318" y="0"/>
                    </a:cubicBezTo>
                    <a:cubicBezTo>
                      <a:pt x="30227" y="0"/>
                      <a:pt x="44545" y="4772"/>
                      <a:pt x="57271" y="12727"/>
                    </a:cubicBezTo>
                    <a:cubicBezTo>
                      <a:pt x="87498" y="30227"/>
                      <a:pt x="103407" y="60453"/>
                      <a:pt x="103407" y="92271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8" name="Freeform: Shape 3837">
                <a:extLst>
                  <a:ext uri="{FF2B5EF4-FFF2-40B4-BE49-F238E27FC236}">
                    <a16:creationId xmlns:a16="http://schemas.microsoft.com/office/drawing/2014/main" id="{FA9FD064-3CE9-4515-B1A5-0BB4E246D7E9}"/>
                  </a:ext>
                </a:extLst>
              </p:cNvPr>
              <p:cNvSpPr/>
              <p:nvPr/>
            </p:nvSpPr>
            <p:spPr>
              <a:xfrm>
                <a:off x="6768090" y="3303057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4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3"/>
                      <a:pt x="97043" y="49317"/>
                    </a:cubicBezTo>
                    <a:cubicBezTo>
                      <a:pt x="97043" y="76362"/>
                      <a:pt x="74771" y="97044"/>
                      <a:pt x="47726" y="97044"/>
                    </a:cubicBezTo>
                    <a:cubicBezTo>
                      <a:pt x="20681" y="97044"/>
                      <a:pt x="0" y="74771"/>
                      <a:pt x="0" y="47726"/>
                    </a:cubicBezTo>
                    <a:cubicBezTo>
                      <a:pt x="0" y="20682"/>
                      <a:pt x="22272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9" name="Freeform: Shape 3838">
                <a:extLst>
                  <a:ext uri="{FF2B5EF4-FFF2-40B4-BE49-F238E27FC236}">
                    <a16:creationId xmlns:a16="http://schemas.microsoft.com/office/drawing/2014/main" id="{9F26ACF3-4B69-4512-9778-9B8D59D4F5DF}"/>
                  </a:ext>
                </a:extLst>
              </p:cNvPr>
              <p:cNvSpPr/>
              <p:nvPr/>
            </p:nvSpPr>
            <p:spPr>
              <a:xfrm>
                <a:off x="6776044" y="2902156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3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2"/>
                      <a:pt x="97043" y="49317"/>
                    </a:cubicBezTo>
                    <a:cubicBezTo>
                      <a:pt x="97043" y="76362"/>
                      <a:pt x="74771" y="97043"/>
                      <a:pt x="47726" y="97043"/>
                    </a:cubicBezTo>
                    <a:cubicBezTo>
                      <a:pt x="20681" y="97043"/>
                      <a:pt x="0" y="74771"/>
                      <a:pt x="0" y="47726"/>
                    </a:cubicBezTo>
                    <a:cubicBezTo>
                      <a:pt x="1591" y="20681"/>
                      <a:pt x="23863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0" name="Graphic 378">
              <a:extLst>
                <a:ext uri="{FF2B5EF4-FFF2-40B4-BE49-F238E27FC236}">
                  <a16:creationId xmlns:a16="http://schemas.microsoft.com/office/drawing/2014/main" id="{4C28090C-B89C-4BE8-B1A4-DD144D46E55D}"/>
                </a:ext>
              </a:extLst>
            </p:cNvPr>
            <p:cNvGrpSpPr/>
            <p:nvPr/>
          </p:nvGrpSpPr>
          <p:grpSpPr>
            <a:xfrm>
              <a:off x="5976834" y="1525457"/>
              <a:ext cx="1811598" cy="699574"/>
              <a:chOff x="5976834" y="1525457"/>
              <a:chExt cx="1811598" cy="699574"/>
            </a:xfrm>
            <a:solidFill>
              <a:srgbClr val="FF716D"/>
            </a:solidFill>
          </p:grpSpPr>
          <p:sp>
            <p:nvSpPr>
              <p:cNvPr id="3841" name="Freeform: Shape 3840">
                <a:extLst>
                  <a:ext uri="{FF2B5EF4-FFF2-40B4-BE49-F238E27FC236}">
                    <a16:creationId xmlns:a16="http://schemas.microsoft.com/office/drawing/2014/main" id="{B0E46995-0DE2-4BD8-8253-40CD09262F99}"/>
                  </a:ext>
                </a:extLst>
              </p:cNvPr>
              <p:cNvSpPr/>
              <p:nvPr/>
            </p:nvSpPr>
            <p:spPr>
              <a:xfrm>
                <a:off x="5976834" y="1525457"/>
                <a:ext cx="699426" cy="699574"/>
              </a:xfrm>
              <a:custGeom>
                <a:avLst/>
                <a:gdLst>
                  <a:gd name="connsiteX0" fmla="*/ 369673 w 699426"/>
                  <a:gd name="connsiteY0" fmla="*/ 590 h 699574"/>
                  <a:gd name="connsiteX1" fmla="*/ 590 w 699426"/>
                  <a:gd name="connsiteY1" fmla="*/ 329901 h 699574"/>
                  <a:gd name="connsiteX2" fmla="*/ 329902 w 699426"/>
                  <a:gd name="connsiteY2" fmla="*/ 698985 h 699574"/>
                  <a:gd name="connsiteX3" fmla="*/ 698985 w 699426"/>
                  <a:gd name="connsiteY3" fmla="*/ 369673 h 699574"/>
                  <a:gd name="connsiteX4" fmla="*/ 369673 w 699426"/>
                  <a:gd name="connsiteY4" fmla="*/ 590 h 699574"/>
                  <a:gd name="connsiteX5" fmla="*/ 578078 w 699426"/>
                  <a:gd name="connsiteY5" fmla="*/ 363310 h 699574"/>
                  <a:gd name="connsiteX6" fmla="*/ 336265 w 699426"/>
                  <a:gd name="connsiteY6" fmla="*/ 579669 h 699574"/>
                  <a:gd name="connsiteX7" fmla="*/ 119905 w 699426"/>
                  <a:gd name="connsiteY7" fmla="*/ 337856 h 699574"/>
                  <a:gd name="connsiteX8" fmla="*/ 361719 w 699426"/>
                  <a:gd name="connsiteY8" fmla="*/ 121496 h 699574"/>
                  <a:gd name="connsiteX9" fmla="*/ 578078 w 699426"/>
                  <a:gd name="connsiteY9" fmla="*/ 363310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426" h="699574">
                    <a:moveTo>
                      <a:pt x="369673" y="590"/>
                    </a:moveTo>
                    <a:cubicBezTo>
                      <a:pt x="177177" y="-10547"/>
                      <a:pt x="11726" y="137405"/>
                      <a:pt x="590" y="329901"/>
                    </a:cubicBezTo>
                    <a:cubicBezTo>
                      <a:pt x="-10546" y="522397"/>
                      <a:pt x="137405" y="687849"/>
                      <a:pt x="329902" y="698985"/>
                    </a:cubicBezTo>
                    <a:cubicBezTo>
                      <a:pt x="522398" y="710121"/>
                      <a:pt x="687849" y="562169"/>
                      <a:pt x="698985" y="369673"/>
                    </a:cubicBezTo>
                    <a:cubicBezTo>
                      <a:pt x="708530" y="177177"/>
                      <a:pt x="562170" y="11726"/>
                      <a:pt x="369673" y="590"/>
                    </a:cubicBezTo>
                    <a:close/>
                    <a:moveTo>
                      <a:pt x="578078" y="363310"/>
                    </a:moveTo>
                    <a:cubicBezTo>
                      <a:pt x="570124" y="490580"/>
                      <a:pt x="461944" y="587623"/>
                      <a:pt x="336265" y="579669"/>
                    </a:cubicBezTo>
                    <a:cubicBezTo>
                      <a:pt x="208995" y="571715"/>
                      <a:pt x="111951" y="463535"/>
                      <a:pt x="119905" y="337856"/>
                    </a:cubicBezTo>
                    <a:cubicBezTo>
                      <a:pt x="127860" y="210585"/>
                      <a:pt x="236040" y="115133"/>
                      <a:pt x="361719" y="121496"/>
                    </a:cubicBezTo>
                    <a:cubicBezTo>
                      <a:pt x="488989" y="127860"/>
                      <a:pt x="586033" y="236039"/>
                      <a:pt x="578078" y="363310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2" name="Freeform: Shape 3841">
                <a:extLst>
                  <a:ext uri="{FF2B5EF4-FFF2-40B4-BE49-F238E27FC236}">
                    <a16:creationId xmlns:a16="http://schemas.microsoft.com/office/drawing/2014/main" id="{FC77340E-991C-4BE0-97F2-5FDE9CDDB24B}"/>
                  </a:ext>
                </a:extLst>
              </p:cNvPr>
              <p:cNvSpPr/>
              <p:nvPr/>
            </p:nvSpPr>
            <p:spPr>
              <a:xfrm>
                <a:off x="7088857" y="1525457"/>
                <a:ext cx="699574" cy="699574"/>
              </a:xfrm>
              <a:custGeom>
                <a:avLst/>
                <a:gdLst>
                  <a:gd name="connsiteX0" fmla="*/ 698985 w 699574"/>
                  <a:gd name="connsiteY0" fmla="*/ 329901 h 699574"/>
                  <a:gd name="connsiteX1" fmla="*/ 329901 w 699574"/>
                  <a:gd name="connsiteY1" fmla="*/ 590 h 699574"/>
                  <a:gd name="connsiteX2" fmla="*/ 590 w 699574"/>
                  <a:gd name="connsiteY2" fmla="*/ 369673 h 699574"/>
                  <a:gd name="connsiteX3" fmla="*/ 369673 w 699574"/>
                  <a:gd name="connsiteY3" fmla="*/ 698985 h 699574"/>
                  <a:gd name="connsiteX4" fmla="*/ 698985 w 699574"/>
                  <a:gd name="connsiteY4" fmla="*/ 329901 h 699574"/>
                  <a:gd name="connsiteX5" fmla="*/ 363310 w 699574"/>
                  <a:gd name="connsiteY5" fmla="*/ 579669 h 699574"/>
                  <a:gd name="connsiteX6" fmla="*/ 121496 w 699574"/>
                  <a:gd name="connsiteY6" fmla="*/ 363310 h 699574"/>
                  <a:gd name="connsiteX7" fmla="*/ 337856 w 699574"/>
                  <a:gd name="connsiteY7" fmla="*/ 121496 h 699574"/>
                  <a:gd name="connsiteX8" fmla="*/ 579669 w 699574"/>
                  <a:gd name="connsiteY8" fmla="*/ 337856 h 699574"/>
                  <a:gd name="connsiteX9" fmla="*/ 363310 w 699574"/>
                  <a:gd name="connsiteY9" fmla="*/ 57966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698985" y="329901"/>
                    </a:moveTo>
                    <a:cubicBezTo>
                      <a:pt x="687849" y="137405"/>
                      <a:pt x="522398" y="-10547"/>
                      <a:pt x="329901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69"/>
                      <a:pt x="177177" y="710121"/>
                      <a:pt x="369673" y="698985"/>
                    </a:cubicBezTo>
                    <a:cubicBezTo>
                      <a:pt x="562170" y="687849"/>
                      <a:pt x="710121" y="522397"/>
                      <a:pt x="698985" y="329901"/>
                    </a:cubicBezTo>
                    <a:close/>
                    <a:moveTo>
                      <a:pt x="363310" y="579669"/>
                    </a:moveTo>
                    <a:cubicBezTo>
                      <a:pt x="236040" y="587623"/>
                      <a:pt x="127860" y="490580"/>
                      <a:pt x="121496" y="363310"/>
                    </a:cubicBezTo>
                    <a:cubicBezTo>
                      <a:pt x="113542" y="236039"/>
                      <a:pt x="210585" y="127860"/>
                      <a:pt x="337856" y="121496"/>
                    </a:cubicBezTo>
                    <a:cubicBezTo>
                      <a:pt x="465126" y="113542"/>
                      <a:pt x="573305" y="210585"/>
                      <a:pt x="579669" y="337856"/>
                    </a:cubicBezTo>
                    <a:cubicBezTo>
                      <a:pt x="586033" y="463535"/>
                      <a:pt x="490580" y="571715"/>
                      <a:pt x="363310" y="579669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3" name="Graphic 378">
              <a:extLst>
                <a:ext uri="{FF2B5EF4-FFF2-40B4-BE49-F238E27FC236}">
                  <a16:creationId xmlns:a16="http://schemas.microsoft.com/office/drawing/2014/main" id="{D80814D4-071A-41FA-8887-79077195089A}"/>
                </a:ext>
              </a:extLst>
            </p:cNvPr>
            <p:cNvGrpSpPr/>
            <p:nvPr/>
          </p:nvGrpSpPr>
          <p:grpSpPr>
            <a:xfrm>
              <a:off x="5930698" y="1511139"/>
              <a:ext cx="1811603" cy="699574"/>
              <a:chOff x="5930698" y="1511139"/>
              <a:chExt cx="1811603" cy="699574"/>
            </a:xfrm>
            <a:solidFill>
              <a:srgbClr val="EB281D"/>
            </a:solidFill>
          </p:grpSpPr>
          <p:sp>
            <p:nvSpPr>
              <p:cNvPr id="3844" name="Freeform: Shape 3843">
                <a:extLst>
                  <a:ext uri="{FF2B5EF4-FFF2-40B4-BE49-F238E27FC236}">
                    <a16:creationId xmlns:a16="http://schemas.microsoft.com/office/drawing/2014/main" id="{F3035A88-DBE1-490F-8F60-69FA3344D078}"/>
                  </a:ext>
                </a:extLst>
              </p:cNvPr>
              <p:cNvSpPr/>
              <p:nvPr/>
            </p:nvSpPr>
            <p:spPr>
              <a:xfrm>
                <a:off x="5930698" y="1511139"/>
                <a:ext cx="699574" cy="699574"/>
              </a:xfrm>
              <a:custGeom>
                <a:avLst/>
                <a:gdLst>
                  <a:gd name="connsiteX0" fmla="*/ 369673 w 699574"/>
                  <a:gd name="connsiteY0" fmla="*/ 590 h 699574"/>
                  <a:gd name="connsiteX1" fmla="*/ 590 w 699574"/>
                  <a:gd name="connsiteY1" fmla="*/ 329901 h 699574"/>
                  <a:gd name="connsiteX2" fmla="*/ 329901 w 699574"/>
                  <a:gd name="connsiteY2" fmla="*/ 698985 h 699574"/>
                  <a:gd name="connsiteX3" fmla="*/ 698985 w 699574"/>
                  <a:gd name="connsiteY3" fmla="*/ 369673 h 699574"/>
                  <a:gd name="connsiteX4" fmla="*/ 369673 w 699574"/>
                  <a:gd name="connsiteY4" fmla="*/ 590 h 699574"/>
                  <a:gd name="connsiteX5" fmla="*/ 579669 w 699574"/>
                  <a:gd name="connsiteY5" fmla="*/ 361719 h 699574"/>
                  <a:gd name="connsiteX6" fmla="*/ 337856 w 699574"/>
                  <a:gd name="connsiteY6" fmla="*/ 578078 h 699574"/>
                  <a:gd name="connsiteX7" fmla="*/ 121496 w 699574"/>
                  <a:gd name="connsiteY7" fmla="*/ 336265 h 699574"/>
                  <a:gd name="connsiteX8" fmla="*/ 363310 w 699574"/>
                  <a:gd name="connsiteY8" fmla="*/ 119905 h 699574"/>
                  <a:gd name="connsiteX9" fmla="*/ 579669 w 699574"/>
                  <a:gd name="connsiteY9" fmla="*/ 36171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369673" y="590"/>
                    </a:moveTo>
                    <a:cubicBezTo>
                      <a:pt x="177177" y="-10546"/>
                      <a:pt x="11726" y="137405"/>
                      <a:pt x="590" y="329901"/>
                    </a:cubicBezTo>
                    <a:cubicBezTo>
                      <a:pt x="-10546" y="522398"/>
                      <a:pt x="137405" y="687849"/>
                      <a:pt x="329901" y="698985"/>
                    </a:cubicBezTo>
                    <a:cubicBezTo>
                      <a:pt x="522398" y="710121"/>
                      <a:pt x="687849" y="562170"/>
                      <a:pt x="698985" y="369673"/>
                    </a:cubicBezTo>
                    <a:cubicBezTo>
                      <a:pt x="710121" y="177177"/>
                      <a:pt x="562170" y="11726"/>
                      <a:pt x="369673" y="590"/>
                    </a:cubicBezTo>
                    <a:close/>
                    <a:moveTo>
                      <a:pt x="579669" y="361719"/>
                    </a:moveTo>
                    <a:cubicBezTo>
                      <a:pt x="571715" y="488989"/>
                      <a:pt x="463535" y="584442"/>
                      <a:pt x="337856" y="578078"/>
                    </a:cubicBezTo>
                    <a:cubicBezTo>
                      <a:pt x="210585" y="570124"/>
                      <a:pt x="115133" y="461944"/>
                      <a:pt x="121496" y="336265"/>
                    </a:cubicBezTo>
                    <a:cubicBezTo>
                      <a:pt x="129451" y="208995"/>
                      <a:pt x="237630" y="113542"/>
                      <a:pt x="363310" y="119905"/>
                    </a:cubicBezTo>
                    <a:cubicBezTo>
                      <a:pt x="488989" y="126269"/>
                      <a:pt x="586033" y="236040"/>
                      <a:pt x="579669" y="361719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5" name="Freeform: Shape 3844">
                <a:extLst>
                  <a:ext uri="{FF2B5EF4-FFF2-40B4-BE49-F238E27FC236}">
                    <a16:creationId xmlns:a16="http://schemas.microsoft.com/office/drawing/2014/main" id="{2B86D3B6-0EBE-4B69-B4F5-5B278648D1C6}"/>
                  </a:ext>
                </a:extLst>
              </p:cNvPr>
              <p:cNvSpPr/>
              <p:nvPr/>
            </p:nvSpPr>
            <p:spPr>
              <a:xfrm>
                <a:off x="7042722" y="1511139"/>
                <a:ext cx="699580" cy="699574"/>
              </a:xfrm>
              <a:custGeom>
                <a:avLst/>
                <a:gdLst>
                  <a:gd name="connsiteX0" fmla="*/ 698985 w 699580"/>
                  <a:gd name="connsiteY0" fmla="*/ 329901 h 699574"/>
                  <a:gd name="connsiteX1" fmla="*/ 329902 w 699580"/>
                  <a:gd name="connsiteY1" fmla="*/ 590 h 699574"/>
                  <a:gd name="connsiteX2" fmla="*/ 590 w 699580"/>
                  <a:gd name="connsiteY2" fmla="*/ 369673 h 699574"/>
                  <a:gd name="connsiteX3" fmla="*/ 369673 w 699580"/>
                  <a:gd name="connsiteY3" fmla="*/ 698985 h 699574"/>
                  <a:gd name="connsiteX4" fmla="*/ 698985 w 699580"/>
                  <a:gd name="connsiteY4" fmla="*/ 329901 h 699574"/>
                  <a:gd name="connsiteX5" fmla="*/ 363310 w 699580"/>
                  <a:gd name="connsiteY5" fmla="*/ 578078 h 699574"/>
                  <a:gd name="connsiteX6" fmla="*/ 121496 w 699580"/>
                  <a:gd name="connsiteY6" fmla="*/ 361719 h 699574"/>
                  <a:gd name="connsiteX7" fmla="*/ 337856 w 699580"/>
                  <a:gd name="connsiteY7" fmla="*/ 119905 h 699574"/>
                  <a:gd name="connsiteX8" fmla="*/ 579669 w 699580"/>
                  <a:gd name="connsiteY8" fmla="*/ 336265 h 699574"/>
                  <a:gd name="connsiteX9" fmla="*/ 363310 w 699580"/>
                  <a:gd name="connsiteY9" fmla="*/ 578078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80" h="699574">
                    <a:moveTo>
                      <a:pt x="698985" y="329901"/>
                    </a:moveTo>
                    <a:cubicBezTo>
                      <a:pt x="687849" y="137405"/>
                      <a:pt x="522398" y="-10546"/>
                      <a:pt x="329902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70"/>
                      <a:pt x="177177" y="710121"/>
                      <a:pt x="369673" y="698985"/>
                    </a:cubicBezTo>
                    <a:cubicBezTo>
                      <a:pt x="563760" y="686258"/>
                      <a:pt x="710121" y="522398"/>
                      <a:pt x="698985" y="329901"/>
                    </a:cubicBezTo>
                    <a:close/>
                    <a:moveTo>
                      <a:pt x="363310" y="578078"/>
                    </a:moveTo>
                    <a:cubicBezTo>
                      <a:pt x="236040" y="586033"/>
                      <a:pt x="127860" y="488989"/>
                      <a:pt x="121496" y="361719"/>
                    </a:cubicBezTo>
                    <a:cubicBezTo>
                      <a:pt x="113542" y="234449"/>
                      <a:pt x="210586" y="126269"/>
                      <a:pt x="337856" y="119905"/>
                    </a:cubicBezTo>
                    <a:cubicBezTo>
                      <a:pt x="465126" y="111951"/>
                      <a:pt x="573306" y="208995"/>
                      <a:pt x="579669" y="336265"/>
                    </a:cubicBezTo>
                    <a:cubicBezTo>
                      <a:pt x="587623" y="463535"/>
                      <a:pt x="490580" y="571715"/>
                      <a:pt x="363310" y="578078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59" name="Graphic 378">
            <a:extLst>
              <a:ext uri="{FF2B5EF4-FFF2-40B4-BE49-F238E27FC236}">
                <a16:creationId xmlns:a16="http://schemas.microsoft.com/office/drawing/2014/main" id="{98526A0C-91BC-436F-A51C-EA8119B47678}"/>
              </a:ext>
            </a:extLst>
          </p:cNvPr>
          <p:cNvGrpSpPr/>
          <p:nvPr/>
        </p:nvGrpSpPr>
        <p:grpSpPr>
          <a:xfrm rot="2793411">
            <a:off x="4960280" y="5140442"/>
            <a:ext cx="666143" cy="745153"/>
            <a:chOff x="8637371" y="736971"/>
            <a:chExt cx="1406335" cy="1022934"/>
          </a:xfrm>
        </p:grpSpPr>
        <p:grpSp>
          <p:nvGrpSpPr>
            <p:cNvPr id="3860" name="Graphic 378">
              <a:extLst>
                <a:ext uri="{FF2B5EF4-FFF2-40B4-BE49-F238E27FC236}">
                  <a16:creationId xmlns:a16="http://schemas.microsoft.com/office/drawing/2014/main" id="{D6911797-E6BA-496D-82FA-DD3967DC2772}"/>
                </a:ext>
              </a:extLst>
            </p:cNvPr>
            <p:cNvGrpSpPr/>
            <p:nvPr/>
          </p:nvGrpSpPr>
          <p:grpSpPr>
            <a:xfrm>
              <a:off x="8637371" y="736971"/>
              <a:ext cx="1406335" cy="1022934"/>
              <a:chOff x="8637371" y="736971"/>
              <a:chExt cx="1406335" cy="1022934"/>
            </a:xfrm>
          </p:grpSpPr>
          <p:sp>
            <p:nvSpPr>
              <p:cNvPr id="3861" name="Freeform: Shape 3860">
                <a:extLst>
                  <a:ext uri="{FF2B5EF4-FFF2-40B4-BE49-F238E27FC236}">
                    <a16:creationId xmlns:a16="http://schemas.microsoft.com/office/drawing/2014/main" id="{06D633E7-0D76-4D24-8EF5-06E5305E8339}"/>
                  </a:ext>
                </a:extLst>
              </p:cNvPr>
              <p:cNvSpPr/>
              <p:nvPr/>
            </p:nvSpPr>
            <p:spPr>
              <a:xfrm>
                <a:off x="8923729" y="1546728"/>
                <a:ext cx="847937" cy="211586"/>
              </a:xfrm>
              <a:custGeom>
                <a:avLst/>
                <a:gdLst>
                  <a:gd name="connsiteX0" fmla="*/ 439082 w 847937"/>
                  <a:gd name="connsiteY0" fmla="*/ 0 h 211586"/>
                  <a:gd name="connsiteX1" fmla="*/ 0 w 847937"/>
                  <a:gd name="connsiteY1" fmla="*/ 211587 h 211586"/>
                  <a:gd name="connsiteX2" fmla="*/ 49317 w 847937"/>
                  <a:gd name="connsiteY2" fmla="*/ 211587 h 211586"/>
                  <a:gd name="connsiteX3" fmla="*/ 418401 w 847937"/>
                  <a:gd name="connsiteY3" fmla="*/ 46136 h 211586"/>
                  <a:gd name="connsiteX4" fmla="*/ 787485 w 847937"/>
                  <a:gd name="connsiteY4" fmla="*/ 211587 h 211586"/>
                  <a:gd name="connsiteX5" fmla="*/ 847938 w 847937"/>
                  <a:gd name="connsiteY5" fmla="*/ 211587 h 211586"/>
                  <a:gd name="connsiteX6" fmla="*/ 439082 w 847937"/>
                  <a:gd name="connsiteY6" fmla="*/ 0 h 21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7937" h="211586">
                    <a:moveTo>
                      <a:pt x="439082" y="0"/>
                    </a:moveTo>
                    <a:cubicBezTo>
                      <a:pt x="119316" y="0"/>
                      <a:pt x="27045" y="135225"/>
                      <a:pt x="0" y="211587"/>
                    </a:cubicBezTo>
                    <a:lnTo>
                      <a:pt x="49317" y="211587"/>
                    </a:lnTo>
                    <a:cubicBezTo>
                      <a:pt x="49317" y="211587"/>
                      <a:pt x="101816" y="50908"/>
                      <a:pt x="418401" y="46136"/>
                    </a:cubicBezTo>
                    <a:cubicBezTo>
                      <a:pt x="733395" y="50908"/>
                      <a:pt x="787485" y="211587"/>
                      <a:pt x="787485" y="211587"/>
                    </a:cubicBezTo>
                    <a:lnTo>
                      <a:pt x="847938" y="211587"/>
                    </a:lnTo>
                    <a:cubicBezTo>
                      <a:pt x="836802" y="144770"/>
                      <a:pt x="774757" y="0"/>
                      <a:pt x="439082" y="0"/>
                    </a:cubicBezTo>
                    <a:close/>
                  </a:path>
                </a:pathLst>
              </a:custGeom>
              <a:solidFill>
                <a:srgbClr val="7444B7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2" name="Freeform: Shape 3861">
                <a:extLst>
                  <a:ext uri="{FF2B5EF4-FFF2-40B4-BE49-F238E27FC236}">
                    <a16:creationId xmlns:a16="http://schemas.microsoft.com/office/drawing/2014/main" id="{2E7DF685-D953-4B40-9D44-0DE5C07A8365}"/>
                  </a:ext>
                </a:extLst>
              </p:cNvPr>
              <p:cNvSpPr/>
              <p:nvPr/>
            </p:nvSpPr>
            <p:spPr>
              <a:xfrm>
                <a:off x="8638962" y="1266733"/>
                <a:ext cx="1404744" cy="493172"/>
              </a:xfrm>
              <a:custGeom>
                <a:avLst/>
                <a:gdLst>
                  <a:gd name="connsiteX0" fmla="*/ 0 w 1404744"/>
                  <a:gd name="connsiteY0" fmla="*/ 493172 h 493172"/>
                  <a:gd name="connsiteX1" fmla="*/ 284767 w 1404744"/>
                  <a:gd name="connsiteY1" fmla="*/ 493172 h 493172"/>
                  <a:gd name="connsiteX2" fmla="*/ 723849 w 1404744"/>
                  <a:gd name="connsiteY2" fmla="*/ 281585 h 493172"/>
                  <a:gd name="connsiteX3" fmla="*/ 1132705 w 1404744"/>
                  <a:gd name="connsiteY3" fmla="*/ 493172 h 493172"/>
                  <a:gd name="connsiteX4" fmla="*/ 1404745 w 1404744"/>
                  <a:gd name="connsiteY4" fmla="*/ 493172 h 493172"/>
                  <a:gd name="connsiteX5" fmla="*/ 1404745 w 1404744"/>
                  <a:gd name="connsiteY5" fmla="*/ 6363 h 493172"/>
                  <a:gd name="connsiteX6" fmla="*/ 1404745 w 1404744"/>
                  <a:gd name="connsiteY6" fmla="*/ 0 h 493172"/>
                  <a:gd name="connsiteX7" fmla="*/ 0 w 1404744"/>
                  <a:gd name="connsiteY7" fmla="*/ 310221 h 493172"/>
                  <a:gd name="connsiteX8" fmla="*/ 0 w 1404744"/>
                  <a:gd name="connsiteY8" fmla="*/ 493172 h 49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04744" h="493172">
                    <a:moveTo>
                      <a:pt x="0" y="493172"/>
                    </a:moveTo>
                    <a:lnTo>
                      <a:pt x="284767" y="493172"/>
                    </a:lnTo>
                    <a:cubicBezTo>
                      <a:pt x="311812" y="416810"/>
                      <a:pt x="404083" y="281585"/>
                      <a:pt x="723849" y="281585"/>
                    </a:cubicBezTo>
                    <a:cubicBezTo>
                      <a:pt x="1059524" y="281585"/>
                      <a:pt x="1121569" y="426355"/>
                      <a:pt x="1132705" y="493172"/>
                    </a:cubicBezTo>
                    <a:lnTo>
                      <a:pt x="1404745" y="493172"/>
                    </a:lnTo>
                    <a:lnTo>
                      <a:pt x="1404745" y="6363"/>
                    </a:lnTo>
                    <a:lnTo>
                      <a:pt x="1404745" y="0"/>
                    </a:lnTo>
                    <a:cubicBezTo>
                      <a:pt x="989526" y="248177"/>
                      <a:pt x="486808" y="287949"/>
                      <a:pt x="0" y="310221"/>
                    </a:cubicBezTo>
                    <a:cubicBezTo>
                      <a:pt x="0" y="410447"/>
                      <a:pt x="0" y="493172"/>
                      <a:pt x="0" y="493172"/>
                    </a:cubicBezTo>
                    <a:close/>
                  </a:path>
                </a:pathLst>
              </a:custGeom>
              <a:solidFill>
                <a:srgbClr val="7C49C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3" name="Freeform: Shape 3862">
                <a:extLst>
                  <a:ext uri="{FF2B5EF4-FFF2-40B4-BE49-F238E27FC236}">
                    <a16:creationId xmlns:a16="http://schemas.microsoft.com/office/drawing/2014/main" id="{9CF61DA1-06DA-4E7D-A4A4-4997D3D7B4B1}"/>
                  </a:ext>
                </a:extLst>
              </p:cNvPr>
              <p:cNvSpPr/>
              <p:nvPr/>
            </p:nvSpPr>
            <p:spPr>
              <a:xfrm>
                <a:off x="8637371" y="736971"/>
                <a:ext cx="1406335" cy="839983"/>
              </a:xfrm>
              <a:custGeom>
                <a:avLst/>
                <a:gdLst>
                  <a:gd name="connsiteX0" fmla="*/ 1406336 w 1406335"/>
                  <a:gd name="connsiteY0" fmla="*/ 0 h 839983"/>
                  <a:gd name="connsiteX1" fmla="*/ 1072252 w 1406335"/>
                  <a:gd name="connsiteY1" fmla="*/ 0 h 839983"/>
                  <a:gd name="connsiteX2" fmla="*/ 703168 w 1406335"/>
                  <a:gd name="connsiteY2" fmla="*/ 165451 h 839983"/>
                  <a:gd name="connsiteX3" fmla="*/ 334084 w 1406335"/>
                  <a:gd name="connsiteY3" fmla="*/ 0 h 839983"/>
                  <a:gd name="connsiteX4" fmla="*/ 0 w 1406335"/>
                  <a:gd name="connsiteY4" fmla="*/ 0 h 839983"/>
                  <a:gd name="connsiteX5" fmla="*/ 0 w 1406335"/>
                  <a:gd name="connsiteY5" fmla="*/ 486809 h 839983"/>
                  <a:gd name="connsiteX6" fmla="*/ 0 w 1406335"/>
                  <a:gd name="connsiteY6" fmla="*/ 536126 h 839983"/>
                  <a:gd name="connsiteX7" fmla="*/ 0 w 1406335"/>
                  <a:gd name="connsiteY7" fmla="*/ 839983 h 839983"/>
                  <a:gd name="connsiteX8" fmla="*/ 1404745 w 1406335"/>
                  <a:gd name="connsiteY8" fmla="*/ 529762 h 839983"/>
                  <a:gd name="connsiteX9" fmla="*/ 1404745 w 1406335"/>
                  <a:gd name="connsiteY9" fmla="*/ 485218 h 839983"/>
                  <a:gd name="connsiteX10" fmla="*/ 1404745 w 1406335"/>
                  <a:gd name="connsiteY10" fmla="*/ 0 h 839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06335" h="839983">
                    <a:moveTo>
                      <a:pt x="1406336" y="0"/>
                    </a:moveTo>
                    <a:lnTo>
                      <a:pt x="1072252" y="0"/>
                    </a:lnTo>
                    <a:cubicBezTo>
                      <a:pt x="1072252" y="0"/>
                      <a:pt x="1019753" y="160679"/>
                      <a:pt x="703168" y="165451"/>
                    </a:cubicBezTo>
                    <a:cubicBezTo>
                      <a:pt x="388174" y="160679"/>
                      <a:pt x="334084" y="0"/>
                      <a:pt x="334084" y="0"/>
                    </a:cubicBezTo>
                    <a:lnTo>
                      <a:pt x="0" y="0"/>
                    </a:lnTo>
                    <a:cubicBezTo>
                      <a:pt x="0" y="0"/>
                      <a:pt x="0" y="364311"/>
                      <a:pt x="0" y="486809"/>
                    </a:cubicBezTo>
                    <a:cubicBezTo>
                      <a:pt x="0" y="499536"/>
                      <a:pt x="0" y="524990"/>
                      <a:pt x="0" y="536126"/>
                    </a:cubicBezTo>
                    <a:cubicBezTo>
                      <a:pt x="0" y="599761"/>
                      <a:pt x="0" y="730213"/>
                      <a:pt x="0" y="839983"/>
                    </a:cubicBezTo>
                    <a:cubicBezTo>
                      <a:pt x="486809" y="817711"/>
                      <a:pt x="989526" y="777939"/>
                      <a:pt x="1404745" y="529762"/>
                    </a:cubicBezTo>
                    <a:lnTo>
                      <a:pt x="1404745" y="485218"/>
                    </a:lnTo>
                    <a:lnTo>
                      <a:pt x="1404745" y="0"/>
                    </a:lnTo>
                    <a:close/>
                  </a:path>
                </a:pathLst>
              </a:custGeom>
              <a:solidFill>
                <a:srgbClr val="8B51C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64" name="Freeform: Shape 3863">
              <a:extLst>
                <a:ext uri="{FF2B5EF4-FFF2-40B4-BE49-F238E27FC236}">
                  <a16:creationId xmlns:a16="http://schemas.microsoft.com/office/drawing/2014/main" id="{8F748F52-3B86-414F-BE81-7F7879E9591F}"/>
                </a:ext>
              </a:extLst>
            </p:cNvPr>
            <p:cNvSpPr/>
            <p:nvPr/>
          </p:nvSpPr>
          <p:spPr>
            <a:xfrm>
              <a:off x="8785323" y="1067874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5" name="Freeform: Shape 3864">
              <a:extLst>
                <a:ext uri="{FF2B5EF4-FFF2-40B4-BE49-F238E27FC236}">
                  <a16:creationId xmlns:a16="http://schemas.microsoft.com/office/drawing/2014/main" id="{6317301C-662E-49CB-AA7E-2A73658070C3}"/>
                </a:ext>
              </a:extLst>
            </p:cNvPr>
            <p:cNvSpPr/>
            <p:nvPr/>
          </p:nvSpPr>
          <p:spPr>
            <a:xfrm>
              <a:off x="8785323" y="1343096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6" name="Freeform: Shape 3865">
              <a:extLst>
                <a:ext uri="{FF2B5EF4-FFF2-40B4-BE49-F238E27FC236}">
                  <a16:creationId xmlns:a16="http://schemas.microsoft.com/office/drawing/2014/main" id="{86D61919-FBEF-40F5-A1B4-1259FF14E6F7}"/>
                </a:ext>
              </a:extLst>
            </p:cNvPr>
            <p:cNvSpPr/>
            <p:nvPr/>
          </p:nvSpPr>
          <p:spPr>
            <a:xfrm>
              <a:off x="9327812" y="1365368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5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5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7" name="Freeform: Shape 3866">
              <a:extLst>
                <a:ext uri="{FF2B5EF4-FFF2-40B4-BE49-F238E27FC236}">
                  <a16:creationId xmlns:a16="http://schemas.microsoft.com/office/drawing/2014/main" id="{7E584251-FF07-498D-B1D5-281C674A0C20}"/>
                </a:ext>
              </a:extLst>
            </p:cNvPr>
            <p:cNvSpPr/>
            <p:nvPr/>
          </p:nvSpPr>
          <p:spPr>
            <a:xfrm>
              <a:off x="8756687" y="1055147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8" name="Freeform: Shape 3867">
              <a:extLst>
                <a:ext uri="{FF2B5EF4-FFF2-40B4-BE49-F238E27FC236}">
                  <a16:creationId xmlns:a16="http://schemas.microsoft.com/office/drawing/2014/main" id="{89CE0CDE-1950-4351-AD7C-8CEC83D5CC31}"/>
                </a:ext>
              </a:extLst>
            </p:cNvPr>
            <p:cNvSpPr/>
            <p:nvPr/>
          </p:nvSpPr>
          <p:spPr>
            <a:xfrm>
              <a:off x="8756687" y="1330368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F3F2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69" name="Graphic 378">
              <a:extLst>
                <a:ext uri="{FF2B5EF4-FFF2-40B4-BE49-F238E27FC236}">
                  <a16:creationId xmlns:a16="http://schemas.microsoft.com/office/drawing/2014/main" id="{F9C0E471-61DC-4ECC-9844-EE5E07A221EF}"/>
                </a:ext>
              </a:extLst>
            </p:cNvPr>
            <p:cNvGrpSpPr/>
            <p:nvPr/>
          </p:nvGrpSpPr>
          <p:grpSpPr>
            <a:xfrm>
              <a:off x="9062135" y="1099691"/>
              <a:ext cx="601352" cy="186132"/>
              <a:chOff x="9062135" y="1099691"/>
              <a:chExt cx="601352" cy="186132"/>
            </a:xfrm>
          </p:grpSpPr>
          <p:grpSp>
            <p:nvGrpSpPr>
              <p:cNvPr id="3870" name="Graphic 378">
                <a:extLst>
                  <a:ext uri="{FF2B5EF4-FFF2-40B4-BE49-F238E27FC236}">
                    <a16:creationId xmlns:a16="http://schemas.microsoft.com/office/drawing/2014/main" id="{DCD571C7-E7F8-42CD-B3A7-9B8F02F20F6A}"/>
                  </a:ext>
                </a:extLst>
              </p:cNvPr>
              <p:cNvGrpSpPr/>
              <p:nvPr/>
            </p:nvGrpSpPr>
            <p:grpSpPr>
              <a:xfrm>
                <a:off x="9062135" y="1099691"/>
                <a:ext cx="601352" cy="186132"/>
                <a:chOff x="9062135" y="1099691"/>
                <a:chExt cx="601352" cy="186132"/>
              </a:xfrm>
            </p:grpSpPr>
            <p:sp>
              <p:nvSpPr>
                <p:cNvPr id="3871" name="Freeform: Shape 3870">
                  <a:extLst>
                    <a:ext uri="{FF2B5EF4-FFF2-40B4-BE49-F238E27FC236}">
                      <a16:creationId xmlns:a16="http://schemas.microsoft.com/office/drawing/2014/main" id="{6898A0D9-5D76-4E57-958C-5A2C0C1398C7}"/>
                    </a:ext>
                  </a:extLst>
                </p:cNvPr>
                <p:cNvSpPr/>
                <p:nvPr/>
              </p:nvSpPr>
              <p:spPr>
                <a:xfrm>
                  <a:off x="9062135" y="1184008"/>
                  <a:ext cx="174996" cy="89089"/>
                </a:xfrm>
                <a:custGeom>
                  <a:avLst/>
                  <a:gdLst>
                    <a:gd name="connsiteX0" fmla="*/ 174997 w 174996"/>
                    <a:gd name="connsiteY0" fmla="*/ 44544 h 89089"/>
                    <a:gd name="connsiteX1" fmla="*/ 87498 w 174996"/>
                    <a:gd name="connsiteY1" fmla="*/ 89089 h 89089"/>
                    <a:gd name="connsiteX2" fmla="*/ 0 w 174996"/>
                    <a:gd name="connsiteY2" fmla="*/ 44544 h 89089"/>
                    <a:gd name="connsiteX3" fmla="*/ 87498 w 174996"/>
                    <a:gd name="connsiteY3" fmla="*/ 0 h 89089"/>
                    <a:gd name="connsiteX4" fmla="*/ 174997 w 174996"/>
                    <a:gd name="connsiteY4" fmla="*/ 44544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174997" y="44544"/>
                      </a:moveTo>
                      <a:cubicBezTo>
                        <a:pt x="174997" y="68408"/>
                        <a:pt x="135225" y="89089"/>
                        <a:pt x="87498" y="89089"/>
                      </a:cubicBezTo>
                      <a:cubicBezTo>
                        <a:pt x="38181" y="89089"/>
                        <a:pt x="0" y="69999"/>
                        <a:pt x="0" y="44544"/>
                      </a:cubicBezTo>
                      <a:cubicBezTo>
                        <a:pt x="0" y="20681"/>
                        <a:pt x="39772" y="0"/>
                        <a:pt x="87498" y="0"/>
                      </a:cubicBezTo>
                      <a:cubicBezTo>
                        <a:pt x="136816" y="1591"/>
                        <a:pt x="174997" y="20681"/>
                        <a:pt x="174997" y="44544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2" name="Freeform: Shape 3871">
                  <a:extLst>
                    <a:ext uri="{FF2B5EF4-FFF2-40B4-BE49-F238E27FC236}">
                      <a16:creationId xmlns:a16="http://schemas.microsoft.com/office/drawing/2014/main" id="{27C530CE-1482-42EF-A53A-D285D5E8A0C0}"/>
                    </a:ext>
                  </a:extLst>
                </p:cNvPr>
                <p:cNvSpPr/>
                <p:nvPr/>
              </p:nvSpPr>
              <p:spPr>
                <a:xfrm>
                  <a:off x="9488491" y="1196735"/>
                  <a:ext cx="174996" cy="89089"/>
                </a:xfrm>
                <a:custGeom>
                  <a:avLst/>
                  <a:gdLst>
                    <a:gd name="connsiteX0" fmla="*/ 0 w 174996"/>
                    <a:gd name="connsiteY0" fmla="*/ 44545 h 89089"/>
                    <a:gd name="connsiteX1" fmla="*/ 87498 w 174996"/>
                    <a:gd name="connsiteY1" fmla="*/ 89089 h 89089"/>
                    <a:gd name="connsiteX2" fmla="*/ 174997 w 174996"/>
                    <a:gd name="connsiteY2" fmla="*/ 44545 h 89089"/>
                    <a:gd name="connsiteX3" fmla="*/ 87498 w 174996"/>
                    <a:gd name="connsiteY3" fmla="*/ 0 h 89089"/>
                    <a:gd name="connsiteX4" fmla="*/ 0 w 174996"/>
                    <a:gd name="connsiteY4" fmla="*/ 44545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0" y="44545"/>
                      </a:moveTo>
                      <a:cubicBezTo>
                        <a:pt x="0" y="68408"/>
                        <a:pt x="39772" y="89089"/>
                        <a:pt x="87498" y="89089"/>
                      </a:cubicBezTo>
                      <a:cubicBezTo>
                        <a:pt x="136816" y="89089"/>
                        <a:pt x="174997" y="69999"/>
                        <a:pt x="174997" y="44545"/>
                      </a:cubicBezTo>
                      <a:cubicBezTo>
                        <a:pt x="174997" y="20681"/>
                        <a:pt x="135225" y="0"/>
                        <a:pt x="87498" y="0"/>
                      </a:cubicBezTo>
                      <a:cubicBezTo>
                        <a:pt x="38181" y="0"/>
                        <a:pt x="0" y="19091"/>
                        <a:pt x="0" y="445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3" name="Freeform: Shape 3872">
                  <a:extLst>
                    <a:ext uri="{FF2B5EF4-FFF2-40B4-BE49-F238E27FC236}">
                      <a16:creationId xmlns:a16="http://schemas.microsoft.com/office/drawing/2014/main" id="{CD3EDAB1-2217-47C0-8941-436EA702A038}"/>
                    </a:ext>
                  </a:extLst>
                </p:cNvPr>
                <p:cNvSpPr/>
                <p:nvPr/>
              </p:nvSpPr>
              <p:spPr>
                <a:xfrm>
                  <a:off x="9120998" y="1099691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1 h 58862"/>
                    <a:gd name="connsiteX1" fmla="*/ 58863 w 116133"/>
                    <a:gd name="connsiteY1" fmla="*/ 0 h 58862"/>
                    <a:gd name="connsiteX2" fmla="*/ 116134 w 116133"/>
                    <a:gd name="connsiteY2" fmla="*/ 58862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1"/>
                      </a:moveTo>
                      <a:cubicBezTo>
                        <a:pt x="0" y="25454"/>
                        <a:pt x="27045" y="0"/>
                        <a:pt x="58863" y="0"/>
                      </a:cubicBezTo>
                      <a:cubicBezTo>
                        <a:pt x="90680" y="0"/>
                        <a:pt x="116134" y="27045"/>
                        <a:pt x="116134" y="58862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4" name="Freeform: Shape 3873">
                  <a:extLst>
                    <a:ext uri="{FF2B5EF4-FFF2-40B4-BE49-F238E27FC236}">
                      <a16:creationId xmlns:a16="http://schemas.microsoft.com/office/drawing/2014/main" id="{7F37C007-4990-4523-84D6-5FADAF11318A}"/>
                    </a:ext>
                  </a:extLst>
                </p:cNvPr>
                <p:cNvSpPr/>
                <p:nvPr/>
              </p:nvSpPr>
              <p:spPr>
                <a:xfrm>
                  <a:off x="9490082" y="1109236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2 h 58862"/>
                    <a:gd name="connsiteX1" fmla="*/ 58862 w 116133"/>
                    <a:gd name="connsiteY1" fmla="*/ 0 h 58862"/>
                    <a:gd name="connsiteX2" fmla="*/ 116134 w 116133"/>
                    <a:gd name="connsiteY2" fmla="*/ 58863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2"/>
                      </a:moveTo>
                      <a:cubicBezTo>
                        <a:pt x="0" y="25454"/>
                        <a:pt x="27045" y="0"/>
                        <a:pt x="58862" y="0"/>
                      </a:cubicBezTo>
                      <a:cubicBezTo>
                        <a:pt x="90680" y="0"/>
                        <a:pt x="116134" y="27045"/>
                        <a:pt x="116134" y="58863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75" name="Freeform: Shape 3874">
                <a:extLst>
                  <a:ext uri="{FF2B5EF4-FFF2-40B4-BE49-F238E27FC236}">
                    <a16:creationId xmlns:a16="http://schemas.microsoft.com/office/drawing/2014/main" id="{AE7E907A-2071-456F-9C1B-4E5C25B3EF45}"/>
                  </a:ext>
                </a:extLst>
              </p:cNvPr>
              <p:cNvSpPr/>
              <p:nvPr/>
            </p:nvSpPr>
            <p:spPr>
              <a:xfrm>
                <a:off x="9276904" y="1158554"/>
                <a:ext cx="184541" cy="106588"/>
              </a:xfrm>
              <a:custGeom>
                <a:avLst/>
                <a:gdLst>
                  <a:gd name="connsiteX0" fmla="*/ 90680 w 184541"/>
                  <a:gd name="connsiteY0" fmla="*/ 106589 h 106588"/>
                  <a:gd name="connsiteX1" fmla="*/ 11136 w 184541"/>
                  <a:gd name="connsiteY1" fmla="*/ 58862 h 106588"/>
                  <a:gd name="connsiteX2" fmla="*/ 0 w 184541"/>
                  <a:gd name="connsiteY2" fmla="*/ 12727 h 106588"/>
                  <a:gd name="connsiteX3" fmla="*/ 12727 w 184541"/>
                  <a:gd name="connsiteY3" fmla="*/ 0 h 106588"/>
                  <a:gd name="connsiteX4" fmla="*/ 171815 w 184541"/>
                  <a:gd name="connsiteY4" fmla="*/ 3182 h 106588"/>
                  <a:gd name="connsiteX5" fmla="*/ 184542 w 184541"/>
                  <a:gd name="connsiteY5" fmla="*/ 15909 h 106588"/>
                  <a:gd name="connsiteX6" fmla="*/ 171815 w 184541"/>
                  <a:gd name="connsiteY6" fmla="*/ 60453 h 106588"/>
                  <a:gd name="connsiteX7" fmla="*/ 90680 w 184541"/>
                  <a:gd name="connsiteY7" fmla="*/ 106589 h 10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4541" h="106588">
                    <a:moveTo>
                      <a:pt x="90680" y="106589"/>
                    </a:moveTo>
                    <a:cubicBezTo>
                      <a:pt x="57272" y="106589"/>
                      <a:pt x="27045" y="87498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3"/>
                      <a:pt x="6364" y="0"/>
                      <a:pt x="12727" y="0"/>
                    </a:cubicBezTo>
                    <a:cubicBezTo>
                      <a:pt x="19091" y="0"/>
                      <a:pt x="163861" y="3182"/>
                      <a:pt x="171815" y="3182"/>
                    </a:cubicBezTo>
                    <a:cubicBezTo>
                      <a:pt x="178179" y="3182"/>
                      <a:pt x="184542" y="9545"/>
                      <a:pt x="184542" y="15909"/>
                    </a:cubicBezTo>
                    <a:cubicBezTo>
                      <a:pt x="184542" y="31818"/>
                      <a:pt x="179769" y="47726"/>
                      <a:pt x="171815" y="60453"/>
                    </a:cubicBezTo>
                    <a:cubicBezTo>
                      <a:pt x="154315" y="90680"/>
                      <a:pt x="124089" y="106589"/>
                      <a:pt x="90680" y="106589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76" name="Freeform: Shape 3875">
              <a:extLst>
                <a:ext uri="{FF2B5EF4-FFF2-40B4-BE49-F238E27FC236}">
                  <a16:creationId xmlns:a16="http://schemas.microsoft.com/office/drawing/2014/main" id="{F0F0B5FE-3A71-4060-9A8E-2D70F6F02B9A}"/>
                </a:ext>
              </a:extLst>
            </p:cNvPr>
            <p:cNvSpPr/>
            <p:nvPr/>
          </p:nvSpPr>
          <p:spPr>
            <a:xfrm>
              <a:off x="9299176" y="1351050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4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4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C8CCC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77" name="Freeform: Shape 3876">
              <a:extLst>
                <a:ext uri="{FF2B5EF4-FFF2-40B4-BE49-F238E27FC236}">
                  <a16:creationId xmlns:a16="http://schemas.microsoft.com/office/drawing/2014/main" id="{5809B0B2-24AD-4F6B-A503-3C18B78A2E31}"/>
                </a:ext>
              </a:extLst>
            </p:cNvPr>
            <p:cNvSpPr/>
            <p:nvPr/>
          </p:nvSpPr>
          <p:spPr>
            <a:xfrm>
              <a:off x="9299176" y="1351050"/>
              <a:ext cx="101816" cy="101816"/>
            </a:xfrm>
            <a:custGeom>
              <a:avLst/>
              <a:gdLst>
                <a:gd name="connsiteX0" fmla="*/ 101816 w 101816"/>
                <a:gd name="connsiteY0" fmla="*/ 50908 h 101816"/>
                <a:gd name="connsiteX1" fmla="*/ 50908 w 101816"/>
                <a:gd name="connsiteY1" fmla="*/ 101816 h 101816"/>
                <a:gd name="connsiteX2" fmla="*/ 0 w 101816"/>
                <a:gd name="connsiteY2" fmla="*/ 50908 h 101816"/>
                <a:gd name="connsiteX3" fmla="*/ 50908 w 101816"/>
                <a:gd name="connsiteY3" fmla="*/ 0 h 101816"/>
                <a:gd name="connsiteX4" fmla="*/ 101816 w 101816"/>
                <a:gd name="connsiteY4" fmla="*/ 50908 h 101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816" h="101816">
                  <a:moveTo>
                    <a:pt x="101816" y="50908"/>
                  </a:moveTo>
                  <a:cubicBezTo>
                    <a:pt x="101816" y="79544"/>
                    <a:pt x="79544" y="101816"/>
                    <a:pt x="50908" y="101816"/>
                  </a:cubicBezTo>
                  <a:cubicBezTo>
                    <a:pt x="22272" y="101816"/>
                    <a:pt x="0" y="77953"/>
                    <a:pt x="0" y="50908"/>
                  </a:cubicBezTo>
                  <a:cubicBezTo>
                    <a:pt x="0" y="22272"/>
                    <a:pt x="23863" y="0"/>
                    <a:pt x="50908" y="0"/>
                  </a:cubicBezTo>
                  <a:cubicBezTo>
                    <a:pt x="79544" y="0"/>
                    <a:pt x="101816" y="23863"/>
                    <a:pt x="101816" y="50908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78" name="Graphic 378">
            <a:extLst>
              <a:ext uri="{FF2B5EF4-FFF2-40B4-BE49-F238E27FC236}">
                <a16:creationId xmlns:a16="http://schemas.microsoft.com/office/drawing/2014/main" id="{198F871D-0169-411E-8172-9B8EBAFB6F7B}"/>
              </a:ext>
            </a:extLst>
          </p:cNvPr>
          <p:cNvGrpSpPr/>
          <p:nvPr/>
        </p:nvGrpSpPr>
        <p:grpSpPr>
          <a:xfrm rot="17514568">
            <a:off x="4861550" y="4674918"/>
            <a:ext cx="1087215" cy="1347399"/>
            <a:chOff x="7874360" y="2090397"/>
            <a:chExt cx="2295286" cy="1849687"/>
          </a:xfrm>
        </p:grpSpPr>
        <p:sp>
          <p:nvSpPr>
            <p:cNvPr id="3879" name="Freeform: Shape 3878">
              <a:extLst>
                <a:ext uri="{FF2B5EF4-FFF2-40B4-BE49-F238E27FC236}">
                  <a16:creationId xmlns:a16="http://schemas.microsoft.com/office/drawing/2014/main" id="{B81BB6A5-7F1C-43CD-B508-3F0B4ED981CA}"/>
                </a:ext>
              </a:extLst>
            </p:cNvPr>
            <p:cNvSpPr/>
            <p:nvPr/>
          </p:nvSpPr>
          <p:spPr>
            <a:xfrm>
              <a:off x="7912541" y="2128578"/>
              <a:ext cx="2257105" cy="1811506"/>
            </a:xfrm>
            <a:custGeom>
              <a:avLst/>
              <a:gdLst>
                <a:gd name="connsiteX0" fmla="*/ 1583904 w 2257105"/>
                <a:gd name="connsiteY0" fmla="*/ 8365 h 1811506"/>
                <a:gd name="connsiteX1" fmla="*/ 4162 w 2257105"/>
                <a:gd name="connsiteY1" fmla="*/ 1005845 h 1811506"/>
                <a:gd name="connsiteX2" fmla="*/ 1747765 w 2257105"/>
                <a:gd name="connsiteY2" fmla="*/ 1732876 h 1811506"/>
                <a:gd name="connsiteX3" fmla="*/ 1913216 w 2257105"/>
                <a:gd name="connsiteY3" fmla="*/ 1249250 h 1811506"/>
                <a:gd name="connsiteX4" fmla="*/ 1835263 w 2257105"/>
                <a:gd name="connsiteY4" fmla="*/ 1083798 h 1811506"/>
                <a:gd name="connsiteX5" fmla="*/ 2252073 w 2257105"/>
                <a:gd name="connsiteY5" fmla="*/ 666988 h 1811506"/>
                <a:gd name="connsiteX6" fmla="*/ 1583904 w 2257105"/>
                <a:gd name="connsiteY6" fmla="*/ 8365 h 1811506"/>
                <a:gd name="connsiteX7" fmla="*/ 1553678 w 2257105"/>
                <a:gd name="connsiteY7" fmla="*/ 1153797 h 1811506"/>
                <a:gd name="connsiteX8" fmla="*/ 1313455 w 2257105"/>
                <a:gd name="connsiteY8" fmla="*/ 991527 h 1811506"/>
                <a:gd name="connsiteX9" fmla="*/ 1553678 w 2257105"/>
                <a:gd name="connsiteY9" fmla="*/ 829258 h 1811506"/>
                <a:gd name="connsiteX10" fmla="*/ 1793900 w 2257105"/>
                <a:gd name="connsiteY10" fmla="*/ 991527 h 1811506"/>
                <a:gd name="connsiteX11" fmla="*/ 1553678 w 2257105"/>
                <a:gd name="connsiteY11" fmla="*/ 1153797 h 1811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7105" h="1811506">
                  <a:moveTo>
                    <a:pt x="1583904" y="8365"/>
                  </a:moveTo>
                  <a:cubicBezTo>
                    <a:pt x="1186185" y="-50497"/>
                    <a:pt x="-81745" y="192907"/>
                    <a:pt x="4162" y="1005845"/>
                  </a:cubicBezTo>
                  <a:cubicBezTo>
                    <a:pt x="91661" y="1820375"/>
                    <a:pt x="1370727" y="1915827"/>
                    <a:pt x="1747765" y="1732876"/>
                  </a:cubicBezTo>
                  <a:cubicBezTo>
                    <a:pt x="2124803" y="1548334"/>
                    <a:pt x="2057986" y="1296976"/>
                    <a:pt x="1913216" y="1249250"/>
                  </a:cubicBezTo>
                  <a:cubicBezTo>
                    <a:pt x="1768446" y="1201523"/>
                    <a:pt x="1800264" y="1114025"/>
                    <a:pt x="1835263" y="1083798"/>
                  </a:cubicBezTo>
                  <a:cubicBezTo>
                    <a:pt x="1946624" y="991527"/>
                    <a:pt x="2202756" y="977209"/>
                    <a:pt x="2252073" y="666988"/>
                  </a:cubicBezTo>
                  <a:cubicBezTo>
                    <a:pt x="2301390" y="356767"/>
                    <a:pt x="1981624" y="65637"/>
                    <a:pt x="1583904" y="8365"/>
                  </a:cubicBezTo>
                  <a:close/>
                  <a:moveTo>
                    <a:pt x="1553678" y="1153797"/>
                  </a:moveTo>
                  <a:cubicBezTo>
                    <a:pt x="1421635" y="1153797"/>
                    <a:pt x="1313455" y="1080616"/>
                    <a:pt x="1313455" y="991527"/>
                  </a:cubicBezTo>
                  <a:cubicBezTo>
                    <a:pt x="1313455" y="902438"/>
                    <a:pt x="1420044" y="829258"/>
                    <a:pt x="1553678" y="829258"/>
                  </a:cubicBezTo>
                  <a:cubicBezTo>
                    <a:pt x="1685720" y="829258"/>
                    <a:pt x="1793900" y="902438"/>
                    <a:pt x="1793900" y="991527"/>
                  </a:cubicBezTo>
                  <a:cubicBezTo>
                    <a:pt x="1792309" y="1082207"/>
                    <a:pt x="1685720" y="1153797"/>
                    <a:pt x="1553678" y="1153797"/>
                  </a:cubicBezTo>
                  <a:close/>
                </a:path>
              </a:pathLst>
            </a:custGeom>
            <a:solidFill>
              <a:srgbClr val="FF9906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0" name="Graphic 378">
              <a:extLst>
                <a:ext uri="{FF2B5EF4-FFF2-40B4-BE49-F238E27FC236}">
                  <a16:creationId xmlns:a16="http://schemas.microsoft.com/office/drawing/2014/main" id="{2534AE8D-F3FE-4306-834E-CB9D18A8E53C}"/>
                </a:ext>
              </a:extLst>
            </p:cNvPr>
            <p:cNvGrpSpPr/>
            <p:nvPr/>
          </p:nvGrpSpPr>
          <p:grpSpPr>
            <a:xfrm>
              <a:off x="7874360" y="2090397"/>
              <a:ext cx="2255824" cy="1811736"/>
              <a:chOff x="7874360" y="2090397"/>
              <a:chExt cx="2255824" cy="1811736"/>
            </a:xfrm>
          </p:grpSpPr>
          <p:sp>
            <p:nvSpPr>
              <p:cNvPr id="3881" name="Freeform: Shape 3880">
                <a:extLst>
                  <a:ext uri="{FF2B5EF4-FFF2-40B4-BE49-F238E27FC236}">
                    <a16:creationId xmlns:a16="http://schemas.microsoft.com/office/drawing/2014/main" id="{D8B17149-A710-4641-9513-25FAF90B682E}"/>
                  </a:ext>
                </a:extLst>
              </p:cNvPr>
              <p:cNvSpPr/>
              <p:nvPr/>
            </p:nvSpPr>
            <p:spPr>
              <a:xfrm>
                <a:off x="7874360" y="2090397"/>
                <a:ext cx="2255824" cy="1271784"/>
              </a:xfrm>
              <a:custGeom>
                <a:avLst/>
                <a:gdLst>
                  <a:gd name="connsiteX0" fmla="*/ 1583904 w 2255824"/>
                  <a:gd name="connsiteY0" fmla="*/ 8365 h 1271784"/>
                  <a:gd name="connsiteX1" fmla="*/ 4162 w 2255824"/>
                  <a:gd name="connsiteY1" fmla="*/ 1005845 h 1271784"/>
                  <a:gd name="connsiteX2" fmla="*/ 82115 w 2255824"/>
                  <a:gd name="connsiteY2" fmla="*/ 1266749 h 1271784"/>
                  <a:gd name="connsiteX3" fmla="*/ 1415271 w 2255824"/>
                  <a:gd name="connsiteY3" fmla="*/ 1126752 h 1271784"/>
                  <a:gd name="connsiteX4" fmla="*/ 1311864 w 2255824"/>
                  <a:gd name="connsiteY4" fmla="*/ 993118 h 1271784"/>
                  <a:gd name="connsiteX5" fmla="*/ 1552087 w 2255824"/>
                  <a:gd name="connsiteY5" fmla="*/ 830849 h 1271784"/>
                  <a:gd name="connsiteX6" fmla="*/ 1792309 w 2255824"/>
                  <a:gd name="connsiteY6" fmla="*/ 993118 h 1271784"/>
                  <a:gd name="connsiteX7" fmla="*/ 1789127 w 2255824"/>
                  <a:gd name="connsiteY7" fmla="*/ 1016981 h 1271784"/>
                  <a:gd name="connsiteX8" fmla="*/ 2159802 w 2255824"/>
                  <a:gd name="connsiteY8" fmla="*/ 878575 h 1271784"/>
                  <a:gd name="connsiteX9" fmla="*/ 2250482 w 2255824"/>
                  <a:gd name="connsiteY9" fmla="*/ 668579 h 1271784"/>
                  <a:gd name="connsiteX10" fmla="*/ 1583904 w 2255824"/>
                  <a:gd name="connsiteY10" fmla="*/ 8365 h 1271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55824" h="1271784">
                    <a:moveTo>
                      <a:pt x="1583904" y="8365"/>
                    </a:moveTo>
                    <a:cubicBezTo>
                      <a:pt x="1186185" y="-50498"/>
                      <a:pt x="-81745" y="192907"/>
                      <a:pt x="4162" y="1005845"/>
                    </a:cubicBezTo>
                    <a:cubicBezTo>
                      <a:pt x="15299" y="1102889"/>
                      <a:pt x="42343" y="1188796"/>
                      <a:pt x="82115" y="1266749"/>
                    </a:cubicBezTo>
                    <a:cubicBezTo>
                      <a:pt x="532334" y="1289022"/>
                      <a:pt x="979371" y="1236522"/>
                      <a:pt x="1415271" y="1126752"/>
                    </a:cubicBezTo>
                    <a:cubicBezTo>
                      <a:pt x="1353227" y="1098116"/>
                      <a:pt x="1311864" y="1048799"/>
                      <a:pt x="1311864" y="993118"/>
                    </a:cubicBezTo>
                    <a:cubicBezTo>
                      <a:pt x="1311864" y="904029"/>
                      <a:pt x="1418453" y="830849"/>
                      <a:pt x="1552087" y="830849"/>
                    </a:cubicBezTo>
                    <a:cubicBezTo>
                      <a:pt x="1684129" y="830849"/>
                      <a:pt x="1792309" y="904029"/>
                      <a:pt x="1792309" y="993118"/>
                    </a:cubicBezTo>
                    <a:cubicBezTo>
                      <a:pt x="1792309" y="1001073"/>
                      <a:pt x="1790718" y="1009027"/>
                      <a:pt x="1789127" y="1016981"/>
                    </a:cubicBezTo>
                    <a:cubicBezTo>
                      <a:pt x="1914807" y="975618"/>
                      <a:pt x="2037304" y="927892"/>
                      <a:pt x="2159802" y="878575"/>
                    </a:cubicBezTo>
                    <a:cubicBezTo>
                      <a:pt x="2202756" y="829258"/>
                      <a:pt x="2236164" y="762441"/>
                      <a:pt x="2250482" y="668579"/>
                    </a:cubicBezTo>
                    <a:cubicBezTo>
                      <a:pt x="2301390" y="356767"/>
                      <a:pt x="1981624" y="65636"/>
                      <a:pt x="1583904" y="8365"/>
                    </a:cubicBezTo>
                    <a:close/>
                  </a:path>
                </a:pathLst>
              </a:custGeom>
              <a:solidFill>
                <a:srgbClr val="FFD7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82" name="Freeform: Shape 3881">
                <a:extLst>
                  <a:ext uri="{FF2B5EF4-FFF2-40B4-BE49-F238E27FC236}">
                    <a16:creationId xmlns:a16="http://schemas.microsoft.com/office/drawing/2014/main" id="{12AD3259-7969-42F2-9536-91DC04ABD15C}"/>
                  </a:ext>
                </a:extLst>
              </p:cNvPr>
              <p:cNvSpPr/>
              <p:nvPr/>
            </p:nvSpPr>
            <p:spPr>
              <a:xfrm>
                <a:off x="7958066" y="2967381"/>
                <a:ext cx="2077686" cy="934752"/>
              </a:xfrm>
              <a:custGeom>
                <a:avLst/>
                <a:gdLst>
                  <a:gd name="connsiteX0" fmla="*/ 1469971 w 2077686"/>
                  <a:gd name="connsiteY0" fmla="*/ 278404 h 934752"/>
                  <a:gd name="connsiteX1" fmla="*/ 1333156 w 2077686"/>
                  <a:gd name="connsiteY1" fmla="*/ 249768 h 934752"/>
                  <a:gd name="connsiteX2" fmla="*/ 0 w 2077686"/>
                  <a:gd name="connsiteY2" fmla="*/ 389765 h 934752"/>
                  <a:gd name="connsiteX3" fmla="*/ 1665649 w 2077686"/>
                  <a:gd name="connsiteY3" fmla="*/ 855892 h 934752"/>
                  <a:gd name="connsiteX4" fmla="*/ 1831100 w 2077686"/>
                  <a:gd name="connsiteY4" fmla="*/ 372266 h 934752"/>
                  <a:gd name="connsiteX5" fmla="*/ 1753148 w 2077686"/>
                  <a:gd name="connsiteY5" fmla="*/ 206814 h 934752"/>
                  <a:gd name="connsiteX6" fmla="*/ 2077686 w 2077686"/>
                  <a:gd name="connsiteY6" fmla="*/ 0 h 934752"/>
                  <a:gd name="connsiteX7" fmla="*/ 1707012 w 2077686"/>
                  <a:gd name="connsiteY7" fmla="*/ 138406 h 934752"/>
                  <a:gd name="connsiteX8" fmla="*/ 1469971 w 2077686"/>
                  <a:gd name="connsiteY8" fmla="*/ 278404 h 93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7686" h="934752">
                    <a:moveTo>
                      <a:pt x="1469971" y="278404"/>
                    </a:moveTo>
                    <a:cubicBezTo>
                      <a:pt x="1419063" y="278404"/>
                      <a:pt x="1372928" y="267268"/>
                      <a:pt x="1333156" y="249768"/>
                    </a:cubicBezTo>
                    <a:cubicBezTo>
                      <a:pt x="897255" y="361129"/>
                      <a:pt x="450219" y="412037"/>
                      <a:pt x="0" y="389765"/>
                    </a:cubicBezTo>
                    <a:cubicBezTo>
                      <a:pt x="300676" y="960890"/>
                      <a:pt x="1333156" y="1018162"/>
                      <a:pt x="1665649" y="855892"/>
                    </a:cubicBezTo>
                    <a:cubicBezTo>
                      <a:pt x="2044278" y="671350"/>
                      <a:pt x="1975870" y="419992"/>
                      <a:pt x="1831100" y="372266"/>
                    </a:cubicBezTo>
                    <a:cubicBezTo>
                      <a:pt x="1686330" y="324539"/>
                      <a:pt x="1718148" y="237041"/>
                      <a:pt x="1753148" y="206814"/>
                    </a:cubicBezTo>
                    <a:cubicBezTo>
                      <a:pt x="1831100" y="143179"/>
                      <a:pt x="1979052" y="116134"/>
                      <a:pt x="2077686" y="0"/>
                    </a:cubicBezTo>
                    <a:cubicBezTo>
                      <a:pt x="1955189" y="50908"/>
                      <a:pt x="1831100" y="97044"/>
                      <a:pt x="1707012" y="138406"/>
                    </a:cubicBezTo>
                    <a:cubicBezTo>
                      <a:pt x="1689512" y="217950"/>
                      <a:pt x="1590878" y="278404"/>
                      <a:pt x="1469971" y="278404"/>
                    </a:cubicBezTo>
                    <a:close/>
                  </a:path>
                </a:pathLst>
              </a:custGeom>
              <a:solidFill>
                <a:srgbClr val="F4C5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83" name="Freeform: Shape 3882">
              <a:extLst>
                <a:ext uri="{FF2B5EF4-FFF2-40B4-BE49-F238E27FC236}">
                  <a16:creationId xmlns:a16="http://schemas.microsoft.com/office/drawing/2014/main" id="{CF6B287F-A607-4E44-B096-785820D9DECA}"/>
                </a:ext>
              </a:extLst>
            </p:cNvPr>
            <p:cNvSpPr/>
            <p:nvPr/>
          </p:nvSpPr>
          <p:spPr>
            <a:xfrm>
              <a:off x="7986702" y="2811449"/>
              <a:ext cx="343629" cy="318201"/>
            </a:xfrm>
            <a:custGeom>
              <a:avLst/>
              <a:gdLst>
                <a:gd name="connsiteX0" fmla="*/ 343629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29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29" y="159114"/>
                  </a:moveTo>
                  <a:cubicBezTo>
                    <a:pt x="343629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6" y="-1565"/>
                    <a:pt x="343629" y="70025"/>
                    <a:pt x="343629" y="159114"/>
                  </a:cubicBezTo>
                  <a:close/>
                </a:path>
              </a:pathLst>
            </a:custGeom>
            <a:solidFill>
              <a:srgbClr val="7C3DB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4" name="Freeform: Shape 3883">
              <a:extLst>
                <a:ext uri="{FF2B5EF4-FFF2-40B4-BE49-F238E27FC236}">
                  <a16:creationId xmlns:a16="http://schemas.microsoft.com/office/drawing/2014/main" id="{8FC5D57C-39AC-463B-8955-60B731E32B70}"/>
                </a:ext>
              </a:extLst>
            </p:cNvPr>
            <p:cNvSpPr/>
            <p:nvPr/>
          </p:nvSpPr>
          <p:spPr>
            <a:xfrm>
              <a:off x="8214198" y="2448729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7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5" name="Freeform: Shape 3884">
              <a:extLst>
                <a:ext uri="{FF2B5EF4-FFF2-40B4-BE49-F238E27FC236}">
                  <a16:creationId xmlns:a16="http://schemas.microsoft.com/office/drawing/2014/main" id="{F08E6C29-97C2-45C5-8A82-9F7E5AC189CA}"/>
                </a:ext>
              </a:extLst>
            </p:cNvPr>
            <p:cNvSpPr/>
            <p:nvPr/>
          </p:nvSpPr>
          <p:spPr>
            <a:xfrm>
              <a:off x="8626235" y="2268960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6" name="Freeform: Shape 3885">
              <a:extLst>
                <a:ext uri="{FF2B5EF4-FFF2-40B4-BE49-F238E27FC236}">
                  <a16:creationId xmlns:a16="http://schemas.microsoft.com/office/drawing/2014/main" id="{2C55C673-6B5F-4914-911E-30E1E93DB15A}"/>
                </a:ext>
              </a:extLst>
            </p:cNvPr>
            <p:cNvSpPr/>
            <p:nvPr/>
          </p:nvSpPr>
          <p:spPr>
            <a:xfrm>
              <a:off x="9100317" y="2186261"/>
              <a:ext cx="343629" cy="318175"/>
            </a:xfrm>
            <a:custGeom>
              <a:avLst/>
              <a:gdLst>
                <a:gd name="connsiteX0" fmla="*/ 343629 w 343629"/>
                <a:gd name="connsiteY0" fmla="*/ 159088 h 318175"/>
                <a:gd name="connsiteX1" fmla="*/ 171815 w 343629"/>
                <a:gd name="connsiteY1" fmla="*/ 318176 h 318175"/>
                <a:gd name="connsiteX2" fmla="*/ 0 w 343629"/>
                <a:gd name="connsiteY2" fmla="*/ 159088 h 318175"/>
                <a:gd name="connsiteX3" fmla="*/ 171815 w 343629"/>
                <a:gd name="connsiteY3" fmla="*/ 0 h 318175"/>
                <a:gd name="connsiteX4" fmla="*/ 343629 w 343629"/>
                <a:gd name="connsiteY4" fmla="*/ 159088 h 31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175">
                  <a:moveTo>
                    <a:pt x="343629" y="159088"/>
                  </a:moveTo>
                  <a:cubicBezTo>
                    <a:pt x="343629" y="246586"/>
                    <a:pt x="267267" y="318176"/>
                    <a:pt x="171815" y="318176"/>
                  </a:cubicBezTo>
                  <a:cubicBezTo>
                    <a:pt x="76362" y="318176"/>
                    <a:pt x="0" y="246586"/>
                    <a:pt x="0" y="159088"/>
                  </a:cubicBezTo>
                  <a:cubicBezTo>
                    <a:pt x="0" y="71589"/>
                    <a:pt x="76362" y="0"/>
                    <a:pt x="171815" y="0"/>
                  </a:cubicBezTo>
                  <a:cubicBezTo>
                    <a:pt x="265676" y="0"/>
                    <a:pt x="343629" y="71589"/>
                    <a:pt x="343629" y="159088"/>
                  </a:cubicBezTo>
                  <a:close/>
                </a:path>
              </a:pathLst>
            </a:custGeom>
            <a:solidFill>
              <a:srgbClr val="FF642E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7" name="Freeform: Shape 3886">
              <a:extLst>
                <a:ext uri="{FF2B5EF4-FFF2-40B4-BE49-F238E27FC236}">
                  <a16:creationId xmlns:a16="http://schemas.microsoft.com/office/drawing/2014/main" id="{DB3F51AF-3D5C-4227-8AC7-94A7AE026CA5}"/>
                </a:ext>
              </a:extLst>
            </p:cNvPr>
            <p:cNvSpPr/>
            <p:nvPr/>
          </p:nvSpPr>
          <p:spPr>
            <a:xfrm>
              <a:off x="9555307" y="2346913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EB281D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8" name="Graphic 378">
              <a:extLst>
                <a:ext uri="{FF2B5EF4-FFF2-40B4-BE49-F238E27FC236}">
                  <a16:creationId xmlns:a16="http://schemas.microsoft.com/office/drawing/2014/main" id="{57A82701-7C63-4F7F-8B9C-D99CC1A4A708}"/>
                </a:ext>
              </a:extLst>
            </p:cNvPr>
            <p:cNvGrpSpPr/>
            <p:nvPr/>
          </p:nvGrpSpPr>
          <p:grpSpPr>
            <a:xfrm>
              <a:off x="8465527" y="3283966"/>
              <a:ext cx="1037281" cy="404082"/>
              <a:chOff x="8465527" y="3283966"/>
              <a:chExt cx="1037281" cy="404082"/>
            </a:xfrm>
          </p:grpSpPr>
          <p:sp>
            <p:nvSpPr>
              <p:cNvPr id="3889" name="Freeform: Shape 3888">
                <a:extLst>
                  <a:ext uri="{FF2B5EF4-FFF2-40B4-BE49-F238E27FC236}">
                    <a16:creationId xmlns:a16="http://schemas.microsoft.com/office/drawing/2014/main" id="{81F40E94-F6FC-4644-8855-6F3E81C211CB}"/>
                  </a:ext>
                </a:extLst>
              </p:cNvPr>
              <p:cNvSpPr/>
              <p:nvPr/>
            </p:nvSpPr>
            <p:spPr>
              <a:xfrm>
                <a:off x="8465527" y="3540040"/>
                <a:ext cx="278432" cy="140111"/>
              </a:xfrm>
              <a:custGeom>
                <a:avLst/>
                <a:gdLst>
                  <a:gd name="connsiteX0" fmla="*/ 278433 w 278432"/>
                  <a:gd name="connsiteY0" fmla="*/ 71647 h 140111"/>
                  <a:gd name="connsiteX1" fmla="*/ 138436 w 278432"/>
                  <a:gd name="connsiteY1" fmla="*/ 140054 h 140111"/>
                  <a:gd name="connsiteX2" fmla="*/ 29 w 278432"/>
                  <a:gd name="connsiteY2" fmla="*/ 68465 h 140111"/>
                  <a:gd name="connsiteX3" fmla="*/ 140027 w 278432"/>
                  <a:gd name="connsiteY3" fmla="*/ 57 h 140111"/>
                  <a:gd name="connsiteX4" fmla="*/ 278433 w 278432"/>
                  <a:gd name="connsiteY4" fmla="*/ 71647 h 140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32" h="140111">
                    <a:moveTo>
                      <a:pt x="278433" y="71647"/>
                    </a:moveTo>
                    <a:cubicBezTo>
                      <a:pt x="278433" y="109828"/>
                      <a:pt x="214798" y="141645"/>
                      <a:pt x="138436" y="140054"/>
                    </a:cubicBezTo>
                    <a:cubicBezTo>
                      <a:pt x="62074" y="140054"/>
                      <a:pt x="-1561" y="108237"/>
                      <a:pt x="29" y="68465"/>
                    </a:cubicBezTo>
                    <a:cubicBezTo>
                      <a:pt x="29" y="30284"/>
                      <a:pt x="63664" y="-1534"/>
                      <a:pt x="140027" y="57"/>
                    </a:cubicBezTo>
                    <a:cubicBezTo>
                      <a:pt x="216389" y="57"/>
                      <a:pt x="278433" y="33465"/>
                      <a:pt x="278433" y="71647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0" name="Freeform: Shape 3889">
                <a:extLst>
                  <a:ext uri="{FF2B5EF4-FFF2-40B4-BE49-F238E27FC236}">
                    <a16:creationId xmlns:a16="http://schemas.microsoft.com/office/drawing/2014/main" id="{FCC73D2F-C613-409B-9EF9-3760089AF497}"/>
                  </a:ext>
                </a:extLst>
              </p:cNvPr>
              <p:cNvSpPr/>
              <p:nvPr/>
            </p:nvSpPr>
            <p:spPr>
              <a:xfrm>
                <a:off x="9224405" y="3547992"/>
                <a:ext cx="278403" cy="140057"/>
              </a:xfrm>
              <a:custGeom>
                <a:avLst/>
                <a:gdLst>
                  <a:gd name="connsiteX0" fmla="*/ 0 w 278403"/>
                  <a:gd name="connsiteY0" fmla="*/ 68468 h 140057"/>
                  <a:gd name="connsiteX1" fmla="*/ 138407 w 278403"/>
                  <a:gd name="connsiteY1" fmla="*/ 140057 h 140057"/>
                  <a:gd name="connsiteX2" fmla="*/ 278404 w 278403"/>
                  <a:gd name="connsiteY2" fmla="*/ 71650 h 140057"/>
                  <a:gd name="connsiteX3" fmla="*/ 139997 w 278403"/>
                  <a:gd name="connsiteY3" fmla="*/ 60 h 140057"/>
                  <a:gd name="connsiteX4" fmla="*/ 0 w 278403"/>
                  <a:gd name="connsiteY4" fmla="*/ 68468 h 14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03" h="140057">
                    <a:moveTo>
                      <a:pt x="0" y="68468"/>
                    </a:moveTo>
                    <a:cubicBezTo>
                      <a:pt x="0" y="106649"/>
                      <a:pt x="62044" y="138466"/>
                      <a:pt x="138407" y="140057"/>
                    </a:cubicBezTo>
                    <a:cubicBezTo>
                      <a:pt x="214769" y="140057"/>
                      <a:pt x="278404" y="109830"/>
                      <a:pt x="278404" y="71650"/>
                    </a:cubicBezTo>
                    <a:cubicBezTo>
                      <a:pt x="278404" y="33468"/>
                      <a:pt x="216359" y="1651"/>
                      <a:pt x="139997" y="60"/>
                    </a:cubicBezTo>
                    <a:cubicBezTo>
                      <a:pt x="63635" y="-1531"/>
                      <a:pt x="0" y="28696"/>
                      <a:pt x="0" y="6846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891" name="Graphic 378">
                <a:extLst>
                  <a:ext uri="{FF2B5EF4-FFF2-40B4-BE49-F238E27FC236}">
                    <a16:creationId xmlns:a16="http://schemas.microsoft.com/office/drawing/2014/main" id="{86026CF0-A09B-49BA-A881-28BCFF337D5E}"/>
                  </a:ext>
                </a:extLst>
              </p:cNvPr>
              <p:cNvGrpSpPr/>
              <p:nvPr/>
            </p:nvGrpSpPr>
            <p:grpSpPr>
              <a:xfrm>
                <a:off x="8809186" y="3390555"/>
                <a:ext cx="354766" cy="178178"/>
                <a:chOff x="8809186" y="3390555"/>
                <a:chExt cx="354766" cy="178178"/>
              </a:xfrm>
            </p:grpSpPr>
            <p:sp>
              <p:nvSpPr>
                <p:cNvPr id="3892" name="Freeform: Shape 3891">
                  <a:extLst>
                    <a:ext uri="{FF2B5EF4-FFF2-40B4-BE49-F238E27FC236}">
                      <a16:creationId xmlns:a16="http://schemas.microsoft.com/office/drawing/2014/main" id="{046829F8-1E2D-4B8A-861E-FFB7B189E1D7}"/>
                    </a:ext>
                  </a:extLst>
                </p:cNvPr>
                <p:cNvSpPr/>
                <p:nvPr/>
              </p:nvSpPr>
              <p:spPr>
                <a:xfrm>
                  <a:off x="8831458" y="3463735"/>
                  <a:ext cx="307039" cy="104998"/>
                </a:xfrm>
                <a:custGeom>
                  <a:avLst/>
                  <a:gdLst>
                    <a:gd name="connsiteX0" fmla="*/ 0 w 307039"/>
                    <a:gd name="connsiteY0" fmla="*/ 15909 h 104998"/>
                    <a:gd name="connsiteX1" fmla="*/ 152724 w 307039"/>
                    <a:gd name="connsiteY1" fmla="*/ 104998 h 104998"/>
                    <a:gd name="connsiteX2" fmla="*/ 307040 w 307039"/>
                    <a:gd name="connsiteY2" fmla="*/ 15909 h 104998"/>
                    <a:gd name="connsiteX3" fmla="*/ 152724 w 307039"/>
                    <a:gd name="connsiteY3" fmla="*/ 0 h 104998"/>
                    <a:gd name="connsiteX4" fmla="*/ 0 w 307039"/>
                    <a:gd name="connsiteY4" fmla="*/ 1590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039" h="104998">
                      <a:moveTo>
                        <a:pt x="0" y="15909"/>
                      </a:moveTo>
                      <a:cubicBezTo>
                        <a:pt x="30227" y="68408"/>
                        <a:pt x="87498" y="104998"/>
                        <a:pt x="152724" y="104998"/>
                      </a:cubicBezTo>
                      <a:cubicBezTo>
                        <a:pt x="219541" y="104998"/>
                        <a:pt x="276813" y="69999"/>
                        <a:pt x="307040" y="15909"/>
                      </a:cubicBezTo>
                      <a:cubicBezTo>
                        <a:pt x="270449" y="7954"/>
                        <a:pt x="221132" y="0"/>
                        <a:pt x="152724" y="0"/>
                      </a:cubicBezTo>
                      <a:cubicBezTo>
                        <a:pt x="81135" y="0"/>
                        <a:pt x="33409" y="7954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93" name="Freeform: Shape 3892">
                  <a:extLst>
                    <a:ext uri="{FF2B5EF4-FFF2-40B4-BE49-F238E27FC236}">
                      <a16:creationId xmlns:a16="http://schemas.microsoft.com/office/drawing/2014/main" id="{F459AB66-13C3-4374-8B41-B6B398F5463E}"/>
                    </a:ext>
                  </a:extLst>
                </p:cNvPr>
                <p:cNvSpPr/>
                <p:nvPr/>
              </p:nvSpPr>
              <p:spPr>
                <a:xfrm>
                  <a:off x="8809186" y="3390555"/>
                  <a:ext cx="354766" cy="90680"/>
                </a:xfrm>
                <a:custGeom>
                  <a:avLst/>
                  <a:gdLst>
                    <a:gd name="connsiteX0" fmla="*/ 0 w 354766"/>
                    <a:gd name="connsiteY0" fmla="*/ 0 h 90680"/>
                    <a:gd name="connsiteX1" fmla="*/ 23863 w 354766"/>
                    <a:gd name="connsiteY1" fmla="*/ 89089 h 90680"/>
                    <a:gd name="connsiteX2" fmla="*/ 176588 w 354766"/>
                    <a:gd name="connsiteY2" fmla="*/ 74771 h 90680"/>
                    <a:gd name="connsiteX3" fmla="*/ 330903 w 354766"/>
                    <a:gd name="connsiteY3" fmla="*/ 90680 h 90680"/>
                    <a:gd name="connsiteX4" fmla="*/ 354766 w 354766"/>
                    <a:gd name="connsiteY4" fmla="*/ 3182 h 90680"/>
                    <a:gd name="connsiteX5" fmla="*/ 0 w 354766"/>
                    <a:gd name="connsiteY5" fmla="*/ 0 h 90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4766" h="90680">
                      <a:moveTo>
                        <a:pt x="0" y="0"/>
                      </a:moveTo>
                      <a:cubicBezTo>
                        <a:pt x="0" y="31818"/>
                        <a:pt x="7954" y="62045"/>
                        <a:pt x="23863" y="89089"/>
                      </a:cubicBezTo>
                      <a:cubicBezTo>
                        <a:pt x="55681" y="81135"/>
                        <a:pt x="104998" y="73180"/>
                        <a:pt x="176588" y="74771"/>
                      </a:cubicBezTo>
                      <a:cubicBezTo>
                        <a:pt x="244995" y="74771"/>
                        <a:pt x="294312" y="82726"/>
                        <a:pt x="330903" y="90680"/>
                      </a:cubicBezTo>
                      <a:cubicBezTo>
                        <a:pt x="345221" y="65226"/>
                        <a:pt x="354766" y="35000"/>
                        <a:pt x="354766" y="318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94" name="Freeform: Shape 3893">
                <a:extLst>
                  <a:ext uri="{FF2B5EF4-FFF2-40B4-BE49-F238E27FC236}">
                    <a16:creationId xmlns:a16="http://schemas.microsoft.com/office/drawing/2014/main" id="{CECD16C1-460F-4616-AD19-927FBB37F9B8}"/>
                  </a:ext>
                </a:extLst>
              </p:cNvPr>
              <p:cNvSpPr/>
              <p:nvPr/>
            </p:nvSpPr>
            <p:spPr>
              <a:xfrm>
                <a:off x="8591236" y="3283966"/>
                <a:ext cx="154367" cy="154314"/>
              </a:xfrm>
              <a:custGeom>
                <a:avLst/>
                <a:gdLst>
                  <a:gd name="connsiteX0" fmla="*/ 154315 w 154367"/>
                  <a:gd name="connsiteY0" fmla="*/ 77953 h 154314"/>
                  <a:gd name="connsiteX1" fmla="*/ 76362 w 154367"/>
                  <a:gd name="connsiteY1" fmla="*/ 154315 h 154314"/>
                  <a:gd name="connsiteX2" fmla="*/ 0 w 154367"/>
                  <a:gd name="connsiteY2" fmla="*/ 76362 h 154314"/>
                  <a:gd name="connsiteX3" fmla="*/ 77953 w 154367"/>
                  <a:gd name="connsiteY3" fmla="*/ 0 h 154314"/>
                  <a:gd name="connsiteX4" fmla="*/ 154315 w 154367"/>
                  <a:gd name="connsiteY4" fmla="*/ 77953 h 154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67" h="154314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8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6" y="1591"/>
                      <a:pt x="155906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5" name="Freeform: Shape 3894">
                <a:extLst>
                  <a:ext uri="{FF2B5EF4-FFF2-40B4-BE49-F238E27FC236}">
                    <a16:creationId xmlns:a16="http://schemas.microsoft.com/office/drawing/2014/main" id="{E70757E1-7FB8-44F0-878C-91E62CAE0D2D}"/>
                  </a:ext>
                </a:extLst>
              </p:cNvPr>
              <p:cNvSpPr/>
              <p:nvPr/>
            </p:nvSpPr>
            <p:spPr>
              <a:xfrm>
                <a:off x="9225996" y="3290330"/>
                <a:ext cx="154314" cy="154315"/>
              </a:xfrm>
              <a:custGeom>
                <a:avLst/>
                <a:gdLst>
                  <a:gd name="connsiteX0" fmla="*/ 154315 w 154314"/>
                  <a:gd name="connsiteY0" fmla="*/ 77953 h 154315"/>
                  <a:gd name="connsiteX1" fmla="*/ 76362 w 154314"/>
                  <a:gd name="connsiteY1" fmla="*/ 154315 h 154315"/>
                  <a:gd name="connsiteX2" fmla="*/ 0 w 154314"/>
                  <a:gd name="connsiteY2" fmla="*/ 76362 h 154315"/>
                  <a:gd name="connsiteX3" fmla="*/ 77953 w 154314"/>
                  <a:gd name="connsiteY3" fmla="*/ 0 h 154315"/>
                  <a:gd name="connsiteX4" fmla="*/ 154315 w 154314"/>
                  <a:gd name="connsiteY4" fmla="*/ 77953 h 15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14" h="154315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9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7" y="1591"/>
                      <a:pt x="154315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046" name="Group 4045">
            <a:extLst>
              <a:ext uri="{FF2B5EF4-FFF2-40B4-BE49-F238E27FC236}">
                <a16:creationId xmlns:a16="http://schemas.microsoft.com/office/drawing/2014/main" id="{FD592144-9035-4717-BF32-FFF0AA64968B}"/>
              </a:ext>
            </a:extLst>
          </p:cNvPr>
          <p:cNvGrpSpPr/>
          <p:nvPr/>
        </p:nvGrpSpPr>
        <p:grpSpPr>
          <a:xfrm>
            <a:off x="4190169" y="4374243"/>
            <a:ext cx="3554959" cy="2160299"/>
            <a:chOff x="-4572948" y="4374243"/>
            <a:chExt cx="3554959" cy="2160299"/>
          </a:xfrm>
        </p:grpSpPr>
        <p:sp>
          <p:nvSpPr>
            <p:cNvPr id="3899" name="Freeform: Shape 3898">
              <a:extLst>
                <a:ext uri="{FF2B5EF4-FFF2-40B4-BE49-F238E27FC236}">
                  <a16:creationId xmlns:a16="http://schemas.microsoft.com/office/drawing/2014/main" id="{19B3A6F3-E32D-4D1F-9ACE-8588CB3A99C8}"/>
                </a:ext>
              </a:extLst>
            </p:cNvPr>
            <p:cNvSpPr/>
            <p:nvPr/>
          </p:nvSpPr>
          <p:spPr>
            <a:xfrm>
              <a:off x="-4572948" y="4414090"/>
              <a:ext cx="3554959" cy="2120452"/>
            </a:xfrm>
            <a:custGeom>
              <a:avLst/>
              <a:gdLst>
                <a:gd name="connsiteX0" fmla="*/ 0 w 3554959"/>
                <a:gd name="connsiteY0" fmla="*/ 0 h 2120452"/>
                <a:gd name="connsiteX1" fmla="*/ 3554960 w 3554959"/>
                <a:gd name="connsiteY1" fmla="*/ 0 h 2120452"/>
                <a:gd name="connsiteX2" fmla="*/ 3554960 w 3554959"/>
                <a:gd name="connsiteY2" fmla="*/ 2120452 h 2120452"/>
                <a:gd name="connsiteX3" fmla="*/ 0 w 3554959"/>
                <a:gd name="connsiteY3" fmla="*/ 2120452 h 212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2120452">
                  <a:moveTo>
                    <a:pt x="0" y="0"/>
                  </a:moveTo>
                  <a:lnTo>
                    <a:pt x="3554960" y="0"/>
                  </a:lnTo>
                  <a:lnTo>
                    <a:pt x="3554960" y="2120452"/>
                  </a:lnTo>
                  <a:lnTo>
                    <a:pt x="0" y="2120452"/>
                  </a:lnTo>
                  <a:close/>
                </a:path>
              </a:pathLst>
            </a:custGeom>
            <a:solidFill>
              <a:srgbClr val="FF98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04" name="Graphic 377">
              <a:extLst>
                <a:ext uri="{FF2B5EF4-FFF2-40B4-BE49-F238E27FC236}">
                  <a16:creationId xmlns:a16="http://schemas.microsoft.com/office/drawing/2014/main" id="{9EA74AA5-2519-4C6C-9EFD-0F643DAEB1F1}"/>
                </a:ext>
              </a:extLst>
            </p:cNvPr>
            <p:cNvGrpSpPr/>
            <p:nvPr/>
          </p:nvGrpSpPr>
          <p:grpSpPr>
            <a:xfrm>
              <a:off x="-4345249" y="4414090"/>
              <a:ext cx="3327260" cy="2120452"/>
              <a:chOff x="4544796" y="4414090"/>
              <a:chExt cx="3327260" cy="2120452"/>
            </a:xfrm>
            <a:solidFill>
              <a:srgbClr val="FF8200"/>
            </a:solidFill>
          </p:grpSpPr>
          <p:sp>
            <p:nvSpPr>
              <p:cNvPr id="3905" name="Freeform: Shape 3904">
                <a:extLst>
                  <a:ext uri="{FF2B5EF4-FFF2-40B4-BE49-F238E27FC236}">
                    <a16:creationId xmlns:a16="http://schemas.microsoft.com/office/drawing/2014/main" id="{C0C3A51D-5487-4D19-A8FE-EAC98E33DEBF}"/>
                  </a:ext>
                </a:extLst>
              </p:cNvPr>
              <p:cNvSpPr/>
              <p:nvPr/>
            </p:nvSpPr>
            <p:spPr>
              <a:xfrm>
                <a:off x="4544796" y="4414090"/>
                <a:ext cx="3099560" cy="2120452"/>
              </a:xfrm>
              <a:custGeom>
                <a:avLst/>
                <a:gdLst>
                  <a:gd name="connsiteX0" fmla="*/ 3099561 w 3099560"/>
                  <a:gd name="connsiteY0" fmla="*/ 0 h 2120452"/>
                  <a:gd name="connsiteX1" fmla="*/ 1166960 w 3099560"/>
                  <a:gd name="connsiteY1" fmla="*/ 0 h 2120452"/>
                  <a:gd name="connsiteX2" fmla="*/ 0 w 3099560"/>
                  <a:gd name="connsiteY2" fmla="*/ 1166960 h 2120452"/>
                  <a:gd name="connsiteX3" fmla="*/ 0 w 3099560"/>
                  <a:gd name="connsiteY3" fmla="*/ 2120452 h 2120452"/>
                  <a:gd name="connsiteX4" fmla="*/ 979108 w 3099560"/>
                  <a:gd name="connsiteY4" fmla="*/ 2120452 h 2120452"/>
                  <a:gd name="connsiteX5" fmla="*/ 3099561 w 3099560"/>
                  <a:gd name="connsiteY5" fmla="*/ 0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99560" h="2120452">
                    <a:moveTo>
                      <a:pt x="3099561" y="0"/>
                    </a:moveTo>
                    <a:lnTo>
                      <a:pt x="1166960" y="0"/>
                    </a:lnTo>
                    <a:cubicBezTo>
                      <a:pt x="862412" y="301702"/>
                      <a:pt x="341549" y="822565"/>
                      <a:pt x="0" y="1166960"/>
                    </a:cubicBezTo>
                    <a:lnTo>
                      <a:pt x="0" y="2120452"/>
                    </a:lnTo>
                    <a:lnTo>
                      <a:pt x="979108" y="2120452"/>
                    </a:lnTo>
                    <a:lnTo>
                      <a:pt x="3099561" y="0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6" name="Freeform: Shape 3905">
                <a:extLst>
                  <a:ext uri="{FF2B5EF4-FFF2-40B4-BE49-F238E27FC236}">
                    <a16:creationId xmlns:a16="http://schemas.microsoft.com/office/drawing/2014/main" id="{C168A7EB-C25E-44B7-B938-9153984F0E49}"/>
                  </a:ext>
                </a:extLst>
              </p:cNvPr>
              <p:cNvSpPr/>
              <p:nvPr/>
            </p:nvSpPr>
            <p:spPr>
              <a:xfrm>
                <a:off x="5606445" y="4414090"/>
                <a:ext cx="2265610" cy="2120452"/>
              </a:xfrm>
              <a:custGeom>
                <a:avLst/>
                <a:gdLst>
                  <a:gd name="connsiteX0" fmla="*/ 2265611 w 2265610"/>
                  <a:gd name="connsiteY0" fmla="*/ 182159 h 2120452"/>
                  <a:gd name="connsiteX1" fmla="*/ 2265611 w 2265610"/>
                  <a:gd name="connsiteY1" fmla="*/ 0 h 2120452"/>
                  <a:gd name="connsiteX2" fmla="*/ 2120453 w 2265610"/>
                  <a:gd name="connsiteY2" fmla="*/ 0 h 2120452"/>
                  <a:gd name="connsiteX3" fmla="*/ 0 w 2265610"/>
                  <a:gd name="connsiteY3" fmla="*/ 2120452 h 2120452"/>
                  <a:gd name="connsiteX4" fmla="*/ 330164 w 2265610"/>
                  <a:gd name="connsiteY4" fmla="*/ 2120452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5610" h="2120452">
                    <a:moveTo>
                      <a:pt x="2265611" y="182159"/>
                    </a:moveTo>
                    <a:lnTo>
                      <a:pt x="2265611" y="0"/>
                    </a:lnTo>
                    <a:lnTo>
                      <a:pt x="2120453" y="0"/>
                    </a:lnTo>
                    <a:lnTo>
                      <a:pt x="0" y="2120452"/>
                    </a:lnTo>
                    <a:lnTo>
                      <a:pt x="330164" y="2120452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7" name="Freeform: Shape 3906">
                <a:extLst>
                  <a:ext uri="{FF2B5EF4-FFF2-40B4-BE49-F238E27FC236}">
                    <a16:creationId xmlns:a16="http://schemas.microsoft.com/office/drawing/2014/main" id="{68C5C577-0860-4EF1-A922-59287FF55194}"/>
                  </a:ext>
                </a:extLst>
              </p:cNvPr>
              <p:cNvSpPr/>
              <p:nvPr/>
            </p:nvSpPr>
            <p:spPr>
              <a:xfrm>
                <a:off x="6429010" y="5091496"/>
                <a:ext cx="1443046" cy="1443046"/>
              </a:xfrm>
              <a:custGeom>
                <a:avLst/>
                <a:gdLst>
                  <a:gd name="connsiteX0" fmla="*/ 1443046 w 1443046"/>
                  <a:gd name="connsiteY0" fmla="*/ 111004 h 1443046"/>
                  <a:gd name="connsiteX1" fmla="*/ 1443046 w 1443046"/>
                  <a:gd name="connsiteY1" fmla="*/ 0 h 1443046"/>
                  <a:gd name="connsiteX2" fmla="*/ 0 w 1443046"/>
                  <a:gd name="connsiteY2" fmla="*/ 1443046 h 1443046"/>
                  <a:gd name="connsiteX3" fmla="*/ 111004 w 1443046"/>
                  <a:gd name="connsiteY3" fmla="*/ 1443046 h 1443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3046" h="1443046">
                    <a:moveTo>
                      <a:pt x="1443046" y="111004"/>
                    </a:moveTo>
                    <a:lnTo>
                      <a:pt x="1443046" y="0"/>
                    </a:lnTo>
                    <a:lnTo>
                      <a:pt x="0" y="1443046"/>
                    </a:lnTo>
                    <a:lnTo>
                      <a:pt x="111004" y="1443046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08" name="Freeform: Shape 3907">
              <a:extLst>
                <a:ext uri="{FF2B5EF4-FFF2-40B4-BE49-F238E27FC236}">
                  <a16:creationId xmlns:a16="http://schemas.microsoft.com/office/drawing/2014/main" id="{77EFE7B0-35E0-427C-B5A0-69C1E1386BA2}"/>
                </a:ext>
              </a:extLst>
            </p:cNvPr>
            <p:cNvSpPr/>
            <p:nvPr/>
          </p:nvSpPr>
          <p:spPr>
            <a:xfrm>
              <a:off x="-4572948" y="4374243"/>
              <a:ext cx="3554959" cy="39847"/>
            </a:xfrm>
            <a:custGeom>
              <a:avLst/>
              <a:gdLst>
                <a:gd name="connsiteX0" fmla="*/ 0 w 3554959"/>
                <a:gd name="connsiteY0" fmla="*/ 0 h 39847"/>
                <a:gd name="connsiteX1" fmla="*/ 3554960 w 3554959"/>
                <a:gd name="connsiteY1" fmla="*/ 0 h 39847"/>
                <a:gd name="connsiteX2" fmla="*/ 3554960 w 3554959"/>
                <a:gd name="connsiteY2" fmla="*/ 39848 h 39847"/>
                <a:gd name="connsiteX3" fmla="*/ 0 w 3554959"/>
                <a:gd name="connsiteY3" fmla="*/ 39848 h 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39847">
                  <a:moveTo>
                    <a:pt x="0" y="0"/>
                  </a:moveTo>
                  <a:lnTo>
                    <a:pt x="3554960" y="0"/>
                  </a:lnTo>
                  <a:lnTo>
                    <a:pt x="3554960" y="39848"/>
                  </a:lnTo>
                  <a:lnTo>
                    <a:pt x="0" y="39848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09" name="Freeform: Shape 3908">
              <a:extLst>
                <a:ext uri="{FF2B5EF4-FFF2-40B4-BE49-F238E27FC236}">
                  <a16:creationId xmlns:a16="http://schemas.microsoft.com/office/drawing/2014/main" id="{9D6B8497-8B32-4824-9016-91BFAB985BCD}"/>
                </a:ext>
              </a:extLst>
            </p:cNvPr>
            <p:cNvSpPr/>
            <p:nvPr/>
          </p:nvSpPr>
          <p:spPr>
            <a:xfrm>
              <a:off x="-4439175" y="4547864"/>
              <a:ext cx="3290258" cy="1864290"/>
            </a:xfrm>
            <a:custGeom>
              <a:avLst/>
              <a:gdLst>
                <a:gd name="connsiteX0" fmla="*/ 0 w 3290258"/>
                <a:gd name="connsiteY0" fmla="*/ 0 h 1864290"/>
                <a:gd name="connsiteX1" fmla="*/ 3290259 w 3290258"/>
                <a:gd name="connsiteY1" fmla="*/ 0 h 1864290"/>
                <a:gd name="connsiteX2" fmla="*/ 3290259 w 3290258"/>
                <a:gd name="connsiteY2" fmla="*/ 1864290 h 1864290"/>
                <a:gd name="connsiteX3" fmla="*/ 0 w 3290258"/>
                <a:gd name="connsiteY3" fmla="*/ 1864290 h 186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64290">
                  <a:moveTo>
                    <a:pt x="0" y="0"/>
                  </a:moveTo>
                  <a:lnTo>
                    <a:pt x="3290259" y="0"/>
                  </a:lnTo>
                  <a:lnTo>
                    <a:pt x="3290259" y="1864290"/>
                  </a:lnTo>
                  <a:lnTo>
                    <a:pt x="0" y="1864290"/>
                  </a:lnTo>
                  <a:close/>
                </a:path>
              </a:pathLst>
            </a:custGeom>
            <a:solidFill>
              <a:srgbClr val="FFCC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10" name="Freeform: Shape 3909">
              <a:extLst>
                <a:ext uri="{FF2B5EF4-FFF2-40B4-BE49-F238E27FC236}">
                  <a16:creationId xmlns:a16="http://schemas.microsoft.com/office/drawing/2014/main" id="{D644194D-023D-454B-939A-D2F5836D471D}"/>
                </a:ext>
              </a:extLst>
            </p:cNvPr>
            <p:cNvSpPr/>
            <p:nvPr/>
          </p:nvSpPr>
          <p:spPr>
            <a:xfrm>
              <a:off x="-4439175" y="4547864"/>
              <a:ext cx="3290258" cy="1855751"/>
            </a:xfrm>
            <a:custGeom>
              <a:avLst/>
              <a:gdLst>
                <a:gd name="connsiteX0" fmla="*/ 0 w 3290258"/>
                <a:gd name="connsiteY0" fmla="*/ 0 h 1855751"/>
                <a:gd name="connsiteX1" fmla="*/ 3290259 w 3290258"/>
                <a:gd name="connsiteY1" fmla="*/ 0 h 1855751"/>
                <a:gd name="connsiteX2" fmla="*/ 3290259 w 3290258"/>
                <a:gd name="connsiteY2" fmla="*/ 1855751 h 1855751"/>
                <a:gd name="connsiteX3" fmla="*/ 0 w 3290258"/>
                <a:gd name="connsiteY3" fmla="*/ 1855751 h 185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55751">
                  <a:moveTo>
                    <a:pt x="0" y="0"/>
                  </a:moveTo>
                  <a:lnTo>
                    <a:pt x="3290259" y="0"/>
                  </a:lnTo>
                  <a:lnTo>
                    <a:pt x="3290259" y="1855751"/>
                  </a:lnTo>
                  <a:lnTo>
                    <a:pt x="0" y="1855751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11" name="Graphic 377">
              <a:extLst>
                <a:ext uri="{FF2B5EF4-FFF2-40B4-BE49-F238E27FC236}">
                  <a16:creationId xmlns:a16="http://schemas.microsoft.com/office/drawing/2014/main" id="{15468B5A-77E8-441C-A671-3B0306B6F450}"/>
                </a:ext>
              </a:extLst>
            </p:cNvPr>
            <p:cNvGrpSpPr/>
            <p:nvPr/>
          </p:nvGrpSpPr>
          <p:grpSpPr>
            <a:xfrm>
              <a:off x="-4387943" y="4596250"/>
              <a:ext cx="3185061" cy="1758979"/>
              <a:chOff x="4502102" y="4596250"/>
              <a:chExt cx="3185061" cy="1758979"/>
            </a:xfrm>
          </p:grpSpPr>
          <p:grpSp>
            <p:nvGrpSpPr>
              <p:cNvPr id="3912" name="Graphic 377">
                <a:extLst>
                  <a:ext uri="{FF2B5EF4-FFF2-40B4-BE49-F238E27FC236}">
                    <a16:creationId xmlns:a16="http://schemas.microsoft.com/office/drawing/2014/main" id="{BE8FF7D2-54B4-4ACC-892B-00CF7CA18551}"/>
                  </a:ext>
                </a:extLst>
              </p:cNvPr>
              <p:cNvGrpSpPr/>
              <p:nvPr/>
            </p:nvGrpSpPr>
            <p:grpSpPr>
              <a:xfrm>
                <a:off x="4502102" y="5911215"/>
                <a:ext cx="3184947" cy="438321"/>
                <a:chOff x="4502102" y="5911215"/>
                <a:chExt cx="3184947" cy="438321"/>
              </a:xfrm>
            </p:grpSpPr>
            <p:sp>
              <p:nvSpPr>
                <p:cNvPr id="3913" name="Freeform: Shape 3912">
                  <a:extLst>
                    <a:ext uri="{FF2B5EF4-FFF2-40B4-BE49-F238E27FC236}">
                      <a16:creationId xmlns:a16="http://schemas.microsoft.com/office/drawing/2014/main" id="{D4F40EEA-15DD-4F4B-9C3D-14610247515F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1 h 438321"/>
                    <a:gd name="connsiteX3" fmla="*/ 0 w 3184947"/>
                    <a:gd name="connsiteY3" fmla="*/ 438321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1"/>
                      </a:lnTo>
                      <a:lnTo>
                        <a:pt x="0" y="438321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4" name="Freeform: Shape 3913">
                  <a:extLst>
                    <a:ext uri="{FF2B5EF4-FFF2-40B4-BE49-F238E27FC236}">
                      <a16:creationId xmlns:a16="http://schemas.microsoft.com/office/drawing/2014/main" id="{177DFB72-99B2-4A2A-8428-7972A7BE14A0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5" name="Freeform: Shape 3914">
                  <a:extLst>
                    <a:ext uri="{FF2B5EF4-FFF2-40B4-BE49-F238E27FC236}">
                      <a16:creationId xmlns:a16="http://schemas.microsoft.com/office/drawing/2014/main" id="{46707A34-C3CF-4CD5-8B63-A0B205980A39}"/>
                    </a:ext>
                  </a:extLst>
                </p:cNvPr>
                <p:cNvSpPr/>
                <p:nvPr/>
              </p:nvSpPr>
              <p:spPr>
                <a:xfrm>
                  <a:off x="4502102" y="631822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6" name="Freeform: Shape 3915">
                  <a:extLst>
                    <a:ext uri="{FF2B5EF4-FFF2-40B4-BE49-F238E27FC236}">
                      <a16:creationId xmlns:a16="http://schemas.microsoft.com/office/drawing/2014/main" id="{FAC54DA6-3B21-486D-B452-5879A40A21D4}"/>
                    </a:ext>
                  </a:extLst>
                </p:cNvPr>
                <p:cNvSpPr/>
                <p:nvPr/>
              </p:nvSpPr>
              <p:spPr>
                <a:xfrm>
                  <a:off x="4599924" y="5977865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52129 h 326131"/>
                    <a:gd name="connsiteX1" fmla="*/ 1407842 w 3024508"/>
                    <a:gd name="connsiteY1" fmla="*/ 286284 h 326131"/>
                    <a:gd name="connsiteX2" fmla="*/ 1407842 w 3024508"/>
                    <a:gd name="connsiteY2" fmla="*/ 252129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2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52129 h 326131"/>
                    <a:gd name="connsiteX25" fmla="*/ 16028 w 3024508"/>
                    <a:gd name="connsiteY25" fmla="*/ 252129 h 326131"/>
                    <a:gd name="connsiteX26" fmla="*/ 16028 w 3024508"/>
                    <a:gd name="connsiteY26" fmla="*/ 286284 h 326131"/>
                    <a:gd name="connsiteX27" fmla="*/ 978059 w 3024508"/>
                    <a:gd name="connsiteY27" fmla="*/ 286284 h 326131"/>
                    <a:gd name="connsiteX28" fmla="*/ 978059 w 3024508"/>
                    <a:gd name="connsiteY28" fmla="*/ 252129 h 326131"/>
                    <a:gd name="connsiteX29" fmla="*/ 1558693 w 3024508"/>
                    <a:gd name="connsiteY29" fmla="*/ 81355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5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5814 h 326131"/>
                    <a:gd name="connsiteX38" fmla="*/ 1920166 w 3024508"/>
                    <a:gd name="connsiteY38" fmla="*/ 183819 h 326131"/>
                    <a:gd name="connsiteX39" fmla="*/ 1937243 w 3024508"/>
                    <a:gd name="connsiteY39" fmla="*/ 212282 h 326131"/>
                    <a:gd name="connsiteX40" fmla="*/ 1914473 w 3024508"/>
                    <a:gd name="connsiteY40" fmla="*/ 4506 h 326131"/>
                    <a:gd name="connsiteX41" fmla="*/ 1905935 w 3024508"/>
                    <a:gd name="connsiteY41" fmla="*/ 35814 h 326131"/>
                    <a:gd name="connsiteX42" fmla="*/ 1251298 w 3024508"/>
                    <a:gd name="connsiteY42" fmla="*/ 252129 h 326131"/>
                    <a:gd name="connsiteX43" fmla="*/ 1060600 w 3024508"/>
                    <a:gd name="connsiteY43" fmla="*/ 252129 h 326131"/>
                    <a:gd name="connsiteX44" fmla="*/ 1060600 w 3024508"/>
                    <a:gd name="connsiteY44" fmla="*/ 286284 h 326131"/>
                    <a:gd name="connsiteX45" fmla="*/ 1251298 w 3024508"/>
                    <a:gd name="connsiteY45" fmla="*/ 286284 h 326131"/>
                    <a:gd name="connsiteX46" fmla="*/ 1251298 w 3024508"/>
                    <a:gd name="connsiteY46" fmla="*/ 252129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6 h 326131"/>
                    <a:gd name="connsiteX53" fmla="*/ 2680113 w 3024508"/>
                    <a:gd name="connsiteY53" fmla="*/ 186666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6 h 326131"/>
                    <a:gd name="connsiteX57" fmla="*/ 2762654 w 3024508"/>
                    <a:gd name="connsiteY57" fmla="*/ 257822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2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30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2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72053 h 326131"/>
                    <a:gd name="connsiteX90" fmla="*/ 2367026 w 3024508"/>
                    <a:gd name="connsiteY90" fmla="*/ 306208 h 326131"/>
                    <a:gd name="connsiteX91" fmla="*/ 2367026 w 3024508"/>
                    <a:gd name="connsiteY91" fmla="*/ 272053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52129"/>
                      </a:moveTo>
                      <a:cubicBezTo>
                        <a:pt x="1387918" y="252129"/>
                        <a:pt x="1385072" y="286284"/>
                        <a:pt x="1407842" y="286284"/>
                      </a:cubicBezTo>
                      <a:cubicBezTo>
                        <a:pt x="1430612" y="283438"/>
                        <a:pt x="1430612" y="252129"/>
                        <a:pt x="1407842" y="252129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2"/>
                      </a:cubicBezTo>
                      <a:cubicBezTo>
                        <a:pt x="1860395" y="257822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52129"/>
                      </a:moveTo>
                      <a:lnTo>
                        <a:pt x="16028" y="252129"/>
                      </a:lnTo>
                      <a:cubicBezTo>
                        <a:pt x="-3896" y="252129"/>
                        <a:pt x="-6742" y="286284"/>
                        <a:pt x="16028" y="286284"/>
                      </a:cubicBezTo>
                      <a:lnTo>
                        <a:pt x="978059" y="286284"/>
                      </a:lnTo>
                      <a:cubicBezTo>
                        <a:pt x="1000829" y="283438"/>
                        <a:pt x="1000829" y="252129"/>
                        <a:pt x="978059" y="252129"/>
                      </a:cubicBezTo>
                      <a:close/>
                      <a:moveTo>
                        <a:pt x="1558693" y="81355"/>
                      </a:moveTo>
                      <a:cubicBezTo>
                        <a:pt x="1578616" y="81355"/>
                        <a:pt x="1581463" y="47199"/>
                        <a:pt x="1558693" y="47199"/>
                      </a:cubicBezTo>
                      <a:cubicBezTo>
                        <a:pt x="1538769" y="50046"/>
                        <a:pt x="1538769" y="81355"/>
                        <a:pt x="1558693" y="81355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7199"/>
                        <a:pt x="1365148" y="78508"/>
                        <a:pt x="1385072" y="78508"/>
                      </a:cubicBezTo>
                      <a:close/>
                      <a:moveTo>
                        <a:pt x="1905935" y="35814"/>
                      </a:moveTo>
                      <a:cubicBezTo>
                        <a:pt x="1962859" y="52892"/>
                        <a:pt x="1962859" y="149664"/>
                        <a:pt x="1920166" y="183819"/>
                      </a:cubicBezTo>
                      <a:cubicBezTo>
                        <a:pt x="1903088" y="195204"/>
                        <a:pt x="1920166" y="226513"/>
                        <a:pt x="1937243" y="212282"/>
                      </a:cubicBezTo>
                      <a:cubicBezTo>
                        <a:pt x="2005553" y="163895"/>
                        <a:pt x="2002707" y="30122"/>
                        <a:pt x="1914473" y="4506"/>
                      </a:cubicBezTo>
                      <a:cubicBezTo>
                        <a:pt x="1894550" y="-4033"/>
                        <a:pt x="1883164" y="27276"/>
                        <a:pt x="1905935" y="35814"/>
                      </a:cubicBezTo>
                      <a:close/>
                      <a:moveTo>
                        <a:pt x="1251298" y="252129"/>
                      </a:moveTo>
                      <a:lnTo>
                        <a:pt x="1060600" y="252129"/>
                      </a:lnTo>
                      <a:cubicBezTo>
                        <a:pt x="1040676" y="252129"/>
                        <a:pt x="1037830" y="286284"/>
                        <a:pt x="1060600" y="286284"/>
                      </a:cubicBezTo>
                      <a:lnTo>
                        <a:pt x="1251298" y="286284"/>
                      </a:lnTo>
                      <a:cubicBezTo>
                        <a:pt x="1271222" y="283438"/>
                        <a:pt x="1271222" y="252129"/>
                        <a:pt x="1251298" y="252129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6"/>
                      </a:moveTo>
                      <a:lnTo>
                        <a:pt x="2680113" y="186666"/>
                      </a:lnTo>
                      <a:cubicBezTo>
                        <a:pt x="2660189" y="186666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6"/>
                        <a:pt x="2793963" y="186666"/>
                      </a:cubicBezTo>
                      <a:close/>
                      <a:moveTo>
                        <a:pt x="2762654" y="257822"/>
                      </a:moveTo>
                      <a:cubicBezTo>
                        <a:pt x="2742731" y="257822"/>
                        <a:pt x="2739884" y="291976"/>
                        <a:pt x="2762654" y="291976"/>
                      </a:cubicBezTo>
                      <a:cubicBezTo>
                        <a:pt x="2782578" y="291976"/>
                        <a:pt x="2782578" y="257822"/>
                        <a:pt x="2762654" y="257822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8203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5"/>
                        <a:pt x="1831932" y="92739"/>
                      </a:cubicBezTo>
                      <a:cubicBezTo>
                        <a:pt x="1820547" y="112663"/>
                        <a:pt x="1851856" y="129741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1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30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32587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2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72053"/>
                      </a:moveTo>
                      <a:cubicBezTo>
                        <a:pt x="2347103" y="272053"/>
                        <a:pt x="2344256" y="306208"/>
                        <a:pt x="2367026" y="306208"/>
                      </a:cubicBezTo>
                      <a:cubicBezTo>
                        <a:pt x="2389796" y="303361"/>
                        <a:pt x="2389796" y="272053"/>
                        <a:pt x="2367026" y="272053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7" name="Freeform: Shape 3916">
                  <a:extLst>
                    <a:ext uri="{FF2B5EF4-FFF2-40B4-BE49-F238E27FC236}">
                      <a16:creationId xmlns:a16="http://schemas.microsoft.com/office/drawing/2014/main" id="{57CC0595-516C-4F54-8917-E37FA19C279C}"/>
                    </a:ext>
                  </a:extLst>
                </p:cNvPr>
                <p:cNvSpPr/>
                <p:nvPr/>
              </p:nvSpPr>
              <p:spPr>
                <a:xfrm>
                  <a:off x="4599924" y="5975019"/>
                  <a:ext cx="3024508" cy="323284"/>
                </a:xfrm>
                <a:custGeom>
                  <a:avLst/>
                  <a:gdLst>
                    <a:gd name="connsiteX0" fmla="*/ 1407842 w 3024508"/>
                    <a:gd name="connsiteY0" fmla="*/ 249282 h 323284"/>
                    <a:gd name="connsiteX1" fmla="*/ 1407842 w 3024508"/>
                    <a:gd name="connsiteY1" fmla="*/ 283438 h 323284"/>
                    <a:gd name="connsiteX2" fmla="*/ 1407842 w 3024508"/>
                    <a:gd name="connsiteY2" fmla="*/ 249282 h 323284"/>
                    <a:gd name="connsiteX3" fmla="*/ 1339532 w 3024508"/>
                    <a:gd name="connsiteY3" fmla="*/ 243590 h 323284"/>
                    <a:gd name="connsiteX4" fmla="*/ 1339532 w 3024508"/>
                    <a:gd name="connsiteY4" fmla="*/ 277745 h 323284"/>
                    <a:gd name="connsiteX5" fmla="*/ 1339532 w 3024508"/>
                    <a:gd name="connsiteY5" fmla="*/ 243590 h 323284"/>
                    <a:gd name="connsiteX6" fmla="*/ 1840471 w 3024508"/>
                    <a:gd name="connsiteY6" fmla="*/ 223666 h 323284"/>
                    <a:gd name="connsiteX7" fmla="*/ 1763622 w 3024508"/>
                    <a:gd name="connsiteY7" fmla="*/ 27276 h 323284"/>
                    <a:gd name="connsiteX8" fmla="*/ 1740852 w 3024508"/>
                    <a:gd name="connsiteY8" fmla="*/ 4506 h 323284"/>
                    <a:gd name="connsiteX9" fmla="*/ 1840471 w 3024508"/>
                    <a:gd name="connsiteY9" fmla="*/ 257821 h 323284"/>
                    <a:gd name="connsiteX10" fmla="*/ 1840471 w 3024508"/>
                    <a:gd name="connsiteY10" fmla="*/ 223666 h 323284"/>
                    <a:gd name="connsiteX11" fmla="*/ 1863241 w 3024508"/>
                    <a:gd name="connsiteY11" fmla="*/ 289130 h 323284"/>
                    <a:gd name="connsiteX12" fmla="*/ 1863241 w 3024508"/>
                    <a:gd name="connsiteY12" fmla="*/ 323285 h 323284"/>
                    <a:gd name="connsiteX13" fmla="*/ 1863241 w 3024508"/>
                    <a:gd name="connsiteY13" fmla="*/ 289130 h 323284"/>
                    <a:gd name="connsiteX14" fmla="*/ 1646926 w 3024508"/>
                    <a:gd name="connsiteY14" fmla="*/ 141125 h 323284"/>
                    <a:gd name="connsiteX15" fmla="*/ 642202 w 3024508"/>
                    <a:gd name="connsiteY15" fmla="*/ 141125 h 323284"/>
                    <a:gd name="connsiteX16" fmla="*/ 642202 w 3024508"/>
                    <a:gd name="connsiteY16" fmla="*/ 175280 h 323284"/>
                    <a:gd name="connsiteX17" fmla="*/ 1646926 w 3024508"/>
                    <a:gd name="connsiteY17" fmla="*/ 175280 h 323284"/>
                    <a:gd name="connsiteX18" fmla="*/ 1646926 w 3024508"/>
                    <a:gd name="connsiteY18" fmla="*/ 141125 h 323284"/>
                    <a:gd name="connsiteX19" fmla="*/ 98569 w 3024508"/>
                    <a:gd name="connsiteY19" fmla="*/ 87047 h 323284"/>
                    <a:gd name="connsiteX20" fmla="*/ 1248452 w 3024508"/>
                    <a:gd name="connsiteY20" fmla="*/ 87047 h 323284"/>
                    <a:gd name="connsiteX21" fmla="*/ 1248452 w 3024508"/>
                    <a:gd name="connsiteY21" fmla="*/ 52892 h 323284"/>
                    <a:gd name="connsiteX22" fmla="*/ 98569 w 3024508"/>
                    <a:gd name="connsiteY22" fmla="*/ 52892 h 323284"/>
                    <a:gd name="connsiteX23" fmla="*/ 98569 w 3024508"/>
                    <a:gd name="connsiteY23" fmla="*/ 87047 h 323284"/>
                    <a:gd name="connsiteX24" fmla="*/ 978059 w 3024508"/>
                    <a:gd name="connsiteY24" fmla="*/ 249282 h 323284"/>
                    <a:gd name="connsiteX25" fmla="*/ 16028 w 3024508"/>
                    <a:gd name="connsiteY25" fmla="*/ 249282 h 323284"/>
                    <a:gd name="connsiteX26" fmla="*/ 16028 w 3024508"/>
                    <a:gd name="connsiteY26" fmla="*/ 283438 h 323284"/>
                    <a:gd name="connsiteX27" fmla="*/ 978059 w 3024508"/>
                    <a:gd name="connsiteY27" fmla="*/ 283438 h 323284"/>
                    <a:gd name="connsiteX28" fmla="*/ 978059 w 3024508"/>
                    <a:gd name="connsiteY28" fmla="*/ 249282 h 323284"/>
                    <a:gd name="connsiteX29" fmla="*/ 1558693 w 3024508"/>
                    <a:gd name="connsiteY29" fmla="*/ 81354 h 323284"/>
                    <a:gd name="connsiteX30" fmla="*/ 1558693 w 3024508"/>
                    <a:gd name="connsiteY30" fmla="*/ 47199 h 323284"/>
                    <a:gd name="connsiteX31" fmla="*/ 1558693 w 3024508"/>
                    <a:gd name="connsiteY31" fmla="*/ 81354 h 323284"/>
                    <a:gd name="connsiteX32" fmla="*/ 1385072 w 3024508"/>
                    <a:gd name="connsiteY32" fmla="*/ 78508 h 323284"/>
                    <a:gd name="connsiteX33" fmla="*/ 1498921 w 3024508"/>
                    <a:gd name="connsiteY33" fmla="*/ 78508 h 323284"/>
                    <a:gd name="connsiteX34" fmla="*/ 1498921 w 3024508"/>
                    <a:gd name="connsiteY34" fmla="*/ 44353 h 323284"/>
                    <a:gd name="connsiteX35" fmla="*/ 1385072 w 3024508"/>
                    <a:gd name="connsiteY35" fmla="*/ 44353 h 323284"/>
                    <a:gd name="connsiteX36" fmla="*/ 1385072 w 3024508"/>
                    <a:gd name="connsiteY36" fmla="*/ 78508 h 323284"/>
                    <a:gd name="connsiteX37" fmla="*/ 1905935 w 3024508"/>
                    <a:gd name="connsiteY37" fmla="*/ 32968 h 323284"/>
                    <a:gd name="connsiteX38" fmla="*/ 1920166 w 3024508"/>
                    <a:gd name="connsiteY38" fmla="*/ 178126 h 323284"/>
                    <a:gd name="connsiteX39" fmla="*/ 1937243 w 3024508"/>
                    <a:gd name="connsiteY39" fmla="*/ 206589 h 323284"/>
                    <a:gd name="connsiteX40" fmla="*/ 1914473 w 3024508"/>
                    <a:gd name="connsiteY40" fmla="*/ 1659 h 323284"/>
                    <a:gd name="connsiteX41" fmla="*/ 1905935 w 3024508"/>
                    <a:gd name="connsiteY41" fmla="*/ 32968 h 323284"/>
                    <a:gd name="connsiteX42" fmla="*/ 1251298 w 3024508"/>
                    <a:gd name="connsiteY42" fmla="*/ 249282 h 323284"/>
                    <a:gd name="connsiteX43" fmla="*/ 1060600 w 3024508"/>
                    <a:gd name="connsiteY43" fmla="*/ 249282 h 323284"/>
                    <a:gd name="connsiteX44" fmla="*/ 1060600 w 3024508"/>
                    <a:gd name="connsiteY44" fmla="*/ 283438 h 323284"/>
                    <a:gd name="connsiteX45" fmla="*/ 1251298 w 3024508"/>
                    <a:gd name="connsiteY45" fmla="*/ 283438 h 323284"/>
                    <a:gd name="connsiteX46" fmla="*/ 1251298 w 3024508"/>
                    <a:gd name="connsiteY46" fmla="*/ 249282 h 323284"/>
                    <a:gd name="connsiteX47" fmla="*/ 2495107 w 3024508"/>
                    <a:gd name="connsiteY47" fmla="*/ 212282 h 323284"/>
                    <a:gd name="connsiteX48" fmla="*/ 2495107 w 3024508"/>
                    <a:gd name="connsiteY48" fmla="*/ 212282 h 323284"/>
                    <a:gd name="connsiteX49" fmla="*/ 2492261 w 3024508"/>
                    <a:gd name="connsiteY49" fmla="*/ 246436 h 323284"/>
                    <a:gd name="connsiteX50" fmla="*/ 2495107 w 3024508"/>
                    <a:gd name="connsiteY50" fmla="*/ 246436 h 323284"/>
                    <a:gd name="connsiteX51" fmla="*/ 2495107 w 3024508"/>
                    <a:gd name="connsiteY51" fmla="*/ 212282 h 323284"/>
                    <a:gd name="connsiteX52" fmla="*/ 2793963 w 3024508"/>
                    <a:gd name="connsiteY52" fmla="*/ 186665 h 323284"/>
                    <a:gd name="connsiteX53" fmla="*/ 2680113 w 3024508"/>
                    <a:gd name="connsiteY53" fmla="*/ 186665 h 323284"/>
                    <a:gd name="connsiteX54" fmla="*/ 2680113 w 3024508"/>
                    <a:gd name="connsiteY54" fmla="*/ 220820 h 323284"/>
                    <a:gd name="connsiteX55" fmla="*/ 2793963 w 3024508"/>
                    <a:gd name="connsiteY55" fmla="*/ 220820 h 323284"/>
                    <a:gd name="connsiteX56" fmla="*/ 2793963 w 3024508"/>
                    <a:gd name="connsiteY56" fmla="*/ 186665 h 323284"/>
                    <a:gd name="connsiteX57" fmla="*/ 2762654 w 3024508"/>
                    <a:gd name="connsiteY57" fmla="*/ 254975 h 323284"/>
                    <a:gd name="connsiteX58" fmla="*/ 2762654 w 3024508"/>
                    <a:gd name="connsiteY58" fmla="*/ 289130 h 323284"/>
                    <a:gd name="connsiteX59" fmla="*/ 2762654 w 3024508"/>
                    <a:gd name="connsiteY59" fmla="*/ 254975 h 323284"/>
                    <a:gd name="connsiteX60" fmla="*/ 3007431 w 3024508"/>
                    <a:gd name="connsiteY60" fmla="*/ 41507 h 323284"/>
                    <a:gd name="connsiteX61" fmla="*/ 2179174 w 3024508"/>
                    <a:gd name="connsiteY61" fmla="*/ 41507 h 323284"/>
                    <a:gd name="connsiteX62" fmla="*/ 2179174 w 3024508"/>
                    <a:gd name="connsiteY62" fmla="*/ 75662 h 323284"/>
                    <a:gd name="connsiteX63" fmla="*/ 3007431 w 3024508"/>
                    <a:gd name="connsiteY63" fmla="*/ 75662 h 323284"/>
                    <a:gd name="connsiteX64" fmla="*/ 3007431 w 3024508"/>
                    <a:gd name="connsiteY64" fmla="*/ 41507 h 323284"/>
                    <a:gd name="connsiteX65" fmla="*/ 2924890 w 3024508"/>
                    <a:gd name="connsiteY65" fmla="*/ 121201 h 323284"/>
                    <a:gd name="connsiteX66" fmla="*/ 2563417 w 3024508"/>
                    <a:gd name="connsiteY66" fmla="*/ 121201 h 323284"/>
                    <a:gd name="connsiteX67" fmla="*/ 2563417 w 3024508"/>
                    <a:gd name="connsiteY67" fmla="*/ 155357 h 323284"/>
                    <a:gd name="connsiteX68" fmla="*/ 2924890 w 3024508"/>
                    <a:gd name="connsiteY68" fmla="*/ 155357 h 323284"/>
                    <a:gd name="connsiteX69" fmla="*/ 2924890 w 3024508"/>
                    <a:gd name="connsiteY69" fmla="*/ 121201 h 323284"/>
                    <a:gd name="connsiteX70" fmla="*/ 1923012 w 3024508"/>
                    <a:gd name="connsiteY70" fmla="*/ 92739 h 323284"/>
                    <a:gd name="connsiteX71" fmla="*/ 1831932 w 3024508"/>
                    <a:gd name="connsiteY71" fmla="*/ 92739 h 323284"/>
                    <a:gd name="connsiteX72" fmla="*/ 1860395 w 3024508"/>
                    <a:gd name="connsiteY72" fmla="*/ 109817 h 323284"/>
                    <a:gd name="connsiteX73" fmla="*/ 1888857 w 3024508"/>
                    <a:gd name="connsiteY73" fmla="*/ 104124 h 323284"/>
                    <a:gd name="connsiteX74" fmla="*/ 1891703 w 3024508"/>
                    <a:gd name="connsiteY74" fmla="*/ 138279 h 323284"/>
                    <a:gd name="connsiteX75" fmla="*/ 1831932 w 3024508"/>
                    <a:gd name="connsiteY75" fmla="*/ 158203 h 323284"/>
                    <a:gd name="connsiteX76" fmla="*/ 1837625 w 3024508"/>
                    <a:gd name="connsiteY76" fmla="*/ 50045 h 323284"/>
                    <a:gd name="connsiteX77" fmla="*/ 1820547 w 3024508"/>
                    <a:gd name="connsiteY77" fmla="*/ 21583 h 323284"/>
                    <a:gd name="connsiteX78" fmla="*/ 1769315 w 3024508"/>
                    <a:gd name="connsiteY78" fmla="*/ 138279 h 323284"/>
                    <a:gd name="connsiteX79" fmla="*/ 1874626 w 3024508"/>
                    <a:gd name="connsiteY79" fmla="*/ 189512 h 323284"/>
                    <a:gd name="connsiteX80" fmla="*/ 1923012 w 3024508"/>
                    <a:gd name="connsiteY80" fmla="*/ 92739 h 323284"/>
                    <a:gd name="connsiteX81" fmla="*/ 2048247 w 3024508"/>
                    <a:gd name="connsiteY81" fmla="*/ 84201 h 323284"/>
                    <a:gd name="connsiteX82" fmla="*/ 2048247 w 3024508"/>
                    <a:gd name="connsiteY82" fmla="*/ 118355 h 323284"/>
                    <a:gd name="connsiteX83" fmla="*/ 2048247 w 3024508"/>
                    <a:gd name="connsiteY83" fmla="*/ 84201 h 323284"/>
                    <a:gd name="connsiteX84" fmla="*/ 2014092 w 3024508"/>
                    <a:gd name="connsiteY84" fmla="*/ 158203 h 323284"/>
                    <a:gd name="connsiteX85" fmla="*/ 1920166 w 3024508"/>
                    <a:gd name="connsiteY85" fmla="*/ 252129 h 323284"/>
                    <a:gd name="connsiteX86" fmla="*/ 1928704 w 3024508"/>
                    <a:gd name="connsiteY86" fmla="*/ 283438 h 323284"/>
                    <a:gd name="connsiteX87" fmla="*/ 2042554 w 3024508"/>
                    <a:gd name="connsiteY87" fmla="*/ 172434 h 323284"/>
                    <a:gd name="connsiteX88" fmla="*/ 2014092 w 3024508"/>
                    <a:gd name="connsiteY88" fmla="*/ 158203 h 323284"/>
                    <a:gd name="connsiteX89" fmla="*/ 2367026 w 3024508"/>
                    <a:gd name="connsiteY89" fmla="*/ 269206 h 323284"/>
                    <a:gd name="connsiteX90" fmla="*/ 2367026 w 3024508"/>
                    <a:gd name="connsiteY90" fmla="*/ 303361 h 323284"/>
                    <a:gd name="connsiteX91" fmla="*/ 2367026 w 3024508"/>
                    <a:gd name="connsiteY91" fmla="*/ 269206 h 323284"/>
                    <a:gd name="connsiteX92" fmla="*/ 2489415 w 3024508"/>
                    <a:gd name="connsiteY92" fmla="*/ 149664 h 323284"/>
                    <a:gd name="connsiteX93" fmla="*/ 2489415 w 3024508"/>
                    <a:gd name="connsiteY93" fmla="*/ 115509 h 323284"/>
                    <a:gd name="connsiteX94" fmla="*/ 2307255 w 3024508"/>
                    <a:gd name="connsiteY94" fmla="*/ 115509 h 323284"/>
                    <a:gd name="connsiteX95" fmla="*/ 2307255 w 3024508"/>
                    <a:gd name="connsiteY95" fmla="*/ 149664 h 323284"/>
                    <a:gd name="connsiteX96" fmla="*/ 2489415 w 3024508"/>
                    <a:gd name="connsiteY96" fmla="*/ 149664 h 323284"/>
                    <a:gd name="connsiteX97" fmla="*/ 2412566 w 3024508"/>
                    <a:gd name="connsiteY97" fmla="*/ 215128 h 323284"/>
                    <a:gd name="connsiteX98" fmla="*/ 2110864 w 3024508"/>
                    <a:gd name="connsiteY98" fmla="*/ 215128 h 323284"/>
                    <a:gd name="connsiteX99" fmla="*/ 2110864 w 3024508"/>
                    <a:gd name="connsiteY99" fmla="*/ 249282 h 323284"/>
                    <a:gd name="connsiteX100" fmla="*/ 2412566 w 3024508"/>
                    <a:gd name="connsiteY100" fmla="*/ 249282 h 323284"/>
                    <a:gd name="connsiteX101" fmla="*/ 2412566 w 3024508"/>
                    <a:gd name="connsiteY101" fmla="*/ 215128 h 323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4">
                      <a:moveTo>
                        <a:pt x="1407842" y="249282"/>
                      </a:moveTo>
                      <a:cubicBezTo>
                        <a:pt x="1387918" y="249282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2"/>
                        <a:pt x="1407842" y="249282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4899"/>
                        <a:pt x="1359456" y="243590"/>
                        <a:pt x="1339532" y="243590"/>
                      </a:cubicBezTo>
                      <a:close/>
                      <a:moveTo>
                        <a:pt x="1840471" y="223666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5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6"/>
                        <a:pt x="1840471" y="223666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2"/>
                      </a:moveTo>
                      <a:lnTo>
                        <a:pt x="16028" y="249282"/>
                      </a:lnTo>
                      <a:cubicBezTo>
                        <a:pt x="-3896" y="249282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2"/>
                        <a:pt x="978059" y="249282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2"/>
                      </a:moveTo>
                      <a:lnTo>
                        <a:pt x="1060600" y="249282"/>
                      </a:lnTo>
                      <a:cubicBezTo>
                        <a:pt x="1040676" y="249282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2"/>
                        <a:pt x="1251298" y="249282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17974"/>
                        <a:pt x="2813887" y="186665"/>
                        <a:pt x="2793963" y="186665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5"/>
                        <a:pt x="3030201" y="41507"/>
                        <a:pt x="3007431" y="41507"/>
                      </a:cubicBezTo>
                      <a:close/>
                      <a:moveTo>
                        <a:pt x="2924890" y="121201"/>
                      </a:moveTo>
                      <a:lnTo>
                        <a:pt x="2563417" y="121201"/>
                      </a:lnTo>
                      <a:cubicBezTo>
                        <a:pt x="2543493" y="121201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1"/>
                        <a:pt x="2924890" y="121201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38279"/>
                      </a:cubicBezTo>
                      <a:cubicBezTo>
                        <a:pt x="1880318" y="158203"/>
                        <a:pt x="1851856" y="166741"/>
                        <a:pt x="1831932" y="158203"/>
                      </a:cubicBezTo>
                      <a:cubicBezTo>
                        <a:pt x="1777854" y="138279"/>
                        <a:pt x="1792085" y="69969"/>
                        <a:pt x="1837625" y="50045"/>
                      </a:cubicBezTo>
                      <a:cubicBezTo>
                        <a:pt x="1857548" y="41507"/>
                        <a:pt x="1840471" y="13044"/>
                        <a:pt x="1820547" y="21583"/>
                      </a:cubicBezTo>
                      <a:cubicBezTo>
                        <a:pt x="1777854" y="41507"/>
                        <a:pt x="1752237" y="92739"/>
                        <a:pt x="1769315" y="138279"/>
                      </a:cubicBezTo>
                      <a:cubicBezTo>
                        <a:pt x="1786392" y="180973"/>
                        <a:pt x="1831932" y="203743"/>
                        <a:pt x="1874626" y="189512"/>
                      </a:cubicBezTo>
                      <a:cubicBezTo>
                        <a:pt x="1917320" y="178126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6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6"/>
                        <a:pt x="2042554" y="172434"/>
                      </a:cubicBezTo>
                      <a:cubicBezTo>
                        <a:pt x="2051093" y="155357"/>
                        <a:pt x="2022631" y="141125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2"/>
                        <a:pt x="2110864" y="249282"/>
                      </a:cubicBezTo>
                      <a:lnTo>
                        <a:pt x="2412566" y="249282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18" name="Graphic 377">
                <a:extLst>
                  <a:ext uri="{FF2B5EF4-FFF2-40B4-BE49-F238E27FC236}">
                    <a16:creationId xmlns:a16="http://schemas.microsoft.com/office/drawing/2014/main" id="{0BF04AA6-F5D0-4193-9A8A-6DF650820328}"/>
                  </a:ext>
                </a:extLst>
              </p:cNvPr>
              <p:cNvGrpSpPr/>
              <p:nvPr/>
            </p:nvGrpSpPr>
            <p:grpSpPr>
              <a:xfrm>
                <a:off x="4502216" y="5473491"/>
                <a:ext cx="3184947" cy="438321"/>
                <a:chOff x="4502216" y="5473491"/>
                <a:chExt cx="3184947" cy="438321"/>
              </a:xfrm>
            </p:grpSpPr>
            <p:sp>
              <p:nvSpPr>
                <p:cNvPr id="3919" name="Freeform: Shape 3918">
                  <a:extLst>
                    <a:ext uri="{FF2B5EF4-FFF2-40B4-BE49-F238E27FC236}">
                      <a16:creationId xmlns:a16="http://schemas.microsoft.com/office/drawing/2014/main" id="{DDB2A257-F55B-454D-B9EF-9F6848C5BD86}"/>
                    </a:ext>
                  </a:extLst>
                </p:cNvPr>
                <p:cNvSpPr/>
                <p:nvPr/>
              </p:nvSpPr>
              <p:spPr>
                <a:xfrm rot="-10800000">
                  <a:off x="4502216" y="5473491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0" name="Freeform: Shape 3919">
                  <a:extLst>
                    <a:ext uri="{FF2B5EF4-FFF2-40B4-BE49-F238E27FC236}">
                      <a16:creationId xmlns:a16="http://schemas.microsoft.com/office/drawing/2014/main" id="{5BD85F02-3420-4F3A-8E69-2CCC144043ED}"/>
                    </a:ext>
                  </a:extLst>
                </p:cNvPr>
                <p:cNvSpPr/>
                <p:nvPr/>
              </p:nvSpPr>
              <p:spPr>
                <a:xfrm rot="-10800000">
                  <a:off x="4502216" y="5474402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1" name="Freeform: Shape 3920">
                  <a:extLst>
                    <a:ext uri="{FF2B5EF4-FFF2-40B4-BE49-F238E27FC236}">
                      <a16:creationId xmlns:a16="http://schemas.microsoft.com/office/drawing/2014/main" id="{03ACC404-6D7B-45FE-B672-1B15D28122BE}"/>
                    </a:ext>
                  </a:extLst>
                </p:cNvPr>
                <p:cNvSpPr/>
                <p:nvPr/>
              </p:nvSpPr>
              <p:spPr>
                <a:xfrm rot="-10800000">
                  <a:off x="4502216" y="587956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2" name="Freeform: Shape 3921">
                  <a:extLst>
                    <a:ext uri="{FF2B5EF4-FFF2-40B4-BE49-F238E27FC236}">
                      <a16:creationId xmlns:a16="http://schemas.microsoft.com/office/drawing/2014/main" id="{93CDA2CE-8E56-42F0-B758-1FE8CB14512D}"/>
                    </a:ext>
                  </a:extLst>
                </p:cNvPr>
                <p:cNvSpPr/>
                <p:nvPr/>
              </p:nvSpPr>
              <p:spPr>
                <a:xfrm>
                  <a:off x="4564720" y="554239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2434 h 323285"/>
                    <a:gd name="connsiteX15" fmla="*/ 2382307 w 3024508"/>
                    <a:gd name="connsiteY15" fmla="*/ 172434 h 323285"/>
                    <a:gd name="connsiteX16" fmla="*/ 2382307 w 3024508"/>
                    <a:gd name="connsiteY16" fmla="*/ 138279 h 323285"/>
                    <a:gd name="connsiteX17" fmla="*/ 1377583 w 3024508"/>
                    <a:gd name="connsiteY17" fmla="*/ 138279 h 323285"/>
                    <a:gd name="connsiteX18" fmla="*/ 1377583 w 3024508"/>
                    <a:gd name="connsiteY18" fmla="*/ 172434 h 323285"/>
                    <a:gd name="connsiteX19" fmla="*/ 2925940 w 3024508"/>
                    <a:gd name="connsiteY19" fmla="*/ 52892 h 323285"/>
                    <a:gd name="connsiteX20" fmla="*/ 1778903 w 3024508"/>
                    <a:gd name="connsiteY20" fmla="*/ 52892 h 323285"/>
                    <a:gd name="connsiteX21" fmla="*/ 1778903 w 3024508"/>
                    <a:gd name="connsiteY21" fmla="*/ 87047 h 323285"/>
                    <a:gd name="connsiteX22" fmla="*/ 2928786 w 3024508"/>
                    <a:gd name="connsiteY22" fmla="*/ 87047 h 323285"/>
                    <a:gd name="connsiteX23" fmla="*/ 2925940 w 3024508"/>
                    <a:gd name="connsiteY23" fmla="*/ 52892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47199 h 323285"/>
                    <a:gd name="connsiteX30" fmla="*/ 1465816 w 3024508"/>
                    <a:gd name="connsiteY30" fmla="*/ 81354 h 323285"/>
                    <a:gd name="connsiteX31" fmla="*/ 1465816 w 3024508"/>
                    <a:gd name="connsiteY31" fmla="*/ 47199 h 323285"/>
                    <a:gd name="connsiteX32" fmla="*/ 1639437 w 3024508"/>
                    <a:gd name="connsiteY32" fmla="*/ 44353 h 323285"/>
                    <a:gd name="connsiteX33" fmla="*/ 1525587 w 3024508"/>
                    <a:gd name="connsiteY33" fmla="*/ 44353 h 323285"/>
                    <a:gd name="connsiteX34" fmla="*/ 1525587 w 3024508"/>
                    <a:gd name="connsiteY34" fmla="*/ 78508 h 323285"/>
                    <a:gd name="connsiteX35" fmla="*/ 1639437 w 3024508"/>
                    <a:gd name="connsiteY35" fmla="*/ 78508 h 323285"/>
                    <a:gd name="connsiteX36" fmla="*/ 1639437 w 3024508"/>
                    <a:gd name="connsiteY36" fmla="*/ 44353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2968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7 h 323285"/>
                    <a:gd name="connsiteX48" fmla="*/ 529402 w 3024508"/>
                    <a:gd name="connsiteY48" fmla="*/ 246437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7 h 323285"/>
                    <a:gd name="connsiteX52" fmla="*/ 230546 w 3024508"/>
                    <a:gd name="connsiteY52" fmla="*/ 217974 h 323285"/>
                    <a:gd name="connsiteX53" fmla="*/ 344396 w 3024508"/>
                    <a:gd name="connsiteY53" fmla="*/ 217974 h 323285"/>
                    <a:gd name="connsiteX54" fmla="*/ 344396 w 3024508"/>
                    <a:gd name="connsiteY54" fmla="*/ 183819 h 323285"/>
                    <a:gd name="connsiteX55" fmla="*/ 230546 w 3024508"/>
                    <a:gd name="connsiteY55" fmla="*/ 183819 h 323285"/>
                    <a:gd name="connsiteX56" fmla="*/ 230546 w 3024508"/>
                    <a:gd name="connsiteY56" fmla="*/ 217974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89512 h 323285"/>
                    <a:gd name="connsiteX71" fmla="*/ 1252348 w 3024508"/>
                    <a:gd name="connsiteY71" fmla="*/ 138279 h 323285"/>
                    <a:gd name="connsiteX72" fmla="*/ 1201115 w 3024508"/>
                    <a:gd name="connsiteY72" fmla="*/ 21583 h 323285"/>
                    <a:gd name="connsiteX73" fmla="*/ 1184038 w 3024508"/>
                    <a:gd name="connsiteY73" fmla="*/ 50045 h 323285"/>
                    <a:gd name="connsiteX74" fmla="*/ 1189730 w 3024508"/>
                    <a:gd name="connsiteY74" fmla="*/ 158203 h 323285"/>
                    <a:gd name="connsiteX75" fmla="*/ 1129959 w 3024508"/>
                    <a:gd name="connsiteY75" fmla="*/ 138279 h 323285"/>
                    <a:gd name="connsiteX76" fmla="*/ 1132805 w 3024508"/>
                    <a:gd name="connsiteY76" fmla="*/ 101278 h 323285"/>
                    <a:gd name="connsiteX77" fmla="*/ 1161268 w 3024508"/>
                    <a:gd name="connsiteY77" fmla="*/ 106970 h 323285"/>
                    <a:gd name="connsiteX78" fmla="*/ 1189730 w 3024508"/>
                    <a:gd name="connsiteY78" fmla="*/ 89893 h 323285"/>
                    <a:gd name="connsiteX79" fmla="*/ 1098651 w 3024508"/>
                    <a:gd name="connsiteY79" fmla="*/ 89893 h 323285"/>
                    <a:gd name="connsiteX80" fmla="*/ 1147037 w 3024508"/>
                    <a:gd name="connsiteY80" fmla="*/ 189512 h 323285"/>
                    <a:gd name="connsiteX81" fmla="*/ 976262 w 3024508"/>
                    <a:gd name="connsiteY81" fmla="*/ 115509 h 323285"/>
                    <a:gd name="connsiteX82" fmla="*/ 976262 w 3024508"/>
                    <a:gd name="connsiteY82" fmla="*/ 81354 h 323285"/>
                    <a:gd name="connsiteX83" fmla="*/ 976262 w 3024508"/>
                    <a:gd name="connsiteY83" fmla="*/ 115509 h 323285"/>
                    <a:gd name="connsiteX84" fmla="*/ 981955 w 3024508"/>
                    <a:gd name="connsiteY84" fmla="*/ 175281 h 323285"/>
                    <a:gd name="connsiteX85" fmla="*/ 1095804 w 3024508"/>
                    <a:gd name="connsiteY85" fmla="*/ 286284 h 323285"/>
                    <a:gd name="connsiteX86" fmla="*/ 1104343 w 3024508"/>
                    <a:gd name="connsiteY86" fmla="*/ 254975 h 323285"/>
                    <a:gd name="connsiteX87" fmla="*/ 1010417 w 3024508"/>
                    <a:gd name="connsiteY87" fmla="*/ 158203 h 323285"/>
                    <a:gd name="connsiteX88" fmla="*/ 981955 w 3024508"/>
                    <a:gd name="connsiteY88" fmla="*/ 175281 h 323285"/>
                    <a:gd name="connsiteX89" fmla="*/ 657483 w 3024508"/>
                    <a:gd name="connsiteY89" fmla="*/ 303362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2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6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6513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2434"/>
                      </a:moveTo>
                      <a:lnTo>
                        <a:pt x="2382307" y="172434"/>
                      </a:lnTo>
                      <a:cubicBezTo>
                        <a:pt x="2405077" y="172434"/>
                        <a:pt x="2402231" y="138279"/>
                        <a:pt x="2382307" y="138279"/>
                      </a:cubicBezTo>
                      <a:lnTo>
                        <a:pt x="1377583" y="138279"/>
                      </a:lnTo>
                      <a:cubicBezTo>
                        <a:pt x="1354813" y="141125"/>
                        <a:pt x="1354813" y="172434"/>
                        <a:pt x="1377583" y="172434"/>
                      </a:cubicBezTo>
                      <a:close/>
                      <a:moveTo>
                        <a:pt x="2925940" y="52892"/>
                      </a:moveTo>
                      <a:lnTo>
                        <a:pt x="1778903" y="52892"/>
                      </a:lnTo>
                      <a:cubicBezTo>
                        <a:pt x="1756133" y="52892"/>
                        <a:pt x="1758979" y="87047"/>
                        <a:pt x="1778903" y="87047"/>
                      </a:cubicBezTo>
                      <a:lnTo>
                        <a:pt x="2928786" y="87047"/>
                      </a:lnTo>
                      <a:cubicBezTo>
                        <a:pt x="2948710" y="87047"/>
                        <a:pt x="2948710" y="52892"/>
                        <a:pt x="2925940" y="52892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47199"/>
                      </a:moveTo>
                      <a:cubicBezTo>
                        <a:pt x="1443046" y="47199"/>
                        <a:pt x="1445892" y="81354"/>
                        <a:pt x="1465816" y="81354"/>
                      </a:cubicBezTo>
                      <a:cubicBezTo>
                        <a:pt x="1488586" y="81354"/>
                        <a:pt x="1488586" y="47199"/>
                        <a:pt x="1465816" y="47199"/>
                      </a:cubicBezTo>
                      <a:close/>
                      <a:moveTo>
                        <a:pt x="1639437" y="44353"/>
                      </a:moveTo>
                      <a:lnTo>
                        <a:pt x="1525587" y="44353"/>
                      </a:lnTo>
                      <a:cubicBezTo>
                        <a:pt x="1502817" y="44353"/>
                        <a:pt x="1505664" y="78508"/>
                        <a:pt x="1525587" y="78508"/>
                      </a:cubicBezTo>
                      <a:lnTo>
                        <a:pt x="1639437" y="78508"/>
                      </a:lnTo>
                      <a:cubicBezTo>
                        <a:pt x="1662207" y="78508"/>
                        <a:pt x="1659361" y="44353"/>
                        <a:pt x="1639437" y="44353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2968"/>
                      </a:cubicBezTo>
                      <a:cubicBezTo>
                        <a:pt x="1141344" y="27276"/>
                        <a:pt x="1132805" y="-6879"/>
                        <a:pt x="1110036" y="1659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7"/>
                      </a:moveTo>
                      <a:lnTo>
                        <a:pt x="529402" y="246437"/>
                      </a:lnTo>
                      <a:cubicBezTo>
                        <a:pt x="552172" y="246437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2281"/>
                        <a:pt x="506632" y="246437"/>
                        <a:pt x="529402" y="246437"/>
                      </a:cubicBezTo>
                      <a:close/>
                      <a:moveTo>
                        <a:pt x="230546" y="217974"/>
                      </a:moveTo>
                      <a:lnTo>
                        <a:pt x="344396" y="217974"/>
                      </a:lnTo>
                      <a:cubicBezTo>
                        <a:pt x="367166" y="217974"/>
                        <a:pt x="364319" y="183819"/>
                        <a:pt x="344396" y="183819"/>
                      </a:cubicBezTo>
                      <a:lnTo>
                        <a:pt x="230546" y="183819"/>
                      </a:lnTo>
                      <a:cubicBezTo>
                        <a:pt x="210622" y="186665"/>
                        <a:pt x="210622" y="217974"/>
                        <a:pt x="230546" y="217974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38661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1202"/>
                        <a:pt x="76849" y="155357"/>
                        <a:pt x="99619" y="155357"/>
                      </a:cubicBezTo>
                      <a:close/>
                      <a:moveTo>
                        <a:pt x="1147037" y="189512"/>
                      </a:moveTo>
                      <a:cubicBezTo>
                        <a:pt x="1189730" y="203743"/>
                        <a:pt x="1238117" y="180973"/>
                        <a:pt x="1252348" y="138279"/>
                      </a:cubicBezTo>
                      <a:cubicBezTo>
                        <a:pt x="1269425" y="92739"/>
                        <a:pt x="1243809" y="41507"/>
                        <a:pt x="1201115" y="21583"/>
                      </a:cubicBezTo>
                      <a:cubicBezTo>
                        <a:pt x="1181192" y="13044"/>
                        <a:pt x="1164114" y="41507"/>
                        <a:pt x="1184038" y="50045"/>
                      </a:cubicBezTo>
                      <a:cubicBezTo>
                        <a:pt x="1229578" y="69969"/>
                        <a:pt x="1243809" y="138279"/>
                        <a:pt x="1189730" y="158203"/>
                      </a:cubicBezTo>
                      <a:cubicBezTo>
                        <a:pt x="1169807" y="166742"/>
                        <a:pt x="1141344" y="158203"/>
                        <a:pt x="1129959" y="138279"/>
                      </a:cubicBezTo>
                      <a:cubicBezTo>
                        <a:pt x="1124267" y="126894"/>
                        <a:pt x="1121420" y="109817"/>
                        <a:pt x="1132805" y="101278"/>
                      </a:cubicBezTo>
                      <a:cubicBezTo>
                        <a:pt x="1141344" y="95586"/>
                        <a:pt x="1155575" y="98432"/>
                        <a:pt x="1161268" y="106970"/>
                      </a:cubicBezTo>
                      <a:cubicBezTo>
                        <a:pt x="1172653" y="126894"/>
                        <a:pt x="1201115" y="109817"/>
                        <a:pt x="1189730" y="89893"/>
                      </a:cubicBezTo>
                      <a:cubicBezTo>
                        <a:pt x="1172653" y="55738"/>
                        <a:pt x="1118574" y="58584"/>
                        <a:pt x="1098651" y="89893"/>
                      </a:cubicBezTo>
                      <a:cubicBezTo>
                        <a:pt x="1075881" y="129740"/>
                        <a:pt x="1107189" y="178126"/>
                        <a:pt x="1147037" y="189512"/>
                      </a:cubicBezTo>
                      <a:close/>
                      <a:moveTo>
                        <a:pt x="976262" y="115509"/>
                      </a:moveTo>
                      <a:cubicBezTo>
                        <a:pt x="999032" y="115509"/>
                        <a:pt x="996186" y="81354"/>
                        <a:pt x="976262" y="81354"/>
                      </a:cubicBezTo>
                      <a:cubicBezTo>
                        <a:pt x="956338" y="84201"/>
                        <a:pt x="956338" y="115509"/>
                        <a:pt x="976262" y="115509"/>
                      </a:cubicBezTo>
                      <a:close/>
                      <a:moveTo>
                        <a:pt x="981955" y="175281"/>
                      </a:moveTo>
                      <a:cubicBezTo>
                        <a:pt x="1004724" y="226513"/>
                        <a:pt x="1044572" y="266360"/>
                        <a:pt x="1095804" y="286284"/>
                      </a:cubicBezTo>
                      <a:cubicBezTo>
                        <a:pt x="1115728" y="294823"/>
                        <a:pt x="1124267" y="263514"/>
                        <a:pt x="1104343" y="254975"/>
                      </a:cubicBezTo>
                      <a:cubicBezTo>
                        <a:pt x="1061649" y="237898"/>
                        <a:pt x="1027494" y="203743"/>
                        <a:pt x="1010417" y="158203"/>
                      </a:cubicBezTo>
                      <a:cubicBezTo>
                        <a:pt x="1001878" y="138279"/>
                        <a:pt x="973416" y="155357"/>
                        <a:pt x="981955" y="175281"/>
                      </a:cubicBezTo>
                      <a:close/>
                      <a:moveTo>
                        <a:pt x="657483" y="303362"/>
                      </a:moveTo>
                      <a:cubicBezTo>
                        <a:pt x="680252" y="303362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2"/>
                        <a:pt x="657483" y="303362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3" name="Freeform: Shape 3922">
                  <a:extLst>
                    <a:ext uri="{FF2B5EF4-FFF2-40B4-BE49-F238E27FC236}">
                      <a16:creationId xmlns:a16="http://schemas.microsoft.com/office/drawing/2014/main" id="{16E447D3-171E-4F60-9021-333C642F2037}"/>
                    </a:ext>
                  </a:extLst>
                </p:cNvPr>
                <p:cNvSpPr/>
                <p:nvPr/>
              </p:nvSpPr>
              <p:spPr>
                <a:xfrm>
                  <a:off x="4564720" y="5536697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5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0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4506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4506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5662 h 323285"/>
                    <a:gd name="connsiteX61" fmla="*/ 845335 w 3024508"/>
                    <a:gd name="connsiteY61" fmla="*/ 75662 h 323285"/>
                    <a:gd name="connsiteX62" fmla="*/ 845335 w 3024508"/>
                    <a:gd name="connsiteY62" fmla="*/ 41507 h 323285"/>
                    <a:gd name="connsiteX63" fmla="*/ 17077 w 3024508"/>
                    <a:gd name="connsiteY63" fmla="*/ 41507 h 323285"/>
                    <a:gd name="connsiteX64" fmla="*/ 17077 w 3024508"/>
                    <a:gd name="connsiteY64" fmla="*/ 75662 h 323285"/>
                    <a:gd name="connsiteX65" fmla="*/ 99619 w 3024508"/>
                    <a:gd name="connsiteY65" fmla="*/ 155356 h 323285"/>
                    <a:gd name="connsiteX66" fmla="*/ 461092 w 3024508"/>
                    <a:gd name="connsiteY66" fmla="*/ 155356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6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0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5 h 323285"/>
                    <a:gd name="connsiteX79" fmla="*/ 1098651 w 3024508"/>
                    <a:gd name="connsiteY79" fmla="*/ 95585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0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7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5356"/>
                      </a:moveTo>
                      <a:lnTo>
                        <a:pt x="461092" y="155356"/>
                      </a:lnTo>
                      <a:cubicBezTo>
                        <a:pt x="483862" y="155356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6"/>
                        <a:pt x="99619" y="155356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0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5"/>
                      </a:cubicBezTo>
                      <a:cubicBezTo>
                        <a:pt x="1172653" y="61431"/>
                        <a:pt x="1118574" y="64277"/>
                        <a:pt x="1098651" y="95585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24" name="Graphic 377">
                <a:extLst>
                  <a:ext uri="{FF2B5EF4-FFF2-40B4-BE49-F238E27FC236}">
                    <a16:creationId xmlns:a16="http://schemas.microsoft.com/office/drawing/2014/main" id="{E27AE4B3-F355-485B-B10E-9E15F9D64B49}"/>
                  </a:ext>
                </a:extLst>
              </p:cNvPr>
              <p:cNvGrpSpPr/>
              <p:nvPr/>
            </p:nvGrpSpPr>
            <p:grpSpPr>
              <a:xfrm>
                <a:off x="4502102" y="5037418"/>
                <a:ext cx="3184947" cy="438321"/>
                <a:chOff x="4502102" y="5037418"/>
                <a:chExt cx="3184947" cy="438321"/>
              </a:xfrm>
            </p:grpSpPr>
            <p:sp>
              <p:nvSpPr>
                <p:cNvPr id="3925" name="Freeform: Shape 3924">
                  <a:extLst>
                    <a:ext uri="{FF2B5EF4-FFF2-40B4-BE49-F238E27FC236}">
                      <a16:creationId xmlns:a16="http://schemas.microsoft.com/office/drawing/2014/main" id="{626ED6DD-3D25-4C5A-8129-6244C5A4D38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6" name="Freeform: Shape 3925">
                  <a:extLst>
                    <a:ext uri="{FF2B5EF4-FFF2-40B4-BE49-F238E27FC236}">
                      <a16:creationId xmlns:a16="http://schemas.microsoft.com/office/drawing/2014/main" id="{04D17601-3BC2-43C4-859B-D3B7AFA5C2D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7" name="Freeform: Shape 3926">
                  <a:extLst>
                    <a:ext uri="{FF2B5EF4-FFF2-40B4-BE49-F238E27FC236}">
                      <a16:creationId xmlns:a16="http://schemas.microsoft.com/office/drawing/2014/main" id="{C8183E3B-C865-4A07-8BEC-3B2BC3438266}"/>
                    </a:ext>
                  </a:extLst>
                </p:cNvPr>
                <p:cNvSpPr/>
                <p:nvPr/>
              </p:nvSpPr>
              <p:spPr>
                <a:xfrm>
                  <a:off x="4502102" y="544158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8" name="Freeform: Shape 3927">
                  <a:extLst>
                    <a:ext uri="{FF2B5EF4-FFF2-40B4-BE49-F238E27FC236}">
                      <a16:creationId xmlns:a16="http://schemas.microsoft.com/office/drawing/2014/main" id="{B23F038D-27E3-4C6F-8B3C-16435773DDBE}"/>
                    </a:ext>
                  </a:extLst>
                </p:cNvPr>
                <p:cNvSpPr/>
                <p:nvPr/>
              </p:nvSpPr>
              <p:spPr>
                <a:xfrm>
                  <a:off x="4599924" y="5104068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49283 h 326131"/>
                    <a:gd name="connsiteX1" fmla="*/ 1407842 w 3024508"/>
                    <a:gd name="connsiteY1" fmla="*/ 283438 h 326131"/>
                    <a:gd name="connsiteX2" fmla="*/ 1407842 w 3024508"/>
                    <a:gd name="connsiteY2" fmla="*/ 249283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1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49283 h 326131"/>
                    <a:gd name="connsiteX25" fmla="*/ 16028 w 3024508"/>
                    <a:gd name="connsiteY25" fmla="*/ 249283 h 326131"/>
                    <a:gd name="connsiteX26" fmla="*/ 16028 w 3024508"/>
                    <a:gd name="connsiteY26" fmla="*/ 283438 h 326131"/>
                    <a:gd name="connsiteX27" fmla="*/ 978059 w 3024508"/>
                    <a:gd name="connsiteY27" fmla="*/ 283438 h 326131"/>
                    <a:gd name="connsiteX28" fmla="*/ 978059 w 3024508"/>
                    <a:gd name="connsiteY28" fmla="*/ 249283 h 326131"/>
                    <a:gd name="connsiteX29" fmla="*/ 1558693 w 3024508"/>
                    <a:gd name="connsiteY29" fmla="*/ 81354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4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2968 h 326131"/>
                    <a:gd name="connsiteX38" fmla="*/ 1920166 w 3024508"/>
                    <a:gd name="connsiteY38" fmla="*/ 180973 h 326131"/>
                    <a:gd name="connsiteX39" fmla="*/ 1937243 w 3024508"/>
                    <a:gd name="connsiteY39" fmla="*/ 209435 h 326131"/>
                    <a:gd name="connsiteX40" fmla="*/ 1914473 w 3024508"/>
                    <a:gd name="connsiteY40" fmla="*/ 1659 h 326131"/>
                    <a:gd name="connsiteX41" fmla="*/ 1905935 w 3024508"/>
                    <a:gd name="connsiteY41" fmla="*/ 32968 h 326131"/>
                    <a:gd name="connsiteX42" fmla="*/ 1251298 w 3024508"/>
                    <a:gd name="connsiteY42" fmla="*/ 249283 h 326131"/>
                    <a:gd name="connsiteX43" fmla="*/ 1060600 w 3024508"/>
                    <a:gd name="connsiteY43" fmla="*/ 249283 h 326131"/>
                    <a:gd name="connsiteX44" fmla="*/ 1060600 w 3024508"/>
                    <a:gd name="connsiteY44" fmla="*/ 283438 h 326131"/>
                    <a:gd name="connsiteX45" fmla="*/ 1251298 w 3024508"/>
                    <a:gd name="connsiteY45" fmla="*/ 283438 h 326131"/>
                    <a:gd name="connsiteX46" fmla="*/ 1251298 w 3024508"/>
                    <a:gd name="connsiteY46" fmla="*/ 249283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5 h 326131"/>
                    <a:gd name="connsiteX53" fmla="*/ 2680113 w 3024508"/>
                    <a:gd name="connsiteY53" fmla="*/ 186665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5 h 326131"/>
                    <a:gd name="connsiteX57" fmla="*/ 2762654 w 3024508"/>
                    <a:gd name="connsiteY57" fmla="*/ 257821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1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29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1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69206 h 326131"/>
                    <a:gd name="connsiteX90" fmla="*/ 2367026 w 3024508"/>
                    <a:gd name="connsiteY90" fmla="*/ 303361 h 326131"/>
                    <a:gd name="connsiteX91" fmla="*/ 2367026 w 3024508"/>
                    <a:gd name="connsiteY91" fmla="*/ 269206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3438"/>
                        <a:pt x="1430612" y="249283"/>
                        <a:pt x="1407842" y="249283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1"/>
                      </a:cubicBezTo>
                      <a:cubicBezTo>
                        <a:pt x="1860395" y="257821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3438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6"/>
                        <a:pt x="1962859" y="146818"/>
                        <a:pt x="1920166" y="180973"/>
                      </a:cubicBezTo>
                      <a:cubicBezTo>
                        <a:pt x="1903088" y="192358"/>
                        <a:pt x="1920166" y="223667"/>
                        <a:pt x="1937243" y="209435"/>
                      </a:cubicBezTo>
                      <a:cubicBezTo>
                        <a:pt x="2005553" y="161049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3438"/>
                        <a:pt x="1271222" y="249283"/>
                        <a:pt x="1251298" y="249283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5"/>
                        <a:pt x="2793963" y="186665"/>
                      </a:cubicBezTo>
                      <a:close/>
                      <a:moveTo>
                        <a:pt x="2762654" y="257821"/>
                      </a:moveTo>
                      <a:cubicBezTo>
                        <a:pt x="2742731" y="257821"/>
                        <a:pt x="2739884" y="291976"/>
                        <a:pt x="2762654" y="291976"/>
                      </a:cubicBezTo>
                      <a:cubicBezTo>
                        <a:pt x="2782578" y="289130"/>
                        <a:pt x="2782578" y="257821"/>
                        <a:pt x="2762654" y="257821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5357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29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1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3361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9" name="Freeform: Shape 3928">
                  <a:extLst>
                    <a:ext uri="{FF2B5EF4-FFF2-40B4-BE49-F238E27FC236}">
                      <a16:creationId xmlns:a16="http://schemas.microsoft.com/office/drawing/2014/main" id="{0193B52E-5E97-4794-B344-3523636199FC}"/>
                    </a:ext>
                  </a:extLst>
                </p:cNvPr>
                <p:cNvSpPr/>
                <p:nvPr/>
              </p:nvSpPr>
              <p:spPr>
                <a:xfrm>
                  <a:off x="4599924" y="5101222"/>
                  <a:ext cx="3024508" cy="323285"/>
                </a:xfrm>
                <a:custGeom>
                  <a:avLst/>
                  <a:gdLst>
                    <a:gd name="connsiteX0" fmla="*/ 1407842 w 3024508"/>
                    <a:gd name="connsiteY0" fmla="*/ 249283 h 323285"/>
                    <a:gd name="connsiteX1" fmla="*/ 1407842 w 3024508"/>
                    <a:gd name="connsiteY1" fmla="*/ 283438 h 323285"/>
                    <a:gd name="connsiteX2" fmla="*/ 1407842 w 3024508"/>
                    <a:gd name="connsiteY2" fmla="*/ 249283 h 323285"/>
                    <a:gd name="connsiteX3" fmla="*/ 1339532 w 3024508"/>
                    <a:gd name="connsiteY3" fmla="*/ 240744 h 323285"/>
                    <a:gd name="connsiteX4" fmla="*/ 1339532 w 3024508"/>
                    <a:gd name="connsiteY4" fmla="*/ 274899 h 323285"/>
                    <a:gd name="connsiteX5" fmla="*/ 1339532 w 3024508"/>
                    <a:gd name="connsiteY5" fmla="*/ 240744 h 323285"/>
                    <a:gd name="connsiteX6" fmla="*/ 1840471 w 3024508"/>
                    <a:gd name="connsiteY6" fmla="*/ 223667 h 323285"/>
                    <a:gd name="connsiteX7" fmla="*/ 1763622 w 3024508"/>
                    <a:gd name="connsiteY7" fmla="*/ 27276 h 323285"/>
                    <a:gd name="connsiteX8" fmla="*/ 1740852 w 3024508"/>
                    <a:gd name="connsiteY8" fmla="*/ 4506 h 323285"/>
                    <a:gd name="connsiteX9" fmla="*/ 1840471 w 3024508"/>
                    <a:gd name="connsiteY9" fmla="*/ 257821 h 323285"/>
                    <a:gd name="connsiteX10" fmla="*/ 1840471 w 3024508"/>
                    <a:gd name="connsiteY10" fmla="*/ 223667 h 323285"/>
                    <a:gd name="connsiteX11" fmla="*/ 1863241 w 3024508"/>
                    <a:gd name="connsiteY11" fmla="*/ 289130 h 323285"/>
                    <a:gd name="connsiteX12" fmla="*/ 1863241 w 3024508"/>
                    <a:gd name="connsiteY12" fmla="*/ 323285 h 323285"/>
                    <a:gd name="connsiteX13" fmla="*/ 1863241 w 3024508"/>
                    <a:gd name="connsiteY13" fmla="*/ 289130 h 323285"/>
                    <a:gd name="connsiteX14" fmla="*/ 1646926 w 3024508"/>
                    <a:gd name="connsiteY14" fmla="*/ 141125 h 323285"/>
                    <a:gd name="connsiteX15" fmla="*/ 642202 w 3024508"/>
                    <a:gd name="connsiteY15" fmla="*/ 141125 h 323285"/>
                    <a:gd name="connsiteX16" fmla="*/ 642202 w 3024508"/>
                    <a:gd name="connsiteY16" fmla="*/ 175280 h 323285"/>
                    <a:gd name="connsiteX17" fmla="*/ 1646926 w 3024508"/>
                    <a:gd name="connsiteY17" fmla="*/ 175280 h 323285"/>
                    <a:gd name="connsiteX18" fmla="*/ 1646926 w 3024508"/>
                    <a:gd name="connsiteY18" fmla="*/ 141125 h 323285"/>
                    <a:gd name="connsiteX19" fmla="*/ 98569 w 3024508"/>
                    <a:gd name="connsiteY19" fmla="*/ 87047 h 323285"/>
                    <a:gd name="connsiteX20" fmla="*/ 1248452 w 3024508"/>
                    <a:gd name="connsiteY20" fmla="*/ 87047 h 323285"/>
                    <a:gd name="connsiteX21" fmla="*/ 1248452 w 3024508"/>
                    <a:gd name="connsiteY21" fmla="*/ 52892 h 323285"/>
                    <a:gd name="connsiteX22" fmla="*/ 98569 w 3024508"/>
                    <a:gd name="connsiteY22" fmla="*/ 52892 h 323285"/>
                    <a:gd name="connsiteX23" fmla="*/ 98569 w 3024508"/>
                    <a:gd name="connsiteY23" fmla="*/ 87047 h 323285"/>
                    <a:gd name="connsiteX24" fmla="*/ 978059 w 3024508"/>
                    <a:gd name="connsiteY24" fmla="*/ 249283 h 323285"/>
                    <a:gd name="connsiteX25" fmla="*/ 16028 w 3024508"/>
                    <a:gd name="connsiteY25" fmla="*/ 249283 h 323285"/>
                    <a:gd name="connsiteX26" fmla="*/ 16028 w 3024508"/>
                    <a:gd name="connsiteY26" fmla="*/ 283438 h 323285"/>
                    <a:gd name="connsiteX27" fmla="*/ 978059 w 3024508"/>
                    <a:gd name="connsiteY27" fmla="*/ 283438 h 323285"/>
                    <a:gd name="connsiteX28" fmla="*/ 978059 w 3024508"/>
                    <a:gd name="connsiteY28" fmla="*/ 249283 h 323285"/>
                    <a:gd name="connsiteX29" fmla="*/ 1558693 w 3024508"/>
                    <a:gd name="connsiteY29" fmla="*/ 81354 h 323285"/>
                    <a:gd name="connsiteX30" fmla="*/ 1558693 w 3024508"/>
                    <a:gd name="connsiteY30" fmla="*/ 47199 h 323285"/>
                    <a:gd name="connsiteX31" fmla="*/ 1558693 w 3024508"/>
                    <a:gd name="connsiteY31" fmla="*/ 81354 h 323285"/>
                    <a:gd name="connsiteX32" fmla="*/ 1385072 w 3024508"/>
                    <a:gd name="connsiteY32" fmla="*/ 78508 h 323285"/>
                    <a:gd name="connsiteX33" fmla="*/ 1498921 w 3024508"/>
                    <a:gd name="connsiteY33" fmla="*/ 78508 h 323285"/>
                    <a:gd name="connsiteX34" fmla="*/ 1498921 w 3024508"/>
                    <a:gd name="connsiteY34" fmla="*/ 44353 h 323285"/>
                    <a:gd name="connsiteX35" fmla="*/ 1385072 w 3024508"/>
                    <a:gd name="connsiteY35" fmla="*/ 44353 h 323285"/>
                    <a:gd name="connsiteX36" fmla="*/ 1385072 w 3024508"/>
                    <a:gd name="connsiteY36" fmla="*/ 78508 h 323285"/>
                    <a:gd name="connsiteX37" fmla="*/ 1905935 w 3024508"/>
                    <a:gd name="connsiteY37" fmla="*/ 32968 h 323285"/>
                    <a:gd name="connsiteX38" fmla="*/ 1920166 w 3024508"/>
                    <a:gd name="connsiteY38" fmla="*/ 178126 h 323285"/>
                    <a:gd name="connsiteX39" fmla="*/ 1937243 w 3024508"/>
                    <a:gd name="connsiteY39" fmla="*/ 206589 h 323285"/>
                    <a:gd name="connsiteX40" fmla="*/ 1914473 w 3024508"/>
                    <a:gd name="connsiteY40" fmla="*/ 1659 h 323285"/>
                    <a:gd name="connsiteX41" fmla="*/ 1905935 w 3024508"/>
                    <a:gd name="connsiteY41" fmla="*/ 32968 h 323285"/>
                    <a:gd name="connsiteX42" fmla="*/ 1251298 w 3024508"/>
                    <a:gd name="connsiteY42" fmla="*/ 249283 h 323285"/>
                    <a:gd name="connsiteX43" fmla="*/ 1060600 w 3024508"/>
                    <a:gd name="connsiteY43" fmla="*/ 249283 h 323285"/>
                    <a:gd name="connsiteX44" fmla="*/ 1060600 w 3024508"/>
                    <a:gd name="connsiteY44" fmla="*/ 283438 h 323285"/>
                    <a:gd name="connsiteX45" fmla="*/ 1251298 w 3024508"/>
                    <a:gd name="connsiteY45" fmla="*/ 283438 h 323285"/>
                    <a:gd name="connsiteX46" fmla="*/ 1251298 w 3024508"/>
                    <a:gd name="connsiteY46" fmla="*/ 249283 h 323285"/>
                    <a:gd name="connsiteX47" fmla="*/ 2495107 w 3024508"/>
                    <a:gd name="connsiteY47" fmla="*/ 212282 h 323285"/>
                    <a:gd name="connsiteX48" fmla="*/ 2495107 w 3024508"/>
                    <a:gd name="connsiteY48" fmla="*/ 212282 h 323285"/>
                    <a:gd name="connsiteX49" fmla="*/ 2492261 w 3024508"/>
                    <a:gd name="connsiteY49" fmla="*/ 246436 h 323285"/>
                    <a:gd name="connsiteX50" fmla="*/ 2495107 w 3024508"/>
                    <a:gd name="connsiteY50" fmla="*/ 246436 h 323285"/>
                    <a:gd name="connsiteX51" fmla="*/ 2495107 w 3024508"/>
                    <a:gd name="connsiteY51" fmla="*/ 212282 h 323285"/>
                    <a:gd name="connsiteX52" fmla="*/ 2793963 w 3024508"/>
                    <a:gd name="connsiteY52" fmla="*/ 183819 h 323285"/>
                    <a:gd name="connsiteX53" fmla="*/ 2680113 w 3024508"/>
                    <a:gd name="connsiteY53" fmla="*/ 183819 h 323285"/>
                    <a:gd name="connsiteX54" fmla="*/ 2680113 w 3024508"/>
                    <a:gd name="connsiteY54" fmla="*/ 217974 h 323285"/>
                    <a:gd name="connsiteX55" fmla="*/ 2793963 w 3024508"/>
                    <a:gd name="connsiteY55" fmla="*/ 217974 h 323285"/>
                    <a:gd name="connsiteX56" fmla="*/ 2793963 w 3024508"/>
                    <a:gd name="connsiteY56" fmla="*/ 183819 h 323285"/>
                    <a:gd name="connsiteX57" fmla="*/ 2762654 w 3024508"/>
                    <a:gd name="connsiteY57" fmla="*/ 254975 h 323285"/>
                    <a:gd name="connsiteX58" fmla="*/ 2762654 w 3024508"/>
                    <a:gd name="connsiteY58" fmla="*/ 289130 h 323285"/>
                    <a:gd name="connsiteX59" fmla="*/ 2762654 w 3024508"/>
                    <a:gd name="connsiteY59" fmla="*/ 254975 h 323285"/>
                    <a:gd name="connsiteX60" fmla="*/ 3007431 w 3024508"/>
                    <a:gd name="connsiteY60" fmla="*/ 38661 h 323285"/>
                    <a:gd name="connsiteX61" fmla="*/ 2179174 w 3024508"/>
                    <a:gd name="connsiteY61" fmla="*/ 38661 h 323285"/>
                    <a:gd name="connsiteX62" fmla="*/ 2179174 w 3024508"/>
                    <a:gd name="connsiteY62" fmla="*/ 72816 h 323285"/>
                    <a:gd name="connsiteX63" fmla="*/ 3007431 w 3024508"/>
                    <a:gd name="connsiteY63" fmla="*/ 72816 h 323285"/>
                    <a:gd name="connsiteX64" fmla="*/ 3007431 w 3024508"/>
                    <a:gd name="connsiteY64" fmla="*/ 38661 h 323285"/>
                    <a:gd name="connsiteX65" fmla="*/ 2924890 w 3024508"/>
                    <a:gd name="connsiteY65" fmla="*/ 121202 h 323285"/>
                    <a:gd name="connsiteX66" fmla="*/ 2563417 w 3024508"/>
                    <a:gd name="connsiteY66" fmla="*/ 121202 h 323285"/>
                    <a:gd name="connsiteX67" fmla="*/ 2563417 w 3024508"/>
                    <a:gd name="connsiteY67" fmla="*/ 155357 h 323285"/>
                    <a:gd name="connsiteX68" fmla="*/ 2924890 w 3024508"/>
                    <a:gd name="connsiteY68" fmla="*/ 155357 h 323285"/>
                    <a:gd name="connsiteX69" fmla="*/ 2924890 w 3024508"/>
                    <a:gd name="connsiteY69" fmla="*/ 121202 h 323285"/>
                    <a:gd name="connsiteX70" fmla="*/ 1923012 w 3024508"/>
                    <a:gd name="connsiteY70" fmla="*/ 89893 h 323285"/>
                    <a:gd name="connsiteX71" fmla="*/ 1831932 w 3024508"/>
                    <a:gd name="connsiteY71" fmla="*/ 89893 h 323285"/>
                    <a:gd name="connsiteX72" fmla="*/ 1860395 w 3024508"/>
                    <a:gd name="connsiteY72" fmla="*/ 106970 h 323285"/>
                    <a:gd name="connsiteX73" fmla="*/ 1888857 w 3024508"/>
                    <a:gd name="connsiteY73" fmla="*/ 101278 h 323285"/>
                    <a:gd name="connsiteX74" fmla="*/ 1891703 w 3024508"/>
                    <a:gd name="connsiteY74" fmla="*/ 135433 h 323285"/>
                    <a:gd name="connsiteX75" fmla="*/ 1831932 w 3024508"/>
                    <a:gd name="connsiteY75" fmla="*/ 155357 h 323285"/>
                    <a:gd name="connsiteX76" fmla="*/ 1837625 w 3024508"/>
                    <a:gd name="connsiteY76" fmla="*/ 47199 h 323285"/>
                    <a:gd name="connsiteX77" fmla="*/ 1820547 w 3024508"/>
                    <a:gd name="connsiteY77" fmla="*/ 18737 h 323285"/>
                    <a:gd name="connsiteX78" fmla="*/ 1769315 w 3024508"/>
                    <a:gd name="connsiteY78" fmla="*/ 135433 h 323285"/>
                    <a:gd name="connsiteX79" fmla="*/ 1874626 w 3024508"/>
                    <a:gd name="connsiteY79" fmla="*/ 186665 h 323285"/>
                    <a:gd name="connsiteX80" fmla="*/ 1923012 w 3024508"/>
                    <a:gd name="connsiteY80" fmla="*/ 89893 h 323285"/>
                    <a:gd name="connsiteX81" fmla="*/ 2048247 w 3024508"/>
                    <a:gd name="connsiteY81" fmla="*/ 84201 h 323285"/>
                    <a:gd name="connsiteX82" fmla="*/ 2048247 w 3024508"/>
                    <a:gd name="connsiteY82" fmla="*/ 118355 h 323285"/>
                    <a:gd name="connsiteX83" fmla="*/ 2048247 w 3024508"/>
                    <a:gd name="connsiteY83" fmla="*/ 84201 h 323285"/>
                    <a:gd name="connsiteX84" fmla="*/ 2014092 w 3024508"/>
                    <a:gd name="connsiteY84" fmla="*/ 158203 h 323285"/>
                    <a:gd name="connsiteX85" fmla="*/ 1920166 w 3024508"/>
                    <a:gd name="connsiteY85" fmla="*/ 252129 h 323285"/>
                    <a:gd name="connsiteX86" fmla="*/ 1928704 w 3024508"/>
                    <a:gd name="connsiteY86" fmla="*/ 283438 h 323285"/>
                    <a:gd name="connsiteX87" fmla="*/ 2042554 w 3024508"/>
                    <a:gd name="connsiteY87" fmla="*/ 172434 h 323285"/>
                    <a:gd name="connsiteX88" fmla="*/ 2014092 w 3024508"/>
                    <a:gd name="connsiteY88" fmla="*/ 158203 h 323285"/>
                    <a:gd name="connsiteX89" fmla="*/ 2367026 w 3024508"/>
                    <a:gd name="connsiteY89" fmla="*/ 269206 h 323285"/>
                    <a:gd name="connsiteX90" fmla="*/ 2367026 w 3024508"/>
                    <a:gd name="connsiteY90" fmla="*/ 303361 h 323285"/>
                    <a:gd name="connsiteX91" fmla="*/ 2367026 w 3024508"/>
                    <a:gd name="connsiteY91" fmla="*/ 269206 h 323285"/>
                    <a:gd name="connsiteX92" fmla="*/ 2489415 w 3024508"/>
                    <a:gd name="connsiteY92" fmla="*/ 149664 h 323285"/>
                    <a:gd name="connsiteX93" fmla="*/ 2489415 w 3024508"/>
                    <a:gd name="connsiteY93" fmla="*/ 115509 h 323285"/>
                    <a:gd name="connsiteX94" fmla="*/ 2307255 w 3024508"/>
                    <a:gd name="connsiteY94" fmla="*/ 115509 h 323285"/>
                    <a:gd name="connsiteX95" fmla="*/ 2307255 w 3024508"/>
                    <a:gd name="connsiteY95" fmla="*/ 149664 h 323285"/>
                    <a:gd name="connsiteX96" fmla="*/ 2489415 w 3024508"/>
                    <a:gd name="connsiteY96" fmla="*/ 149664 h 323285"/>
                    <a:gd name="connsiteX97" fmla="*/ 2412566 w 3024508"/>
                    <a:gd name="connsiteY97" fmla="*/ 215128 h 323285"/>
                    <a:gd name="connsiteX98" fmla="*/ 2110864 w 3024508"/>
                    <a:gd name="connsiteY98" fmla="*/ 215128 h 323285"/>
                    <a:gd name="connsiteX99" fmla="*/ 2110864 w 3024508"/>
                    <a:gd name="connsiteY99" fmla="*/ 249283 h 323285"/>
                    <a:gd name="connsiteX100" fmla="*/ 2412566 w 3024508"/>
                    <a:gd name="connsiteY100" fmla="*/ 249283 h 323285"/>
                    <a:gd name="connsiteX101" fmla="*/ 2412566 w 3024508"/>
                    <a:gd name="connsiteY101" fmla="*/ 215128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3"/>
                        <a:pt x="1407842" y="249283"/>
                      </a:cubicBezTo>
                      <a:close/>
                      <a:moveTo>
                        <a:pt x="1339532" y="240744"/>
                      </a:moveTo>
                      <a:cubicBezTo>
                        <a:pt x="1319608" y="240744"/>
                        <a:pt x="1316762" y="274899"/>
                        <a:pt x="1339532" y="274899"/>
                      </a:cubicBezTo>
                      <a:cubicBezTo>
                        <a:pt x="1359456" y="274899"/>
                        <a:pt x="1359456" y="240744"/>
                        <a:pt x="1339532" y="240744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7"/>
                        <a:pt x="1840471" y="223667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3"/>
                        <a:pt x="1251298" y="249283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3819"/>
                      </a:moveTo>
                      <a:lnTo>
                        <a:pt x="2680113" y="183819"/>
                      </a:lnTo>
                      <a:cubicBezTo>
                        <a:pt x="2660189" y="183819"/>
                        <a:pt x="2657343" y="217974"/>
                        <a:pt x="2680113" y="217974"/>
                      </a:cubicBezTo>
                      <a:lnTo>
                        <a:pt x="2793963" y="217974"/>
                      </a:lnTo>
                      <a:cubicBezTo>
                        <a:pt x="2813887" y="217974"/>
                        <a:pt x="2813887" y="183819"/>
                        <a:pt x="2793963" y="183819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38661"/>
                      </a:moveTo>
                      <a:lnTo>
                        <a:pt x="2179174" y="38661"/>
                      </a:lnTo>
                      <a:cubicBezTo>
                        <a:pt x="2159250" y="38661"/>
                        <a:pt x="2156404" y="72816"/>
                        <a:pt x="2179174" y="72816"/>
                      </a:cubicBezTo>
                      <a:lnTo>
                        <a:pt x="3007431" y="72816"/>
                      </a:lnTo>
                      <a:cubicBezTo>
                        <a:pt x="3030201" y="72816"/>
                        <a:pt x="3030201" y="38661"/>
                        <a:pt x="3007431" y="38661"/>
                      </a:cubicBezTo>
                      <a:close/>
                      <a:moveTo>
                        <a:pt x="2924890" y="121202"/>
                      </a:moveTo>
                      <a:lnTo>
                        <a:pt x="2563417" y="121202"/>
                      </a:lnTo>
                      <a:cubicBezTo>
                        <a:pt x="2543493" y="121202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2"/>
                        <a:pt x="2924890" y="121202"/>
                      </a:cubicBezTo>
                      <a:close/>
                      <a:moveTo>
                        <a:pt x="1923012" y="89893"/>
                      </a:moveTo>
                      <a:cubicBezTo>
                        <a:pt x="1903088" y="58584"/>
                        <a:pt x="1851856" y="55738"/>
                        <a:pt x="1831932" y="89893"/>
                      </a:cubicBezTo>
                      <a:cubicBezTo>
                        <a:pt x="1820547" y="109817"/>
                        <a:pt x="1851856" y="126894"/>
                        <a:pt x="1860395" y="106970"/>
                      </a:cubicBezTo>
                      <a:cubicBezTo>
                        <a:pt x="1866087" y="98432"/>
                        <a:pt x="1880318" y="95586"/>
                        <a:pt x="1888857" y="101278"/>
                      </a:cubicBezTo>
                      <a:cubicBezTo>
                        <a:pt x="1903088" y="109817"/>
                        <a:pt x="1900242" y="126894"/>
                        <a:pt x="1891703" y="135433"/>
                      </a:cubicBezTo>
                      <a:cubicBezTo>
                        <a:pt x="1880318" y="155357"/>
                        <a:pt x="1851856" y="163895"/>
                        <a:pt x="1831932" y="155357"/>
                      </a:cubicBezTo>
                      <a:cubicBezTo>
                        <a:pt x="1777854" y="135433"/>
                        <a:pt x="1792085" y="67123"/>
                        <a:pt x="1837625" y="47199"/>
                      </a:cubicBezTo>
                      <a:cubicBezTo>
                        <a:pt x="1857548" y="38661"/>
                        <a:pt x="1840471" y="10198"/>
                        <a:pt x="1820547" y="18737"/>
                      </a:cubicBezTo>
                      <a:cubicBezTo>
                        <a:pt x="1777854" y="38661"/>
                        <a:pt x="1752237" y="89893"/>
                        <a:pt x="1769315" y="135433"/>
                      </a:cubicBezTo>
                      <a:cubicBezTo>
                        <a:pt x="1786392" y="178126"/>
                        <a:pt x="1831932" y="200897"/>
                        <a:pt x="1874626" y="186665"/>
                      </a:cubicBezTo>
                      <a:cubicBezTo>
                        <a:pt x="1917320" y="178126"/>
                        <a:pt x="1948628" y="129740"/>
                        <a:pt x="1923012" y="89893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5509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7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7"/>
                        <a:pt x="2042554" y="172434"/>
                      </a:cubicBezTo>
                      <a:cubicBezTo>
                        <a:pt x="2051093" y="155357"/>
                        <a:pt x="2022631" y="138279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30" name="Graphic 377">
                <a:extLst>
                  <a:ext uri="{FF2B5EF4-FFF2-40B4-BE49-F238E27FC236}">
                    <a16:creationId xmlns:a16="http://schemas.microsoft.com/office/drawing/2014/main" id="{612B3BB7-2C41-4873-9D19-07C8DF38BEB9}"/>
                  </a:ext>
                </a:extLst>
              </p:cNvPr>
              <p:cNvGrpSpPr/>
              <p:nvPr/>
            </p:nvGrpSpPr>
            <p:grpSpPr>
              <a:xfrm>
                <a:off x="4502216" y="4598783"/>
                <a:ext cx="3184947" cy="438321"/>
                <a:chOff x="4502216" y="4598783"/>
                <a:chExt cx="3184947" cy="438321"/>
              </a:xfrm>
            </p:grpSpPr>
            <p:sp>
              <p:nvSpPr>
                <p:cNvPr id="3931" name="Freeform: Shape 3930">
                  <a:extLst>
                    <a:ext uri="{FF2B5EF4-FFF2-40B4-BE49-F238E27FC236}">
                      <a16:creationId xmlns:a16="http://schemas.microsoft.com/office/drawing/2014/main" id="{7749D8AF-6974-412E-BB9E-D49960C66D3C}"/>
                    </a:ext>
                  </a:extLst>
                </p:cNvPr>
                <p:cNvSpPr/>
                <p:nvPr/>
              </p:nvSpPr>
              <p:spPr>
                <a:xfrm rot="-10800000">
                  <a:off x="4502216" y="4598783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2" name="Freeform: Shape 3931">
                  <a:extLst>
                    <a:ext uri="{FF2B5EF4-FFF2-40B4-BE49-F238E27FC236}">
                      <a16:creationId xmlns:a16="http://schemas.microsoft.com/office/drawing/2014/main" id="{7CF6891E-1AEF-4C6F-9114-3642AE429649}"/>
                    </a:ext>
                  </a:extLst>
                </p:cNvPr>
                <p:cNvSpPr/>
                <p:nvPr/>
              </p:nvSpPr>
              <p:spPr>
                <a:xfrm rot="-10800000">
                  <a:off x="4502216" y="459969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3" name="Freeform: Shape 3932">
                  <a:extLst>
                    <a:ext uri="{FF2B5EF4-FFF2-40B4-BE49-F238E27FC236}">
                      <a16:creationId xmlns:a16="http://schemas.microsoft.com/office/drawing/2014/main" id="{BAC617E2-974F-4E52-8B50-943F033AC5BB}"/>
                    </a:ext>
                  </a:extLst>
                </p:cNvPr>
                <p:cNvSpPr/>
                <p:nvPr/>
              </p:nvSpPr>
              <p:spPr>
                <a:xfrm rot="-10800000">
                  <a:off x="4502216" y="500488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4" name="Freeform: Shape 3933">
                  <a:extLst>
                    <a:ext uri="{FF2B5EF4-FFF2-40B4-BE49-F238E27FC236}">
                      <a16:creationId xmlns:a16="http://schemas.microsoft.com/office/drawing/2014/main" id="{9A0B85FD-8DE2-4A7F-98A2-DFEB771FC972}"/>
                    </a:ext>
                  </a:extLst>
                </p:cNvPr>
                <p:cNvSpPr/>
                <p:nvPr/>
              </p:nvSpPr>
              <p:spPr>
                <a:xfrm>
                  <a:off x="4564720" y="4665746"/>
                  <a:ext cx="3024508" cy="326131"/>
                </a:xfrm>
                <a:custGeom>
                  <a:avLst/>
                  <a:gdLst>
                    <a:gd name="connsiteX0" fmla="*/ 1616667 w 3024508"/>
                    <a:gd name="connsiteY0" fmla="*/ 286284 h 326131"/>
                    <a:gd name="connsiteX1" fmla="*/ 1616667 w 3024508"/>
                    <a:gd name="connsiteY1" fmla="*/ 252129 h 326131"/>
                    <a:gd name="connsiteX2" fmla="*/ 1616667 w 3024508"/>
                    <a:gd name="connsiteY2" fmla="*/ 286284 h 326131"/>
                    <a:gd name="connsiteX3" fmla="*/ 1684977 w 3024508"/>
                    <a:gd name="connsiteY3" fmla="*/ 277745 h 326131"/>
                    <a:gd name="connsiteX4" fmla="*/ 1684977 w 3024508"/>
                    <a:gd name="connsiteY4" fmla="*/ 243590 h 326131"/>
                    <a:gd name="connsiteX5" fmla="*/ 1684977 w 3024508"/>
                    <a:gd name="connsiteY5" fmla="*/ 277745 h 326131"/>
                    <a:gd name="connsiteX6" fmla="*/ 1184038 w 3024508"/>
                    <a:gd name="connsiteY6" fmla="*/ 257821 h 326131"/>
                    <a:gd name="connsiteX7" fmla="*/ 1283656 w 3024508"/>
                    <a:gd name="connsiteY7" fmla="*/ 4506 h 326131"/>
                    <a:gd name="connsiteX8" fmla="*/ 1260887 w 3024508"/>
                    <a:gd name="connsiteY8" fmla="*/ 27275 h 326131"/>
                    <a:gd name="connsiteX9" fmla="*/ 1184038 w 3024508"/>
                    <a:gd name="connsiteY9" fmla="*/ 223666 h 326131"/>
                    <a:gd name="connsiteX10" fmla="*/ 1184038 w 3024508"/>
                    <a:gd name="connsiteY10" fmla="*/ 257821 h 326131"/>
                    <a:gd name="connsiteX11" fmla="*/ 1161268 w 3024508"/>
                    <a:gd name="connsiteY11" fmla="*/ 326131 h 326131"/>
                    <a:gd name="connsiteX12" fmla="*/ 1161268 w 3024508"/>
                    <a:gd name="connsiteY12" fmla="*/ 291976 h 326131"/>
                    <a:gd name="connsiteX13" fmla="*/ 1161268 w 3024508"/>
                    <a:gd name="connsiteY13" fmla="*/ 326131 h 326131"/>
                    <a:gd name="connsiteX14" fmla="*/ 1377583 w 3024508"/>
                    <a:gd name="connsiteY14" fmla="*/ 175280 h 326131"/>
                    <a:gd name="connsiteX15" fmla="*/ 2382307 w 3024508"/>
                    <a:gd name="connsiteY15" fmla="*/ 175280 h 326131"/>
                    <a:gd name="connsiteX16" fmla="*/ 2382307 w 3024508"/>
                    <a:gd name="connsiteY16" fmla="*/ 141125 h 326131"/>
                    <a:gd name="connsiteX17" fmla="*/ 1377583 w 3024508"/>
                    <a:gd name="connsiteY17" fmla="*/ 141125 h 326131"/>
                    <a:gd name="connsiteX18" fmla="*/ 1377583 w 3024508"/>
                    <a:gd name="connsiteY18" fmla="*/ 175280 h 326131"/>
                    <a:gd name="connsiteX19" fmla="*/ 2925940 w 3024508"/>
                    <a:gd name="connsiteY19" fmla="*/ 55738 h 326131"/>
                    <a:gd name="connsiteX20" fmla="*/ 1778903 w 3024508"/>
                    <a:gd name="connsiteY20" fmla="*/ 55738 h 326131"/>
                    <a:gd name="connsiteX21" fmla="*/ 1778903 w 3024508"/>
                    <a:gd name="connsiteY21" fmla="*/ 89893 h 326131"/>
                    <a:gd name="connsiteX22" fmla="*/ 2928786 w 3024508"/>
                    <a:gd name="connsiteY22" fmla="*/ 89893 h 326131"/>
                    <a:gd name="connsiteX23" fmla="*/ 2925940 w 3024508"/>
                    <a:gd name="connsiteY23" fmla="*/ 55738 h 326131"/>
                    <a:gd name="connsiteX24" fmla="*/ 2046450 w 3024508"/>
                    <a:gd name="connsiteY24" fmla="*/ 286284 h 326131"/>
                    <a:gd name="connsiteX25" fmla="*/ 3008481 w 3024508"/>
                    <a:gd name="connsiteY25" fmla="*/ 286284 h 326131"/>
                    <a:gd name="connsiteX26" fmla="*/ 3008481 w 3024508"/>
                    <a:gd name="connsiteY26" fmla="*/ 252129 h 326131"/>
                    <a:gd name="connsiteX27" fmla="*/ 2046450 w 3024508"/>
                    <a:gd name="connsiteY27" fmla="*/ 252129 h 326131"/>
                    <a:gd name="connsiteX28" fmla="*/ 2046450 w 3024508"/>
                    <a:gd name="connsiteY28" fmla="*/ 286284 h 326131"/>
                    <a:gd name="connsiteX29" fmla="*/ 1465816 w 3024508"/>
                    <a:gd name="connsiteY29" fmla="*/ 50046 h 326131"/>
                    <a:gd name="connsiteX30" fmla="*/ 1465816 w 3024508"/>
                    <a:gd name="connsiteY30" fmla="*/ 84200 h 326131"/>
                    <a:gd name="connsiteX31" fmla="*/ 1465816 w 3024508"/>
                    <a:gd name="connsiteY31" fmla="*/ 50046 h 326131"/>
                    <a:gd name="connsiteX32" fmla="*/ 1639437 w 3024508"/>
                    <a:gd name="connsiteY32" fmla="*/ 47199 h 326131"/>
                    <a:gd name="connsiteX33" fmla="*/ 1525587 w 3024508"/>
                    <a:gd name="connsiteY33" fmla="*/ 47199 h 326131"/>
                    <a:gd name="connsiteX34" fmla="*/ 1525587 w 3024508"/>
                    <a:gd name="connsiteY34" fmla="*/ 81354 h 326131"/>
                    <a:gd name="connsiteX35" fmla="*/ 1639437 w 3024508"/>
                    <a:gd name="connsiteY35" fmla="*/ 81354 h 326131"/>
                    <a:gd name="connsiteX36" fmla="*/ 1639437 w 3024508"/>
                    <a:gd name="connsiteY36" fmla="*/ 47199 h 326131"/>
                    <a:gd name="connsiteX37" fmla="*/ 1110036 w 3024508"/>
                    <a:gd name="connsiteY37" fmla="*/ 4506 h 326131"/>
                    <a:gd name="connsiteX38" fmla="*/ 1087266 w 3024508"/>
                    <a:gd name="connsiteY38" fmla="*/ 212281 h 326131"/>
                    <a:gd name="connsiteX39" fmla="*/ 1104343 w 3024508"/>
                    <a:gd name="connsiteY39" fmla="*/ 183819 h 326131"/>
                    <a:gd name="connsiteX40" fmla="*/ 1118574 w 3024508"/>
                    <a:gd name="connsiteY40" fmla="*/ 35814 h 326131"/>
                    <a:gd name="connsiteX41" fmla="*/ 1110036 w 3024508"/>
                    <a:gd name="connsiteY41" fmla="*/ 4506 h 326131"/>
                    <a:gd name="connsiteX42" fmla="*/ 1773211 w 3024508"/>
                    <a:gd name="connsiteY42" fmla="*/ 286284 h 326131"/>
                    <a:gd name="connsiteX43" fmla="*/ 1963909 w 3024508"/>
                    <a:gd name="connsiteY43" fmla="*/ 286284 h 326131"/>
                    <a:gd name="connsiteX44" fmla="*/ 1963909 w 3024508"/>
                    <a:gd name="connsiteY44" fmla="*/ 252129 h 326131"/>
                    <a:gd name="connsiteX45" fmla="*/ 1773211 w 3024508"/>
                    <a:gd name="connsiteY45" fmla="*/ 252129 h 326131"/>
                    <a:gd name="connsiteX46" fmla="*/ 1773211 w 3024508"/>
                    <a:gd name="connsiteY46" fmla="*/ 286284 h 326131"/>
                    <a:gd name="connsiteX47" fmla="*/ 529402 w 3024508"/>
                    <a:gd name="connsiteY47" fmla="*/ 249283 h 326131"/>
                    <a:gd name="connsiteX48" fmla="*/ 529402 w 3024508"/>
                    <a:gd name="connsiteY48" fmla="*/ 249283 h 326131"/>
                    <a:gd name="connsiteX49" fmla="*/ 532248 w 3024508"/>
                    <a:gd name="connsiteY49" fmla="*/ 215128 h 326131"/>
                    <a:gd name="connsiteX50" fmla="*/ 529402 w 3024508"/>
                    <a:gd name="connsiteY50" fmla="*/ 215128 h 326131"/>
                    <a:gd name="connsiteX51" fmla="*/ 529402 w 3024508"/>
                    <a:gd name="connsiteY51" fmla="*/ 249283 h 326131"/>
                    <a:gd name="connsiteX52" fmla="*/ 230546 w 3024508"/>
                    <a:gd name="connsiteY52" fmla="*/ 220820 h 326131"/>
                    <a:gd name="connsiteX53" fmla="*/ 344396 w 3024508"/>
                    <a:gd name="connsiteY53" fmla="*/ 220820 h 326131"/>
                    <a:gd name="connsiteX54" fmla="*/ 344396 w 3024508"/>
                    <a:gd name="connsiteY54" fmla="*/ 186665 h 326131"/>
                    <a:gd name="connsiteX55" fmla="*/ 230546 w 3024508"/>
                    <a:gd name="connsiteY55" fmla="*/ 186665 h 326131"/>
                    <a:gd name="connsiteX56" fmla="*/ 230546 w 3024508"/>
                    <a:gd name="connsiteY56" fmla="*/ 220820 h 326131"/>
                    <a:gd name="connsiteX57" fmla="*/ 264701 w 3024508"/>
                    <a:gd name="connsiteY57" fmla="*/ 291976 h 326131"/>
                    <a:gd name="connsiteX58" fmla="*/ 264701 w 3024508"/>
                    <a:gd name="connsiteY58" fmla="*/ 257821 h 326131"/>
                    <a:gd name="connsiteX59" fmla="*/ 264701 w 3024508"/>
                    <a:gd name="connsiteY59" fmla="*/ 291976 h 326131"/>
                    <a:gd name="connsiteX60" fmla="*/ 17077 w 3024508"/>
                    <a:gd name="connsiteY60" fmla="*/ 75662 h 326131"/>
                    <a:gd name="connsiteX61" fmla="*/ 845335 w 3024508"/>
                    <a:gd name="connsiteY61" fmla="*/ 75662 h 326131"/>
                    <a:gd name="connsiteX62" fmla="*/ 845335 w 3024508"/>
                    <a:gd name="connsiteY62" fmla="*/ 41507 h 326131"/>
                    <a:gd name="connsiteX63" fmla="*/ 17077 w 3024508"/>
                    <a:gd name="connsiteY63" fmla="*/ 41507 h 326131"/>
                    <a:gd name="connsiteX64" fmla="*/ 17077 w 3024508"/>
                    <a:gd name="connsiteY64" fmla="*/ 75662 h 326131"/>
                    <a:gd name="connsiteX65" fmla="*/ 99619 w 3024508"/>
                    <a:gd name="connsiteY65" fmla="*/ 158203 h 326131"/>
                    <a:gd name="connsiteX66" fmla="*/ 461092 w 3024508"/>
                    <a:gd name="connsiteY66" fmla="*/ 158203 h 326131"/>
                    <a:gd name="connsiteX67" fmla="*/ 461092 w 3024508"/>
                    <a:gd name="connsiteY67" fmla="*/ 124048 h 326131"/>
                    <a:gd name="connsiteX68" fmla="*/ 99619 w 3024508"/>
                    <a:gd name="connsiteY68" fmla="*/ 124048 h 326131"/>
                    <a:gd name="connsiteX69" fmla="*/ 99619 w 3024508"/>
                    <a:gd name="connsiteY69" fmla="*/ 158203 h 326131"/>
                    <a:gd name="connsiteX70" fmla="*/ 1147037 w 3024508"/>
                    <a:gd name="connsiteY70" fmla="*/ 192358 h 326131"/>
                    <a:gd name="connsiteX71" fmla="*/ 1252348 w 3024508"/>
                    <a:gd name="connsiteY71" fmla="*/ 141125 h 326131"/>
                    <a:gd name="connsiteX72" fmla="*/ 1201115 w 3024508"/>
                    <a:gd name="connsiteY72" fmla="*/ 24429 h 326131"/>
                    <a:gd name="connsiteX73" fmla="*/ 1184038 w 3024508"/>
                    <a:gd name="connsiteY73" fmla="*/ 52892 h 326131"/>
                    <a:gd name="connsiteX74" fmla="*/ 1189730 w 3024508"/>
                    <a:gd name="connsiteY74" fmla="*/ 161049 h 326131"/>
                    <a:gd name="connsiteX75" fmla="*/ 1129959 w 3024508"/>
                    <a:gd name="connsiteY75" fmla="*/ 141125 h 326131"/>
                    <a:gd name="connsiteX76" fmla="*/ 1132805 w 3024508"/>
                    <a:gd name="connsiteY76" fmla="*/ 104124 h 326131"/>
                    <a:gd name="connsiteX77" fmla="*/ 1161268 w 3024508"/>
                    <a:gd name="connsiteY77" fmla="*/ 109817 h 326131"/>
                    <a:gd name="connsiteX78" fmla="*/ 1189730 w 3024508"/>
                    <a:gd name="connsiteY78" fmla="*/ 92739 h 326131"/>
                    <a:gd name="connsiteX79" fmla="*/ 1098651 w 3024508"/>
                    <a:gd name="connsiteY79" fmla="*/ 92739 h 326131"/>
                    <a:gd name="connsiteX80" fmla="*/ 1147037 w 3024508"/>
                    <a:gd name="connsiteY80" fmla="*/ 192358 h 326131"/>
                    <a:gd name="connsiteX81" fmla="*/ 976262 w 3024508"/>
                    <a:gd name="connsiteY81" fmla="*/ 118355 h 326131"/>
                    <a:gd name="connsiteX82" fmla="*/ 976262 w 3024508"/>
                    <a:gd name="connsiteY82" fmla="*/ 84200 h 326131"/>
                    <a:gd name="connsiteX83" fmla="*/ 976262 w 3024508"/>
                    <a:gd name="connsiteY83" fmla="*/ 118355 h 326131"/>
                    <a:gd name="connsiteX84" fmla="*/ 981955 w 3024508"/>
                    <a:gd name="connsiteY84" fmla="*/ 178127 h 326131"/>
                    <a:gd name="connsiteX85" fmla="*/ 1095804 w 3024508"/>
                    <a:gd name="connsiteY85" fmla="*/ 289130 h 326131"/>
                    <a:gd name="connsiteX86" fmla="*/ 1104343 w 3024508"/>
                    <a:gd name="connsiteY86" fmla="*/ 257821 h 326131"/>
                    <a:gd name="connsiteX87" fmla="*/ 1010417 w 3024508"/>
                    <a:gd name="connsiteY87" fmla="*/ 161049 h 326131"/>
                    <a:gd name="connsiteX88" fmla="*/ 981955 w 3024508"/>
                    <a:gd name="connsiteY88" fmla="*/ 178127 h 326131"/>
                    <a:gd name="connsiteX89" fmla="*/ 657483 w 3024508"/>
                    <a:gd name="connsiteY89" fmla="*/ 306208 h 326131"/>
                    <a:gd name="connsiteX90" fmla="*/ 657483 w 3024508"/>
                    <a:gd name="connsiteY90" fmla="*/ 272052 h 326131"/>
                    <a:gd name="connsiteX91" fmla="*/ 657483 w 3024508"/>
                    <a:gd name="connsiteY91" fmla="*/ 306208 h 326131"/>
                    <a:gd name="connsiteX92" fmla="*/ 717254 w 3024508"/>
                    <a:gd name="connsiteY92" fmla="*/ 152510 h 326131"/>
                    <a:gd name="connsiteX93" fmla="*/ 717254 w 3024508"/>
                    <a:gd name="connsiteY93" fmla="*/ 118355 h 326131"/>
                    <a:gd name="connsiteX94" fmla="*/ 535094 w 3024508"/>
                    <a:gd name="connsiteY94" fmla="*/ 118355 h 326131"/>
                    <a:gd name="connsiteX95" fmla="*/ 535094 w 3024508"/>
                    <a:gd name="connsiteY95" fmla="*/ 152510 h 326131"/>
                    <a:gd name="connsiteX96" fmla="*/ 717254 w 3024508"/>
                    <a:gd name="connsiteY96" fmla="*/ 152510 h 326131"/>
                    <a:gd name="connsiteX97" fmla="*/ 611943 w 3024508"/>
                    <a:gd name="connsiteY97" fmla="*/ 249283 h 326131"/>
                    <a:gd name="connsiteX98" fmla="*/ 913645 w 3024508"/>
                    <a:gd name="connsiteY98" fmla="*/ 249283 h 326131"/>
                    <a:gd name="connsiteX99" fmla="*/ 913645 w 3024508"/>
                    <a:gd name="connsiteY99" fmla="*/ 215128 h 326131"/>
                    <a:gd name="connsiteX100" fmla="*/ 611943 w 3024508"/>
                    <a:gd name="connsiteY100" fmla="*/ 215128 h 326131"/>
                    <a:gd name="connsiteX101" fmla="*/ 611943 w 3024508"/>
                    <a:gd name="connsiteY101" fmla="*/ 249283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616667" y="286284"/>
                      </a:moveTo>
                      <a:cubicBezTo>
                        <a:pt x="1639437" y="286284"/>
                        <a:pt x="1636591" y="252129"/>
                        <a:pt x="1616667" y="252129"/>
                      </a:cubicBezTo>
                      <a:cubicBezTo>
                        <a:pt x="1593897" y="252129"/>
                        <a:pt x="1593897" y="286284"/>
                        <a:pt x="1616667" y="286284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6436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5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6513"/>
                        <a:pt x="1184038" y="223666"/>
                      </a:cubicBezTo>
                      <a:cubicBezTo>
                        <a:pt x="1164114" y="226513"/>
                        <a:pt x="1164114" y="257821"/>
                        <a:pt x="1184038" y="257821"/>
                      </a:cubicBezTo>
                      <a:close/>
                      <a:moveTo>
                        <a:pt x="1161268" y="326131"/>
                      </a:moveTo>
                      <a:cubicBezTo>
                        <a:pt x="1184038" y="326131"/>
                        <a:pt x="1181192" y="291976"/>
                        <a:pt x="1161268" y="291976"/>
                      </a:cubicBezTo>
                      <a:cubicBezTo>
                        <a:pt x="1138498" y="291976"/>
                        <a:pt x="1138498" y="326131"/>
                        <a:pt x="1161268" y="326131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6284"/>
                      </a:moveTo>
                      <a:lnTo>
                        <a:pt x="3008481" y="286284"/>
                      </a:lnTo>
                      <a:cubicBezTo>
                        <a:pt x="3031251" y="286284"/>
                        <a:pt x="3028405" y="252129"/>
                        <a:pt x="3008481" y="252129"/>
                      </a:cubicBezTo>
                      <a:lnTo>
                        <a:pt x="2046450" y="252129"/>
                      </a:lnTo>
                      <a:cubicBezTo>
                        <a:pt x="2026526" y="252129"/>
                        <a:pt x="2026526" y="286284"/>
                        <a:pt x="2046450" y="286284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4200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81354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3895"/>
                        <a:pt x="1087266" y="212281"/>
                      </a:cubicBezTo>
                      <a:cubicBezTo>
                        <a:pt x="1104343" y="223666"/>
                        <a:pt x="1121420" y="195204"/>
                        <a:pt x="1104343" y="183819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6284"/>
                      </a:moveTo>
                      <a:lnTo>
                        <a:pt x="1963909" y="286284"/>
                      </a:lnTo>
                      <a:cubicBezTo>
                        <a:pt x="1986679" y="286284"/>
                        <a:pt x="1983833" y="252129"/>
                        <a:pt x="1963909" y="252129"/>
                      </a:cubicBezTo>
                      <a:lnTo>
                        <a:pt x="1773211" y="252129"/>
                      </a:lnTo>
                      <a:cubicBezTo>
                        <a:pt x="1753287" y="252129"/>
                        <a:pt x="1753287" y="286284"/>
                        <a:pt x="1773211" y="286284"/>
                      </a:cubicBezTo>
                      <a:close/>
                      <a:moveTo>
                        <a:pt x="529402" y="249283"/>
                      </a:moveTo>
                      <a:lnTo>
                        <a:pt x="529402" y="249283"/>
                      </a:lnTo>
                      <a:cubicBezTo>
                        <a:pt x="552172" y="249283"/>
                        <a:pt x="552172" y="215128"/>
                        <a:pt x="532248" y="215128"/>
                      </a:cubicBezTo>
                      <a:lnTo>
                        <a:pt x="529402" y="215128"/>
                      </a:lnTo>
                      <a:cubicBezTo>
                        <a:pt x="506632" y="215128"/>
                        <a:pt x="506632" y="249283"/>
                        <a:pt x="529402" y="249283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91976"/>
                      </a:moveTo>
                      <a:cubicBezTo>
                        <a:pt x="287471" y="291976"/>
                        <a:pt x="284625" y="257821"/>
                        <a:pt x="264701" y="257821"/>
                      </a:cubicBezTo>
                      <a:cubicBezTo>
                        <a:pt x="241931" y="257821"/>
                        <a:pt x="241931" y="291976"/>
                        <a:pt x="264701" y="291976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8203"/>
                      </a:moveTo>
                      <a:lnTo>
                        <a:pt x="461092" y="158203"/>
                      </a:lnTo>
                      <a:cubicBezTo>
                        <a:pt x="483862" y="158203"/>
                        <a:pt x="481015" y="124048"/>
                        <a:pt x="461092" y="124048"/>
                      </a:cubicBezTo>
                      <a:lnTo>
                        <a:pt x="99619" y="124048"/>
                      </a:lnTo>
                      <a:cubicBezTo>
                        <a:pt x="76849" y="124048"/>
                        <a:pt x="76849" y="158203"/>
                        <a:pt x="99619" y="158203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0"/>
                        <a:pt x="1164114" y="44353"/>
                        <a:pt x="1184038" y="52892"/>
                      </a:cubicBezTo>
                      <a:cubicBezTo>
                        <a:pt x="1229578" y="72815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4124"/>
                      </a:cubicBezTo>
                      <a:cubicBezTo>
                        <a:pt x="1141344" y="98432"/>
                        <a:pt x="1155575" y="101278"/>
                        <a:pt x="1161268" y="109817"/>
                      </a:cubicBezTo>
                      <a:cubicBezTo>
                        <a:pt x="1172653" y="129740"/>
                        <a:pt x="1201115" y="112663"/>
                        <a:pt x="1189730" y="92739"/>
                      </a:cubicBezTo>
                      <a:cubicBezTo>
                        <a:pt x="1172653" y="58584"/>
                        <a:pt x="1118574" y="61431"/>
                        <a:pt x="1098651" y="92739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9206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1049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6208"/>
                      </a:moveTo>
                      <a:cubicBezTo>
                        <a:pt x="680252" y="306208"/>
                        <a:pt x="677406" y="272052"/>
                        <a:pt x="657483" y="272052"/>
                      </a:cubicBezTo>
                      <a:cubicBezTo>
                        <a:pt x="634713" y="272052"/>
                        <a:pt x="634713" y="306208"/>
                        <a:pt x="657483" y="306208"/>
                      </a:cubicBezTo>
                      <a:close/>
                      <a:moveTo>
                        <a:pt x="717254" y="152510"/>
                      </a:moveTo>
                      <a:cubicBezTo>
                        <a:pt x="740024" y="152510"/>
                        <a:pt x="737177" y="118355"/>
                        <a:pt x="717254" y="118355"/>
                      </a:cubicBezTo>
                      <a:lnTo>
                        <a:pt x="535094" y="118355"/>
                      </a:lnTo>
                      <a:cubicBezTo>
                        <a:pt x="512324" y="118355"/>
                        <a:pt x="515170" y="152510"/>
                        <a:pt x="535094" y="152510"/>
                      </a:cubicBezTo>
                      <a:lnTo>
                        <a:pt x="717254" y="152510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7974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5" name="Freeform: Shape 3934">
                  <a:extLst>
                    <a:ext uri="{FF2B5EF4-FFF2-40B4-BE49-F238E27FC236}">
                      <a16:creationId xmlns:a16="http://schemas.microsoft.com/office/drawing/2014/main" id="{5B093F24-4327-43DE-B17F-D781B63FDA9C}"/>
                    </a:ext>
                  </a:extLst>
                </p:cNvPr>
                <p:cNvSpPr/>
                <p:nvPr/>
              </p:nvSpPr>
              <p:spPr>
                <a:xfrm>
                  <a:off x="4564720" y="466290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8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8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8 h 323285"/>
                    <a:gd name="connsiteX25" fmla="*/ 3008481 w 3024508"/>
                    <a:gd name="connsiteY25" fmla="*/ 283438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8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1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6589 h 323285"/>
                    <a:gd name="connsiteX39" fmla="*/ 1104343 w 3024508"/>
                    <a:gd name="connsiteY39" fmla="*/ 178127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8 h 323285"/>
                    <a:gd name="connsiteX43" fmla="*/ 1963909 w 3024508"/>
                    <a:gd name="connsiteY43" fmla="*/ 283438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8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2 h 323285"/>
                    <a:gd name="connsiteX50" fmla="*/ 529402 w 3024508"/>
                    <a:gd name="connsiteY50" fmla="*/ 212282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1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6 h 323285"/>
                    <a:gd name="connsiteX79" fmla="*/ 1098651 w 3024508"/>
                    <a:gd name="connsiteY79" fmla="*/ 95586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1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8"/>
                      </a:moveTo>
                      <a:cubicBezTo>
                        <a:pt x="1639437" y="283438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8"/>
                        <a:pt x="1616667" y="283438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8"/>
                      </a:moveTo>
                      <a:lnTo>
                        <a:pt x="3008481" y="283438"/>
                      </a:lnTo>
                      <a:cubicBezTo>
                        <a:pt x="3031251" y="283438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8"/>
                        <a:pt x="2046450" y="283438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1"/>
                        <a:pt x="1465816" y="84201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58203"/>
                        <a:pt x="1087266" y="206589"/>
                      </a:cubicBezTo>
                      <a:cubicBezTo>
                        <a:pt x="1104343" y="217974"/>
                        <a:pt x="1121420" y="189512"/>
                        <a:pt x="1104343" y="178127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1659"/>
                      </a:cubicBezTo>
                      <a:close/>
                      <a:moveTo>
                        <a:pt x="1773211" y="283438"/>
                      </a:moveTo>
                      <a:lnTo>
                        <a:pt x="1963909" y="283438"/>
                      </a:lnTo>
                      <a:cubicBezTo>
                        <a:pt x="1986679" y="283438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8"/>
                        <a:pt x="1773211" y="283438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2"/>
                        <a:pt x="532248" y="212282"/>
                      </a:cubicBezTo>
                      <a:lnTo>
                        <a:pt x="529402" y="212282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41507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7"/>
                        <a:pt x="99619" y="155357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6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1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6"/>
                      </a:cubicBezTo>
                      <a:cubicBezTo>
                        <a:pt x="1172653" y="61430"/>
                        <a:pt x="1118574" y="64277"/>
                        <a:pt x="1098651" y="95586"/>
                      </a:cubicBezTo>
                      <a:cubicBezTo>
                        <a:pt x="1075881" y="129740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1"/>
                        <a:pt x="976262" y="84201"/>
                      </a:cubicBezTo>
                      <a:cubicBezTo>
                        <a:pt x="956338" y="84201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36" name="Freeform: Shape 3935">
                <a:extLst>
                  <a:ext uri="{FF2B5EF4-FFF2-40B4-BE49-F238E27FC236}">
                    <a16:creationId xmlns:a16="http://schemas.microsoft.com/office/drawing/2014/main" id="{4DA09391-F382-4D62-84BD-36F80CCF8BBE}"/>
                  </a:ext>
                </a:extLst>
              </p:cNvPr>
              <p:cNvSpPr/>
              <p:nvPr/>
            </p:nvSpPr>
            <p:spPr>
              <a:xfrm>
                <a:off x="4502102" y="6064912"/>
                <a:ext cx="3184947" cy="290316"/>
              </a:xfrm>
              <a:custGeom>
                <a:avLst/>
                <a:gdLst>
                  <a:gd name="connsiteX0" fmla="*/ 0 w 3184947"/>
                  <a:gd name="connsiteY0" fmla="*/ 290317 h 290316"/>
                  <a:gd name="connsiteX1" fmla="*/ 3184948 w 3184947"/>
                  <a:gd name="connsiteY1" fmla="*/ 290317 h 290316"/>
                  <a:gd name="connsiteX2" fmla="*/ 3184948 w 3184947"/>
                  <a:gd name="connsiteY2" fmla="*/ 0 h 290316"/>
                  <a:gd name="connsiteX3" fmla="*/ 0 w 3184947"/>
                  <a:gd name="connsiteY3" fmla="*/ 0 h 290316"/>
                  <a:gd name="connsiteX4" fmla="*/ 0 w 3184947"/>
                  <a:gd name="connsiteY4" fmla="*/ 290317 h 29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6">
                    <a:moveTo>
                      <a:pt x="0" y="290317"/>
                    </a:moveTo>
                    <a:cubicBezTo>
                      <a:pt x="1061649" y="290317"/>
                      <a:pt x="2123299" y="290317"/>
                      <a:pt x="3184948" y="290317"/>
                    </a:cubicBezTo>
                    <a:cubicBezTo>
                      <a:pt x="3184948" y="193545"/>
                      <a:pt x="3184948" y="96772"/>
                      <a:pt x="3184948" y="0"/>
                    </a:cubicBezTo>
                    <a:cubicBezTo>
                      <a:pt x="2143223" y="284624"/>
                      <a:pt x="1044572" y="284624"/>
                      <a:pt x="0" y="0"/>
                    </a:cubicBezTo>
                    <a:cubicBezTo>
                      <a:pt x="0" y="96772"/>
                      <a:pt x="0" y="193545"/>
                      <a:pt x="0" y="290317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37" name="Freeform: Shape 3936">
                <a:extLst>
                  <a:ext uri="{FF2B5EF4-FFF2-40B4-BE49-F238E27FC236}">
                    <a16:creationId xmlns:a16="http://schemas.microsoft.com/office/drawing/2014/main" id="{A25EB806-F9EA-4D3A-AF39-959916BD361D}"/>
                  </a:ext>
                </a:extLst>
              </p:cNvPr>
              <p:cNvSpPr/>
              <p:nvPr/>
            </p:nvSpPr>
            <p:spPr>
              <a:xfrm>
                <a:off x="4502102" y="4596250"/>
                <a:ext cx="3184947" cy="290317"/>
              </a:xfrm>
              <a:custGeom>
                <a:avLst/>
                <a:gdLst>
                  <a:gd name="connsiteX0" fmla="*/ 0 w 3184947"/>
                  <a:gd name="connsiteY0" fmla="*/ 0 h 290317"/>
                  <a:gd name="connsiteX1" fmla="*/ 3184948 w 3184947"/>
                  <a:gd name="connsiteY1" fmla="*/ 0 h 290317"/>
                  <a:gd name="connsiteX2" fmla="*/ 3184948 w 3184947"/>
                  <a:gd name="connsiteY2" fmla="*/ 290317 h 290317"/>
                  <a:gd name="connsiteX3" fmla="*/ 0 w 3184947"/>
                  <a:gd name="connsiteY3" fmla="*/ 290317 h 290317"/>
                  <a:gd name="connsiteX4" fmla="*/ 0 w 3184947"/>
                  <a:gd name="connsiteY4" fmla="*/ 0 h 290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7">
                    <a:moveTo>
                      <a:pt x="0" y="0"/>
                    </a:moveTo>
                    <a:cubicBezTo>
                      <a:pt x="1061649" y="0"/>
                      <a:pt x="2123299" y="0"/>
                      <a:pt x="3184948" y="0"/>
                    </a:cubicBezTo>
                    <a:cubicBezTo>
                      <a:pt x="3184948" y="96772"/>
                      <a:pt x="3184948" y="193545"/>
                      <a:pt x="3184948" y="290317"/>
                    </a:cubicBezTo>
                    <a:cubicBezTo>
                      <a:pt x="2143223" y="5693"/>
                      <a:pt x="1044572" y="5693"/>
                      <a:pt x="0" y="290317"/>
                    </a:cubicBezTo>
                    <a:cubicBezTo>
                      <a:pt x="0" y="193545"/>
                      <a:pt x="0" y="96772"/>
                      <a:pt x="0" y="0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38" name="Graphic 377">
              <a:extLst>
                <a:ext uri="{FF2B5EF4-FFF2-40B4-BE49-F238E27FC236}">
                  <a16:creationId xmlns:a16="http://schemas.microsoft.com/office/drawing/2014/main" id="{358E90B6-77E1-445F-81DC-0779EE13F60E}"/>
                </a:ext>
              </a:extLst>
            </p:cNvPr>
            <p:cNvGrpSpPr/>
            <p:nvPr/>
          </p:nvGrpSpPr>
          <p:grpSpPr>
            <a:xfrm>
              <a:off x="-4572948" y="6272688"/>
              <a:ext cx="3554959" cy="261854"/>
              <a:chOff x="4317097" y="6272688"/>
              <a:chExt cx="3554959" cy="261854"/>
            </a:xfrm>
          </p:grpSpPr>
          <p:grpSp>
            <p:nvGrpSpPr>
              <p:cNvPr id="3939" name="Graphic 377">
                <a:extLst>
                  <a:ext uri="{FF2B5EF4-FFF2-40B4-BE49-F238E27FC236}">
                    <a16:creationId xmlns:a16="http://schemas.microsoft.com/office/drawing/2014/main" id="{EFFF8089-984C-4968-82D2-8D22D1B56444}"/>
                  </a:ext>
                </a:extLst>
              </p:cNvPr>
              <p:cNvGrpSpPr/>
              <p:nvPr/>
            </p:nvGrpSpPr>
            <p:grpSpPr>
              <a:xfrm>
                <a:off x="4317097" y="6272688"/>
                <a:ext cx="259008" cy="261854"/>
                <a:chOff x="4317097" y="6272688"/>
                <a:chExt cx="259008" cy="261854"/>
              </a:xfrm>
            </p:grpSpPr>
            <p:sp>
              <p:nvSpPr>
                <p:cNvPr id="3940" name="Freeform: Shape 3939">
                  <a:extLst>
                    <a:ext uri="{FF2B5EF4-FFF2-40B4-BE49-F238E27FC236}">
                      <a16:creationId xmlns:a16="http://schemas.microsoft.com/office/drawing/2014/main" id="{0BC41717-964F-4A17-98C7-EEEC2F4AD9A5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1" name="Freeform: Shape 3940">
                  <a:extLst>
                    <a:ext uri="{FF2B5EF4-FFF2-40B4-BE49-F238E27FC236}">
                      <a16:creationId xmlns:a16="http://schemas.microsoft.com/office/drawing/2014/main" id="{910BBBB4-D859-4294-AE12-72D84F756F4D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2" name="Freeform: Shape 3941">
                  <a:extLst>
                    <a:ext uri="{FF2B5EF4-FFF2-40B4-BE49-F238E27FC236}">
                      <a16:creationId xmlns:a16="http://schemas.microsoft.com/office/drawing/2014/main" id="{F2B09A1C-688B-499F-B0A9-F9B2C9906ABA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3" name="Freeform: Shape 3942">
                  <a:extLst>
                    <a:ext uri="{FF2B5EF4-FFF2-40B4-BE49-F238E27FC236}">
                      <a16:creationId xmlns:a16="http://schemas.microsoft.com/office/drawing/2014/main" id="{18C7DB93-2F2C-4515-92FF-8B00C2343CC0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61854"/>
                </a:xfrm>
                <a:custGeom>
                  <a:avLst/>
                  <a:gdLst>
                    <a:gd name="connsiteX0" fmla="*/ 0 w 259008"/>
                    <a:gd name="connsiteY0" fmla="*/ 0 h 261854"/>
                    <a:gd name="connsiteX1" fmla="*/ 0 w 259008"/>
                    <a:gd name="connsiteY1" fmla="*/ 5692 h 261854"/>
                    <a:gd name="connsiteX2" fmla="*/ 256162 w 259008"/>
                    <a:gd name="connsiteY2" fmla="*/ 5692 h 261854"/>
                    <a:gd name="connsiteX3" fmla="*/ 256162 w 259008"/>
                    <a:gd name="connsiteY3" fmla="*/ 261854 h 261854"/>
                    <a:gd name="connsiteX4" fmla="*/ 259008 w 259008"/>
                    <a:gd name="connsiteY4" fmla="*/ 261854 h 261854"/>
                    <a:gd name="connsiteX5" fmla="*/ 259008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0" y="0"/>
                      </a:moveTo>
                      <a:lnTo>
                        <a:pt x="0" y="5692"/>
                      </a:lnTo>
                      <a:lnTo>
                        <a:pt x="256162" y="5692"/>
                      </a:lnTo>
                      <a:lnTo>
                        <a:pt x="256162" y="261854"/>
                      </a:lnTo>
                      <a:lnTo>
                        <a:pt x="259008" y="261854"/>
                      </a:lnTo>
                      <a:lnTo>
                        <a:pt x="259008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44" name="Graphic 377">
                <a:extLst>
                  <a:ext uri="{FF2B5EF4-FFF2-40B4-BE49-F238E27FC236}">
                    <a16:creationId xmlns:a16="http://schemas.microsoft.com/office/drawing/2014/main" id="{5FF23435-5E45-4CF8-B5B4-8C3C46116E78}"/>
                  </a:ext>
                </a:extLst>
              </p:cNvPr>
              <p:cNvGrpSpPr/>
              <p:nvPr/>
            </p:nvGrpSpPr>
            <p:grpSpPr>
              <a:xfrm>
                <a:off x="7612080" y="6272688"/>
                <a:ext cx="259976" cy="261854"/>
                <a:chOff x="7612080" y="6272688"/>
                <a:chExt cx="259976" cy="261854"/>
              </a:xfrm>
            </p:grpSpPr>
            <p:sp>
              <p:nvSpPr>
                <p:cNvPr id="3945" name="Freeform: Shape 3944">
                  <a:extLst>
                    <a:ext uri="{FF2B5EF4-FFF2-40B4-BE49-F238E27FC236}">
                      <a16:creationId xmlns:a16="http://schemas.microsoft.com/office/drawing/2014/main" id="{557C0AE2-6072-4385-9836-462EC2D9A0A6}"/>
                    </a:ext>
                  </a:extLst>
                </p:cNvPr>
                <p:cNvSpPr/>
                <p:nvPr/>
              </p:nvSpPr>
              <p:spPr>
                <a:xfrm rot="10800000">
                  <a:off x="7612080" y="627550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6" name="Freeform: Shape 3945">
                  <a:extLst>
                    <a:ext uri="{FF2B5EF4-FFF2-40B4-BE49-F238E27FC236}">
                      <a16:creationId xmlns:a16="http://schemas.microsoft.com/office/drawing/2014/main" id="{E0822F8A-4633-4D5C-A3C9-DD72BBCD7475}"/>
                    </a:ext>
                  </a:extLst>
                </p:cNvPr>
                <p:cNvSpPr/>
                <p:nvPr/>
              </p:nvSpPr>
              <p:spPr>
                <a:xfrm rot="10800000">
                  <a:off x="7671851" y="6332430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7" name="Freeform: Shape 3946">
                  <a:extLst>
                    <a:ext uri="{FF2B5EF4-FFF2-40B4-BE49-F238E27FC236}">
                      <a16:creationId xmlns:a16="http://schemas.microsoft.com/office/drawing/2014/main" id="{9A8AB2A9-93E4-455B-8453-5BF82EFE325B}"/>
                    </a:ext>
                  </a:extLst>
                </p:cNvPr>
                <p:cNvSpPr/>
                <p:nvPr/>
              </p:nvSpPr>
              <p:spPr>
                <a:xfrm rot="10800000">
                  <a:off x="7671851" y="633297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8" name="Freeform: Shape 3947">
                  <a:extLst>
                    <a:ext uri="{FF2B5EF4-FFF2-40B4-BE49-F238E27FC236}">
                      <a16:creationId xmlns:a16="http://schemas.microsoft.com/office/drawing/2014/main" id="{F2E94690-4FB8-4D26-8104-261A06D6C8CA}"/>
                    </a:ext>
                  </a:extLst>
                </p:cNvPr>
                <p:cNvSpPr/>
                <p:nvPr/>
              </p:nvSpPr>
              <p:spPr>
                <a:xfrm>
                  <a:off x="7613048" y="6272688"/>
                  <a:ext cx="259008" cy="261854"/>
                </a:xfrm>
                <a:custGeom>
                  <a:avLst/>
                  <a:gdLst>
                    <a:gd name="connsiteX0" fmla="*/ 259008 w 259008"/>
                    <a:gd name="connsiteY0" fmla="*/ 0 h 261854"/>
                    <a:gd name="connsiteX1" fmla="*/ 259008 w 259008"/>
                    <a:gd name="connsiteY1" fmla="*/ 5692 h 261854"/>
                    <a:gd name="connsiteX2" fmla="*/ 2846 w 259008"/>
                    <a:gd name="connsiteY2" fmla="*/ 5692 h 261854"/>
                    <a:gd name="connsiteX3" fmla="*/ 2846 w 259008"/>
                    <a:gd name="connsiteY3" fmla="*/ 261854 h 261854"/>
                    <a:gd name="connsiteX4" fmla="*/ 0 w 259008"/>
                    <a:gd name="connsiteY4" fmla="*/ 261854 h 261854"/>
                    <a:gd name="connsiteX5" fmla="*/ 0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259008" y="0"/>
                      </a:moveTo>
                      <a:lnTo>
                        <a:pt x="259008" y="5692"/>
                      </a:lnTo>
                      <a:lnTo>
                        <a:pt x="2846" y="5692"/>
                      </a:lnTo>
                      <a:lnTo>
                        <a:pt x="2846" y="261854"/>
                      </a:lnTo>
                      <a:lnTo>
                        <a:pt x="0" y="2618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49" name="Graphic 377">
              <a:extLst>
                <a:ext uri="{FF2B5EF4-FFF2-40B4-BE49-F238E27FC236}">
                  <a16:creationId xmlns:a16="http://schemas.microsoft.com/office/drawing/2014/main" id="{360EE492-B469-457D-8EEA-A528E821AD55}"/>
                </a:ext>
              </a:extLst>
            </p:cNvPr>
            <p:cNvGrpSpPr/>
            <p:nvPr/>
          </p:nvGrpSpPr>
          <p:grpSpPr>
            <a:xfrm>
              <a:off x="-4572948" y="4416936"/>
              <a:ext cx="3554959" cy="259122"/>
              <a:chOff x="4317097" y="4416936"/>
              <a:chExt cx="3554959" cy="259122"/>
            </a:xfrm>
          </p:grpSpPr>
          <p:grpSp>
            <p:nvGrpSpPr>
              <p:cNvPr id="3950" name="Graphic 377">
                <a:extLst>
                  <a:ext uri="{FF2B5EF4-FFF2-40B4-BE49-F238E27FC236}">
                    <a16:creationId xmlns:a16="http://schemas.microsoft.com/office/drawing/2014/main" id="{D429F102-2118-4064-9E31-2306D067E696}"/>
                  </a:ext>
                </a:extLst>
              </p:cNvPr>
              <p:cNvGrpSpPr/>
              <p:nvPr/>
            </p:nvGrpSpPr>
            <p:grpSpPr>
              <a:xfrm>
                <a:off x="4317097" y="4416936"/>
                <a:ext cx="259008" cy="259008"/>
                <a:chOff x="4317097" y="4416936"/>
                <a:chExt cx="259008" cy="259008"/>
              </a:xfrm>
            </p:grpSpPr>
            <p:sp>
              <p:nvSpPr>
                <p:cNvPr id="3951" name="Freeform: Shape 3950">
                  <a:extLst>
                    <a:ext uri="{FF2B5EF4-FFF2-40B4-BE49-F238E27FC236}">
                      <a16:creationId xmlns:a16="http://schemas.microsoft.com/office/drawing/2014/main" id="{742BB881-DD28-48DB-B146-91921A454556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2" name="Freeform: Shape 3951">
                  <a:extLst>
                    <a:ext uri="{FF2B5EF4-FFF2-40B4-BE49-F238E27FC236}">
                      <a16:creationId xmlns:a16="http://schemas.microsoft.com/office/drawing/2014/main" id="{A5632C6E-8E14-415B-988A-ADC5EA20FB46}"/>
                    </a:ext>
                  </a:extLst>
                </p:cNvPr>
                <p:cNvSpPr/>
                <p:nvPr/>
              </p:nvSpPr>
              <p:spPr>
                <a:xfrm>
                  <a:off x="4376868" y="4476707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3" name="Freeform: Shape 3952">
                  <a:extLst>
                    <a:ext uri="{FF2B5EF4-FFF2-40B4-BE49-F238E27FC236}">
                      <a16:creationId xmlns:a16="http://schemas.microsoft.com/office/drawing/2014/main" id="{3321C1C0-5CD2-4FE7-9A57-0D88E6BF638E}"/>
                    </a:ext>
                  </a:extLst>
                </p:cNvPr>
                <p:cNvSpPr/>
                <p:nvPr/>
              </p:nvSpPr>
              <p:spPr>
                <a:xfrm>
                  <a:off x="4376868" y="461048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4" name="Freeform: Shape 3953">
                  <a:extLst>
                    <a:ext uri="{FF2B5EF4-FFF2-40B4-BE49-F238E27FC236}">
                      <a16:creationId xmlns:a16="http://schemas.microsoft.com/office/drawing/2014/main" id="{DD3B119A-9A4F-431D-BC2A-5309A51A7762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259008 h 259008"/>
                    <a:gd name="connsiteX1" fmla="*/ 0 w 259008"/>
                    <a:gd name="connsiteY1" fmla="*/ 256162 h 259008"/>
                    <a:gd name="connsiteX2" fmla="*/ 256162 w 259008"/>
                    <a:gd name="connsiteY2" fmla="*/ 256162 h 259008"/>
                    <a:gd name="connsiteX3" fmla="*/ 256162 w 259008"/>
                    <a:gd name="connsiteY3" fmla="*/ 0 h 259008"/>
                    <a:gd name="connsiteX4" fmla="*/ 259008 w 259008"/>
                    <a:gd name="connsiteY4" fmla="*/ 0 h 259008"/>
                    <a:gd name="connsiteX5" fmla="*/ 259008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0" y="259008"/>
                      </a:moveTo>
                      <a:lnTo>
                        <a:pt x="0" y="256162"/>
                      </a:lnTo>
                      <a:lnTo>
                        <a:pt x="256162" y="256162"/>
                      </a:lnTo>
                      <a:lnTo>
                        <a:pt x="256162" y="0"/>
                      </a:lnTo>
                      <a:lnTo>
                        <a:pt x="259008" y="0"/>
                      </a:lnTo>
                      <a:lnTo>
                        <a:pt x="259008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55" name="Graphic 377">
                <a:extLst>
                  <a:ext uri="{FF2B5EF4-FFF2-40B4-BE49-F238E27FC236}">
                    <a16:creationId xmlns:a16="http://schemas.microsoft.com/office/drawing/2014/main" id="{BA500418-5C1E-452C-BE66-6D1C5C5D944C}"/>
                  </a:ext>
                </a:extLst>
              </p:cNvPr>
              <p:cNvGrpSpPr/>
              <p:nvPr/>
            </p:nvGrpSpPr>
            <p:grpSpPr>
              <a:xfrm>
                <a:off x="7612080" y="4416936"/>
                <a:ext cx="259976" cy="259122"/>
                <a:chOff x="7612080" y="4416936"/>
                <a:chExt cx="259976" cy="259122"/>
              </a:xfrm>
            </p:grpSpPr>
            <p:sp>
              <p:nvSpPr>
                <p:cNvPr id="3956" name="Freeform: Shape 3955">
                  <a:extLst>
                    <a:ext uri="{FF2B5EF4-FFF2-40B4-BE49-F238E27FC236}">
                      <a16:creationId xmlns:a16="http://schemas.microsoft.com/office/drawing/2014/main" id="{4BE0F4A3-2384-4A9B-9572-FEBEDD43F498}"/>
                    </a:ext>
                  </a:extLst>
                </p:cNvPr>
                <p:cNvSpPr/>
                <p:nvPr/>
              </p:nvSpPr>
              <p:spPr>
                <a:xfrm rot="-10800000">
                  <a:off x="7612080" y="4417050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7" name="Freeform: Shape 3956">
                  <a:extLst>
                    <a:ext uri="{FF2B5EF4-FFF2-40B4-BE49-F238E27FC236}">
                      <a16:creationId xmlns:a16="http://schemas.microsoft.com/office/drawing/2014/main" id="{D70502EE-6F31-41F2-A549-3F6B64977B04}"/>
                    </a:ext>
                  </a:extLst>
                </p:cNvPr>
                <p:cNvSpPr/>
                <p:nvPr/>
              </p:nvSpPr>
              <p:spPr>
                <a:xfrm rot="-10800000">
                  <a:off x="7671851" y="4476821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8" name="Freeform: Shape 3957">
                  <a:extLst>
                    <a:ext uri="{FF2B5EF4-FFF2-40B4-BE49-F238E27FC236}">
                      <a16:creationId xmlns:a16="http://schemas.microsoft.com/office/drawing/2014/main" id="{05EF9634-D19E-4086-9A19-7E292AF31A1B}"/>
                    </a:ext>
                  </a:extLst>
                </p:cNvPr>
                <p:cNvSpPr/>
                <p:nvPr/>
              </p:nvSpPr>
              <p:spPr>
                <a:xfrm rot="-10800000">
                  <a:off x="7671851" y="461002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9" name="Freeform: Shape 3958">
                  <a:extLst>
                    <a:ext uri="{FF2B5EF4-FFF2-40B4-BE49-F238E27FC236}">
                      <a16:creationId xmlns:a16="http://schemas.microsoft.com/office/drawing/2014/main" id="{05AAC354-8DE2-408A-819E-8DB7463BAFE9}"/>
                    </a:ext>
                  </a:extLst>
                </p:cNvPr>
                <p:cNvSpPr/>
                <p:nvPr/>
              </p:nvSpPr>
              <p:spPr>
                <a:xfrm>
                  <a:off x="7613048" y="4416936"/>
                  <a:ext cx="259008" cy="259008"/>
                </a:xfrm>
                <a:custGeom>
                  <a:avLst/>
                  <a:gdLst>
                    <a:gd name="connsiteX0" fmla="*/ 259008 w 259008"/>
                    <a:gd name="connsiteY0" fmla="*/ 259008 h 259008"/>
                    <a:gd name="connsiteX1" fmla="*/ 259008 w 259008"/>
                    <a:gd name="connsiteY1" fmla="*/ 256162 h 259008"/>
                    <a:gd name="connsiteX2" fmla="*/ 2846 w 259008"/>
                    <a:gd name="connsiteY2" fmla="*/ 256162 h 259008"/>
                    <a:gd name="connsiteX3" fmla="*/ 2846 w 259008"/>
                    <a:gd name="connsiteY3" fmla="*/ 0 h 259008"/>
                    <a:gd name="connsiteX4" fmla="*/ 0 w 259008"/>
                    <a:gd name="connsiteY4" fmla="*/ 0 h 259008"/>
                    <a:gd name="connsiteX5" fmla="*/ 0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259008" y="259008"/>
                      </a:moveTo>
                      <a:lnTo>
                        <a:pt x="259008" y="256162"/>
                      </a:lnTo>
                      <a:lnTo>
                        <a:pt x="2846" y="256162"/>
                      </a:lnTo>
                      <a:lnTo>
                        <a:pt x="2846" y="0"/>
                      </a:lnTo>
                      <a:lnTo>
                        <a:pt x="0" y="0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30" name="Freeform: Shape 4029">
              <a:extLst>
                <a:ext uri="{FF2B5EF4-FFF2-40B4-BE49-F238E27FC236}">
                  <a16:creationId xmlns:a16="http://schemas.microsoft.com/office/drawing/2014/main" id="{1AC1358A-D43A-440C-B19F-5BA449B61BAC}"/>
                </a:ext>
              </a:extLst>
            </p:cNvPr>
            <p:cNvSpPr/>
            <p:nvPr/>
          </p:nvSpPr>
          <p:spPr>
            <a:xfrm>
              <a:off x="-3109979" y="4505170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6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0500">
                <a:alpha val="34000"/>
              </a:srgbClr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1" name="Freeform: Shape 4030">
              <a:extLst>
                <a:ext uri="{FF2B5EF4-FFF2-40B4-BE49-F238E27FC236}">
                  <a16:creationId xmlns:a16="http://schemas.microsoft.com/office/drawing/2014/main" id="{42B0B53F-BBA0-4903-8407-23326538738E}"/>
                </a:ext>
              </a:extLst>
            </p:cNvPr>
            <p:cNvSpPr/>
            <p:nvPr/>
          </p:nvSpPr>
          <p:spPr>
            <a:xfrm>
              <a:off x="-3109979" y="4451091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7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32" name="Graphic 377">
              <a:extLst>
                <a:ext uri="{FF2B5EF4-FFF2-40B4-BE49-F238E27FC236}">
                  <a16:creationId xmlns:a16="http://schemas.microsoft.com/office/drawing/2014/main" id="{D5AD30EA-87E6-435B-A6E6-D39053595395}"/>
                </a:ext>
              </a:extLst>
            </p:cNvPr>
            <p:cNvGrpSpPr/>
            <p:nvPr/>
          </p:nvGrpSpPr>
          <p:grpSpPr>
            <a:xfrm>
              <a:off x="-3109979" y="4451091"/>
              <a:ext cx="629020" cy="657482"/>
              <a:chOff x="5780066" y="4451091"/>
              <a:chExt cx="629020" cy="657482"/>
            </a:xfrm>
            <a:solidFill>
              <a:srgbClr val="DF4200"/>
            </a:solidFill>
          </p:grpSpPr>
          <p:sp>
            <p:nvSpPr>
              <p:cNvPr id="4033" name="Freeform: Shape 4032">
                <a:extLst>
                  <a:ext uri="{FF2B5EF4-FFF2-40B4-BE49-F238E27FC236}">
                    <a16:creationId xmlns:a16="http://schemas.microsoft.com/office/drawing/2014/main" id="{F57153A7-2632-45F1-84CE-82F05A10D529}"/>
                  </a:ext>
                </a:extLst>
              </p:cNvPr>
              <p:cNvSpPr/>
              <p:nvPr/>
            </p:nvSpPr>
            <p:spPr>
              <a:xfrm>
                <a:off x="6021997" y="4715792"/>
                <a:ext cx="387089" cy="392781"/>
              </a:xfrm>
              <a:custGeom>
                <a:avLst/>
                <a:gdLst>
                  <a:gd name="connsiteX0" fmla="*/ 387089 w 387089"/>
                  <a:gd name="connsiteY0" fmla="*/ 39847 h 392781"/>
                  <a:gd name="connsiteX1" fmla="*/ 387089 w 387089"/>
                  <a:gd name="connsiteY1" fmla="*/ 0 h 392781"/>
                  <a:gd name="connsiteX2" fmla="*/ 0 w 387089"/>
                  <a:gd name="connsiteY2" fmla="*/ 387089 h 392781"/>
                  <a:gd name="connsiteX3" fmla="*/ 34155 w 387089"/>
                  <a:gd name="connsiteY3" fmla="*/ 392782 h 392781"/>
                  <a:gd name="connsiteX4" fmla="*/ 387089 w 387089"/>
                  <a:gd name="connsiteY4" fmla="*/ 39847 h 39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089" h="392781">
                    <a:moveTo>
                      <a:pt x="387089" y="39847"/>
                    </a:moveTo>
                    <a:lnTo>
                      <a:pt x="387089" y="0"/>
                    </a:lnTo>
                    <a:lnTo>
                      <a:pt x="0" y="387089"/>
                    </a:lnTo>
                    <a:cubicBezTo>
                      <a:pt x="11385" y="389935"/>
                      <a:pt x="22770" y="392782"/>
                      <a:pt x="34155" y="392782"/>
                    </a:cubicBezTo>
                    <a:lnTo>
                      <a:pt x="387089" y="3984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4" name="Freeform: Shape 4033">
                <a:extLst>
                  <a:ext uri="{FF2B5EF4-FFF2-40B4-BE49-F238E27FC236}">
                    <a16:creationId xmlns:a16="http://schemas.microsoft.com/office/drawing/2014/main" id="{44EC718B-0215-4C7C-B831-A5FD717DED31}"/>
                  </a:ext>
                </a:extLst>
              </p:cNvPr>
              <p:cNvSpPr/>
              <p:nvPr/>
            </p:nvSpPr>
            <p:spPr>
              <a:xfrm>
                <a:off x="5780066" y="4451091"/>
                <a:ext cx="626173" cy="552171"/>
              </a:xfrm>
              <a:custGeom>
                <a:avLst/>
                <a:gdLst>
                  <a:gd name="connsiteX0" fmla="*/ 626174 w 626173"/>
                  <a:gd name="connsiteY0" fmla="*/ 0 h 552171"/>
                  <a:gd name="connsiteX1" fmla="*/ 327318 w 626173"/>
                  <a:gd name="connsiteY1" fmla="*/ 0 h 552171"/>
                  <a:gd name="connsiteX2" fmla="*/ 0 w 626173"/>
                  <a:gd name="connsiteY2" fmla="*/ 327318 h 552171"/>
                  <a:gd name="connsiteX3" fmla="*/ 0 w 626173"/>
                  <a:gd name="connsiteY3" fmla="*/ 347242 h 552171"/>
                  <a:gd name="connsiteX4" fmla="*/ 76849 w 626173"/>
                  <a:gd name="connsiteY4" fmla="*/ 552172 h 552171"/>
                  <a:gd name="connsiteX5" fmla="*/ 626174 w 626173"/>
                  <a:gd name="connsiteY5" fmla="*/ 0 h 552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6173" h="552171">
                    <a:moveTo>
                      <a:pt x="626174" y="0"/>
                    </a:moveTo>
                    <a:lnTo>
                      <a:pt x="327318" y="0"/>
                    </a:lnTo>
                    <a:cubicBezTo>
                      <a:pt x="247623" y="79695"/>
                      <a:pt x="99619" y="227700"/>
                      <a:pt x="0" y="327318"/>
                    </a:cubicBezTo>
                    <a:lnTo>
                      <a:pt x="0" y="347242"/>
                    </a:lnTo>
                    <a:cubicBezTo>
                      <a:pt x="0" y="424091"/>
                      <a:pt x="28462" y="495247"/>
                      <a:pt x="76849" y="552172"/>
                    </a:cubicBezTo>
                    <a:lnTo>
                      <a:pt x="626174" y="0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5" name="Freeform: Shape 4034">
                <a:extLst>
                  <a:ext uri="{FF2B5EF4-FFF2-40B4-BE49-F238E27FC236}">
                    <a16:creationId xmlns:a16="http://schemas.microsoft.com/office/drawing/2014/main" id="{05F92A67-2C1F-46C0-B7EC-5BF84ED07C5B}"/>
                  </a:ext>
                </a:extLst>
              </p:cNvPr>
              <p:cNvSpPr/>
              <p:nvPr/>
            </p:nvSpPr>
            <p:spPr>
              <a:xfrm>
                <a:off x="5905301" y="4545017"/>
                <a:ext cx="503785" cy="540786"/>
              </a:xfrm>
              <a:custGeom>
                <a:avLst/>
                <a:gdLst>
                  <a:gd name="connsiteX0" fmla="*/ 503785 w 503785"/>
                  <a:gd name="connsiteY0" fmla="*/ 108157 h 540786"/>
                  <a:gd name="connsiteX1" fmla="*/ 503785 w 503785"/>
                  <a:gd name="connsiteY1" fmla="*/ 0 h 540786"/>
                  <a:gd name="connsiteX2" fmla="*/ 0 w 503785"/>
                  <a:gd name="connsiteY2" fmla="*/ 500939 h 540786"/>
                  <a:gd name="connsiteX3" fmla="*/ 68310 w 503785"/>
                  <a:gd name="connsiteY3" fmla="*/ 540787 h 540786"/>
                  <a:gd name="connsiteX4" fmla="*/ 503785 w 503785"/>
                  <a:gd name="connsiteY4" fmla="*/ 108157 h 540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85" h="540786">
                    <a:moveTo>
                      <a:pt x="503785" y="108157"/>
                    </a:moveTo>
                    <a:lnTo>
                      <a:pt x="503785" y="0"/>
                    </a:lnTo>
                    <a:lnTo>
                      <a:pt x="0" y="500939"/>
                    </a:lnTo>
                    <a:cubicBezTo>
                      <a:pt x="19924" y="518016"/>
                      <a:pt x="42694" y="529401"/>
                      <a:pt x="68310" y="540787"/>
                    </a:cubicBezTo>
                    <a:lnTo>
                      <a:pt x="503785" y="10815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36" name="Freeform: Shape 4035">
              <a:extLst>
                <a:ext uri="{FF2B5EF4-FFF2-40B4-BE49-F238E27FC236}">
                  <a16:creationId xmlns:a16="http://schemas.microsoft.com/office/drawing/2014/main" id="{351381DB-DFDE-41ED-8635-C4B3F0D20F22}"/>
                </a:ext>
              </a:extLst>
            </p:cNvPr>
            <p:cNvSpPr/>
            <p:nvPr/>
          </p:nvSpPr>
          <p:spPr>
            <a:xfrm>
              <a:off x="-3033130" y="4530786"/>
              <a:ext cx="472476" cy="498092"/>
            </a:xfrm>
            <a:custGeom>
              <a:avLst/>
              <a:gdLst>
                <a:gd name="connsiteX0" fmla="*/ 0 w 472476"/>
                <a:gd name="connsiteY0" fmla="*/ 0 h 498092"/>
                <a:gd name="connsiteX1" fmla="*/ 0 w 472476"/>
                <a:gd name="connsiteY1" fmla="*/ 261854 h 498092"/>
                <a:gd name="connsiteX2" fmla="*/ 236238 w 472476"/>
                <a:gd name="connsiteY2" fmla="*/ 498093 h 498092"/>
                <a:gd name="connsiteX3" fmla="*/ 236238 w 472476"/>
                <a:gd name="connsiteY3" fmla="*/ 498093 h 498092"/>
                <a:gd name="connsiteX4" fmla="*/ 472477 w 472476"/>
                <a:gd name="connsiteY4" fmla="*/ 261854 h 498092"/>
                <a:gd name="connsiteX5" fmla="*/ 472477 w 472476"/>
                <a:gd name="connsiteY5" fmla="*/ 0 h 498092"/>
                <a:gd name="connsiteX6" fmla="*/ 0 w 472476"/>
                <a:gd name="connsiteY6" fmla="*/ 0 h 498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476" h="498092">
                  <a:moveTo>
                    <a:pt x="0" y="0"/>
                  </a:moveTo>
                  <a:lnTo>
                    <a:pt x="0" y="261854"/>
                  </a:lnTo>
                  <a:cubicBezTo>
                    <a:pt x="0" y="392782"/>
                    <a:pt x="105311" y="498093"/>
                    <a:pt x="236238" y="498093"/>
                  </a:cubicBezTo>
                  <a:lnTo>
                    <a:pt x="236238" y="498093"/>
                  </a:lnTo>
                  <a:cubicBezTo>
                    <a:pt x="367166" y="498093"/>
                    <a:pt x="472477" y="392782"/>
                    <a:pt x="472477" y="261854"/>
                  </a:cubicBezTo>
                  <a:lnTo>
                    <a:pt x="4724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E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7" name="Freeform: Shape 4036">
              <a:extLst>
                <a:ext uri="{FF2B5EF4-FFF2-40B4-BE49-F238E27FC236}">
                  <a16:creationId xmlns:a16="http://schemas.microsoft.com/office/drawing/2014/main" id="{60380447-BC0D-4533-A149-8CB581F47468}"/>
                </a:ext>
              </a:extLst>
            </p:cNvPr>
            <p:cNvSpPr/>
            <p:nvPr/>
          </p:nvSpPr>
          <p:spPr>
            <a:xfrm>
              <a:off x="-3107132" y="4784102"/>
              <a:ext cx="626173" cy="327318"/>
            </a:xfrm>
            <a:custGeom>
              <a:avLst/>
              <a:gdLst>
                <a:gd name="connsiteX0" fmla="*/ 313087 w 626173"/>
                <a:gd name="connsiteY0" fmla="*/ 313087 h 327318"/>
                <a:gd name="connsiteX1" fmla="*/ 0 w 626173"/>
                <a:gd name="connsiteY1" fmla="*/ 0 h 327318"/>
                <a:gd name="connsiteX2" fmla="*/ 0 w 626173"/>
                <a:gd name="connsiteY2" fmla="*/ 14231 h 327318"/>
                <a:gd name="connsiteX3" fmla="*/ 313087 w 626173"/>
                <a:gd name="connsiteY3" fmla="*/ 327318 h 327318"/>
                <a:gd name="connsiteX4" fmla="*/ 626174 w 626173"/>
                <a:gd name="connsiteY4" fmla="*/ 14231 h 327318"/>
                <a:gd name="connsiteX5" fmla="*/ 626174 w 626173"/>
                <a:gd name="connsiteY5" fmla="*/ 0 h 327318"/>
                <a:gd name="connsiteX6" fmla="*/ 313087 w 626173"/>
                <a:gd name="connsiteY6" fmla="*/ 313087 h 327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327318">
                  <a:moveTo>
                    <a:pt x="313087" y="313087"/>
                  </a:moveTo>
                  <a:cubicBezTo>
                    <a:pt x="139466" y="313087"/>
                    <a:pt x="0" y="170775"/>
                    <a:pt x="0" y="0"/>
                  </a:cubicBezTo>
                  <a:lnTo>
                    <a:pt x="0" y="14231"/>
                  </a:lnTo>
                  <a:cubicBezTo>
                    <a:pt x="0" y="187852"/>
                    <a:pt x="142312" y="327318"/>
                    <a:pt x="313087" y="327318"/>
                  </a:cubicBezTo>
                  <a:cubicBezTo>
                    <a:pt x="483862" y="327318"/>
                    <a:pt x="626174" y="185006"/>
                    <a:pt x="626174" y="14231"/>
                  </a:cubicBezTo>
                  <a:lnTo>
                    <a:pt x="626174" y="0"/>
                  </a:lnTo>
                  <a:cubicBezTo>
                    <a:pt x="626174" y="173621"/>
                    <a:pt x="483862" y="313087"/>
                    <a:pt x="313087" y="313087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8" name="Freeform: Shape 4037">
              <a:extLst>
                <a:ext uri="{FF2B5EF4-FFF2-40B4-BE49-F238E27FC236}">
                  <a16:creationId xmlns:a16="http://schemas.microsoft.com/office/drawing/2014/main" id="{F1077480-8381-4D19-A2F8-89EFA51D129F}"/>
                </a:ext>
              </a:extLst>
            </p:cNvPr>
            <p:cNvSpPr/>
            <p:nvPr/>
          </p:nvSpPr>
          <p:spPr>
            <a:xfrm>
              <a:off x="-3109979" y="4374243"/>
              <a:ext cx="626173" cy="76848"/>
            </a:xfrm>
            <a:custGeom>
              <a:avLst/>
              <a:gdLst>
                <a:gd name="connsiteX0" fmla="*/ 0 w 626173"/>
                <a:gd name="connsiteY0" fmla="*/ 0 h 76848"/>
                <a:gd name="connsiteX1" fmla="*/ 626174 w 626173"/>
                <a:gd name="connsiteY1" fmla="*/ 0 h 76848"/>
                <a:gd name="connsiteX2" fmla="*/ 626174 w 626173"/>
                <a:gd name="connsiteY2" fmla="*/ 76849 h 76848"/>
                <a:gd name="connsiteX3" fmla="*/ 0 w 626173"/>
                <a:gd name="connsiteY3" fmla="*/ 76849 h 76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76848">
                  <a:moveTo>
                    <a:pt x="0" y="0"/>
                  </a:moveTo>
                  <a:lnTo>
                    <a:pt x="626174" y="0"/>
                  </a:lnTo>
                  <a:lnTo>
                    <a:pt x="626174" y="76849"/>
                  </a:lnTo>
                  <a:lnTo>
                    <a:pt x="0" y="76849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9" name="Freeform: Shape 4038">
              <a:extLst>
                <a:ext uri="{FF2B5EF4-FFF2-40B4-BE49-F238E27FC236}">
                  <a16:creationId xmlns:a16="http://schemas.microsoft.com/office/drawing/2014/main" id="{56EE6647-7BA1-4B88-B6F0-B37410DA70DA}"/>
                </a:ext>
              </a:extLst>
            </p:cNvPr>
            <p:cNvSpPr/>
            <p:nvPr/>
          </p:nvSpPr>
          <p:spPr>
            <a:xfrm>
              <a:off x="-3109979" y="4439706"/>
              <a:ext cx="626173" cy="11384"/>
            </a:xfrm>
            <a:custGeom>
              <a:avLst/>
              <a:gdLst>
                <a:gd name="connsiteX0" fmla="*/ 0 w 626173"/>
                <a:gd name="connsiteY0" fmla="*/ 0 h 11384"/>
                <a:gd name="connsiteX1" fmla="*/ 626174 w 626173"/>
                <a:gd name="connsiteY1" fmla="*/ 0 h 11384"/>
                <a:gd name="connsiteX2" fmla="*/ 626174 w 626173"/>
                <a:gd name="connsiteY2" fmla="*/ 11385 h 11384"/>
                <a:gd name="connsiteX3" fmla="*/ 0 w 626173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11384">
                  <a:moveTo>
                    <a:pt x="0" y="0"/>
                  </a:moveTo>
                  <a:lnTo>
                    <a:pt x="626174" y="0"/>
                  </a:lnTo>
                  <a:lnTo>
                    <a:pt x="626174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0" name="Freeform: Shape 4039">
              <a:extLst>
                <a:ext uri="{FF2B5EF4-FFF2-40B4-BE49-F238E27FC236}">
                  <a16:creationId xmlns:a16="http://schemas.microsoft.com/office/drawing/2014/main" id="{47875A51-6123-47C0-8257-AA0B63CAF9AC}"/>
                </a:ext>
              </a:extLst>
            </p:cNvPr>
            <p:cNvSpPr/>
            <p:nvPr/>
          </p:nvSpPr>
          <p:spPr>
            <a:xfrm>
              <a:off x="-3033130" y="4530786"/>
              <a:ext cx="475322" cy="11384"/>
            </a:xfrm>
            <a:custGeom>
              <a:avLst/>
              <a:gdLst>
                <a:gd name="connsiteX0" fmla="*/ 0 w 475322"/>
                <a:gd name="connsiteY0" fmla="*/ 0 h 11384"/>
                <a:gd name="connsiteX1" fmla="*/ 475323 w 475322"/>
                <a:gd name="connsiteY1" fmla="*/ 0 h 11384"/>
                <a:gd name="connsiteX2" fmla="*/ 475323 w 475322"/>
                <a:gd name="connsiteY2" fmla="*/ 11385 h 11384"/>
                <a:gd name="connsiteX3" fmla="*/ 0 w 475322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322" h="11384">
                  <a:moveTo>
                    <a:pt x="0" y="0"/>
                  </a:moveTo>
                  <a:lnTo>
                    <a:pt x="475323" y="0"/>
                  </a:lnTo>
                  <a:lnTo>
                    <a:pt x="475323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D5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1" name="Freeform: Shape 4040">
              <a:extLst>
                <a:ext uri="{FF2B5EF4-FFF2-40B4-BE49-F238E27FC236}">
                  <a16:creationId xmlns:a16="http://schemas.microsoft.com/office/drawing/2014/main" id="{72EE7E5D-FEFA-4EBB-A5DC-45DD6DF9D39B}"/>
                </a:ext>
              </a:extLst>
            </p:cNvPr>
            <p:cNvSpPr/>
            <p:nvPr/>
          </p:nvSpPr>
          <p:spPr>
            <a:xfrm>
              <a:off x="-2885125" y="4613327"/>
              <a:ext cx="187852" cy="355780"/>
            </a:xfrm>
            <a:custGeom>
              <a:avLst/>
              <a:gdLst>
                <a:gd name="connsiteX0" fmla="*/ 165082 w 187852"/>
                <a:gd name="connsiteY0" fmla="*/ 287471 h 355780"/>
                <a:gd name="connsiteX1" fmla="*/ 113850 w 187852"/>
                <a:gd name="connsiteY1" fmla="*/ 287471 h 355780"/>
                <a:gd name="connsiteX2" fmla="*/ 113850 w 187852"/>
                <a:gd name="connsiteY2" fmla="*/ 259008 h 355780"/>
                <a:gd name="connsiteX3" fmla="*/ 165082 w 187852"/>
                <a:gd name="connsiteY3" fmla="*/ 259008 h 355780"/>
                <a:gd name="connsiteX4" fmla="*/ 187852 w 187852"/>
                <a:gd name="connsiteY4" fmla="*/ 236238 h 355780"/>
                <a:gd name="connsiteX5" fmla="*/ 165082 w 187852"/>
                <a:gd name="connsiteY5" fmla="*/ 213468 h 355780"/>
                <a:gd name="connsiteX6" fmla="*/ 113850 w 187852"/>
                <a:gd name="connsiteY6" fmla="*/ 213468 h 355780"/>
                <a:gd name="connsiteX7" fmla="*/ 113850 w 187852"/>
                <a:gd name="connsiteY7" fmla="*/ 176467 h 355780"/>
                <a:gd name="connsiteX8" fmla="*/ 176467 w 187852"/>
                <a:gd name="connsiteY8" fmla="*/ 91080 h 355780"/>
                <a:gd name="connsiteX9" fmla="*/ 88234 w 187852"/>
                <a:gd name="connsiteY9" fmla="*/ 0 h 355780"/>
                <a:gd name="connsiteX10" fmla="*/ 0 w 187852"/>
                <a:gd name="connsiteY10" fmla="*/ 91080 h 355780"/>
                <a:gd name="connsiteX11" fmla="*/ 62617 w 187852"/>
                <a:gd name="connsiteY11" fmla="*/ 176467 h 355780"/>
                <a:gd name="connsiteX12" fmla="*/ 62617 w 187852"/>
                <a:gd name="connsiteY12" fmla="*/ 330164 h 355780"/>
                <a:gd name="connsiteX13" fmla="*/ 88234 w 187852"/>
                <a:gd name="connsiteY13" fmla="*/ 355781 h 355780"/>
                <a:gd name="connsiteX14" fmla="*/ 113850 w 187852"/>
                <a:gd name="connsiteY14" fmla="*/ 333011 h 355780"/>
                <a:gd name="connsiteX15" fmla="*/ 165082 w 187852"/>
                <a:gd name="connsiteY15" fmla="*/ 333011 h 355780"/>
                <a:gd name="connsiteX16" fmla="*/ 187852 w 187852"/>
                <a:gd name="connsiteY16" fmla="*/ 310241 h 355780"/>
                <a:gd name="connsiteX17" fmla="*/ 165082 w 187852"/>
                <a:gd name="connsiteY17" fmla="*/ 287471 h 35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5780">
                  <a:moveTo>
                    <a:pt x="165082" y="287471"/>
                  </a:moveTo>
                  <a:lnTo>
                    <a:pt x="113850" y="287471"/>
                  </a:lnTo>
                  <a:lnTo>
                    <a:pt x="113850" y="259008"/>
                  </a:lnTo>
                  <a:lnTo>
                    <a:pt x="165082" y="259008"/>
                  </a:lnTo>
                  <a:cubicBezTo>
                    <a:pt x="176467" y="259008"/>
                    <a:pt x="187852" y="247623"/>
                    <a:pt x="187852" y="236238"/>
                  </a:cubicBezTo>
                  <a:cubicBezTo>
                    <a:pt x="187852" y="224853"/>
                    <a:pt x="176467" y="213468"/>
                    <a:pt x="165082" y="213468"/>
                  </a:cubicBezTo>
                  <a:lnTo>
                    <a:pt x="113850" y="213468"/>
                  </a:lnTo>
                  <a:lnTo>
                    <a:pt x="113850" y="176467"/>
                  </a:lnTo>
                  <a:cubicBezTo>
                    <a:pt x="150851" y="165082"/>
                    <a:pt x="176467" y="130927"/>
                    <a:pt x="176467" y="91080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91080"/>
                  </a:cubicBezTo>
                  <a:cubicBezTo>
                    <a:pt x="0" y="130927"/>
                    <a:pt x="25616" y="165082"/>
                    <a:pt x="62617" y="176467"/>
                  </a:cubicBezTo>
                  <a:lnTo>
                    <a:pt x="62617" y="330164"/>
                  </a:lnTo>
                  <a:cubicBezTo>
                    <a:pt x="62617" y="344396"/>
                    <a:pt x="74002" y="355781"/>
                    <a:pt x="88234" y="355781"/>
                  </a:cubicBezTo>
                  <a:cubicBezTo>
                    <a:pt x="99619" y="355781"/>
                    <a:pt x="111004" y="347242"/>
                    <a:pt x="113850" y="333011"/>
                  </a:cubicBezTo>
                  <a:lnTo>
                    <a:pt x="165082" y="333011"/>
                  </a:lnTo>
                  <a:cubicBezTo>
                    <a:pt x="176467" y="333011"/>
                    <a:pt x="187852" y="321626"/>
                    <a:pt x="187852" y="310241"/>
                  </a:cubicBezTo>
                  <a:cubicBezTo>
                    <a:pt x="187852" y="298856"/>
                    <a:pt x="179313" y="287471"/>
                    <a:pt x="165082" y="287471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2" name="Freeform: Shape 4041">
              <a:extLst>
                <a:ext uri="{FF2B5EF4-FFF2-40B4-BE49-F238E27FC236}">
                  <a16:creationId xmlns:a16="http://schemas.microsoft.com/office/drawing/2014/main" id="{A950837D-9256-4044-81C7-900BC6D0C638}"/>
                </a:ext>
              </a:extLst>
            </p:cNvPr>
            <p:cNvSpPr/>
            <p:nvPr/>
          </p:nvSpPr>
          <p:spPr>
            <a:xfrm>
              <a:off x="-2885125" y="4610481"/>
              <a:ext cx="187852" cy="350088"/>
            </a:xfrm>
            <a:custGeom>
              <a:avLst/>
              <a:gdLst>
                <a:gd name="connsiteX0" fmla="*/ 165082 w 187852"/>
                <a:gd name="connsiteY0" fmla="*/ 281778 h 350088"/>
                <a:gd name="connsiteX1" fmla="*/ 113850 w 187852"/>
                <a:gd name="connsiteY1" fmla="*/ 281778 h 350088"/>
                <a:gd name="connsiteX2" fmla="*/ 113850 w 187852"/>
                <a:gd name="connsiteY2" fmla="*/ 253316 h 350088"/>
                <a:gd name="connsiteX3" fmla="*/ 165082 w 187852"/>
                <a:gd name="connsiteY3" fmla="*/ 253316 h 350088"/>
                <a:gd name="connsiteX4" fmla="*/ 187852 w 187852"/>
                <a:gd name="connsiteY4" fmla="*/ 230546 h 350088"/>
                <a:gd name="connsiteX5" fmla="*/ 165082 w 187852"/>
                <a:gd name="connsiteY5" fmla="*/ 207776 h 350088"/>
                <a:gd name="connsiteX6" fmla="*/ 113850 w 187852"/>
                <a:gd name="connsiteY6" fmla="*/ 207776 h 350088"/>
                <a:gd name="connsiteX7" fmla="*/ 113850 w 187852"/>
                <a:gd name="connsiteY7" fmla="*/ 173621 h 350088"/>
                <a:gd name="connsiteX8" fmla="*/ 176467 w 187852"/>
                <a:gd name="connsiteY8" fmla="*/ 88234 h 350088"/>
                <a:gd name="connsiteX9" fmla="*/ 88234 w 187852"/>
                <a:gd name="connsiteY9" fmla="*/ 0 h 350088"/>
                <a:gd name="connsiteX10" fmla="*/ 0 w 187852"/>
                <a:gd name="connsiteY10" fmla="*/ 88234 h 350088"/>
                <a:gd name="connsiteX11" fmla="*/ 62617 w 187852"/>
                <a:gd name="connsiteY11" fmla="*/ 173621 h 350088"/>
                <a:gd name="connsiteX12" fmla="*/ 62617 w 187852"/>
                <a:gd name="connsiteY12" fmla="*/ 324472 h 350088"/>
                <a:gd name="connsiteX13" fmla="*/ 88234 w 187852"/>
                <a:gd name="connsiteY13" fmla="*/ 350088 h 350088"/>
                <a:gd name="connsiteX14" fmla="*/ 113850 w 187852"/>
                <a:gd name="connsiteY14" fmla="*/ 327318 h 350088"/>
                <a:gd name="connsiteX15" fmla="*/ 165082 w 187852"/>
                <a:gd name="connsiteY15" fmla="*/ 327318 h 350088"/>
                <a:gd name="connsiteX16" fmla="*/ 187852 w 187852"/>
                <a:gd name="connsiteY16" fmla="*/ 304548 h 350088"/>
                <a:gd name="connsiteX17" fmla="*/ 165082 w 187852"/>
                <a:gd name="connsiteY17" fmla="*/ 281778 h 35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0088">
                  <a:moveTo>
                    <a:pt x="165082" y="281778"/>
                  </a:moveTo>
                  <a:lnTo>
                    <a:pt x="113850" y="281778"/>
                  </a:lnTo>
                  <a:lnTo>
                    <a:pt x="113850" y="253316"/>
                  </a:lnTo>
                  <a:lnTo>
                    <a:pt x="165082" y="253316"/>
                  </a:lnTo>
                  <a:cubicBezTo>
                    <a:pt x="176467" y="253316"/>
                    <a:pt x="187852" y="241931"/>
                    <a:pt x="187852" y="230546"/>
                  </a:cubicBezTo>
                  <a:cubicBezTo>
                    <a:pt x="187852" y="219161"/>
                    <a:pt x="176467" y="207776"/>
                    <a:pt x="165082" y="207776"/>
                  </a:cubicBezTo>
                  <a:lnTo>
                    <a:pt x="113850" y="207776"/>
                  </a:lnTo>
                  <a:lnTo>
                    <a:pt x="113850" y="173621"/>
                  </a:lnTo>
                  <a:cubicBezTo>
                    <a:pt x="150851" y="162236"/>
                    <a:pt x="176467" y="128081"/>
                    <a:pt x="176467" y="88234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88234"/>
                  </a:cubicBezTo>
                  <a:cubicBezTo>
                    <a:pt x="0" y="128081"/>
                    <a:pt x="25616" y="162236"/>
                    <a:pt x="62617" y="173621"/>
                  </a:cubicBezTo>
                  <a:lnTo>
                    <a:pt x="62617" y="324472"/>
                  </a:lnTo>
                  <a:cubicBezTo>
                    <a:pt x="62617" y="338703"/>
                    <a:pt x="74002" y="350088"/>
                    <a:pt x="88234" y="350088"/>
                  </a:cubicBezTo>
                  <a:cubicBezTo>
                    <a:pt x="99619" y="350088"/>
                    <a:pt x="111004" y="341549"/>
                    <a:pt x="113850" y="327318"/>
                  </a:cubicBezTo>
                  <a:lnTo>
                    <a:pt x="165082" y="327318"/>
                  </a:lnTo>
                  <a:cubicBezTo>
                    <a:pt x="176467" y="327318"/>
                    <a:pt x="187852" y="315933"/>
                    <a:pt x="187852" y="304548"/>
                  </a:cubicBezTo>
                  <a:cubicBezTo>
                    <a:pt x="187852" y="293163"/>
                    <a:pt x="179313" y="281778"/>
                    <a:pt x="165082" y="281778"/>
                  </a:cubicBezTo>
                  <a:close/>
                </a:path>
              </a:pathLst>
            </a:custGeom>
            <a:solidFill>
              <a:srgbClr val="891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2" name="Am-thanh-mo-chiec-hop-than-ki-www_tiengdong_com">
            <a:hlinkClick r:id="" action="ppaction://media"/>
            <a:extLst>
              <a:ext uri="{FF2B5EF4-FFF2-40B4-BE49-F238E27FC236}">
                <a16:creationId xmlns:a16="http://schemas.microsoft.com/office/drawing/2014/main" id="{8ECE025D-8A1C-4F13-9E24-5A6DBF0630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692400" y="-1981200"/>
            <a:ext cx="406400" cy="406400"/>
          </a:xfrm>
          <a:prstGeom prst="rect">
            <a:avLst/>
          </a:prstGeom>
        </p:spPr>
      </p:pic>
      <p:pic>
        <p:nvPicPr>
          <p:cNvPr id="3896" name="Am-thanh-nang-tien-tu-tu-xuat-hien-www_tiengdong_com">
            <a:hlinkClick r:id="" action="ppaction://media"/>
            <a:extLst>
              <a:ext uri="{FF2B5EF4-FFF2-40B4-BE49-F238E27FC236}">
                <a16:creationId xmlns:a16="http://schemas.microsoft.com/office/drawing/2014/main" id="{F5CDC17C-8BC9-4022-92A0-ED93F2BED7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667000" y="-3657600"/>
            <a:ext cx="406400" cy="406400"/>
          </a:xfrm>
          <a:prstGeom prst="rect">
            <a:avLst/>
          </a:prstGeom>
        </p:spPr>
      </p:pic>
      <p:pic>
        <p:nvPicPr>
          <p:cNvPr id="4048" name="Graphic 4047">
            <a:extLst>
              <a:ext uri="{FF2B5EF4-FFF2-40B4-BE49-F238E27FC236}">
                <a16:creationId xmlns:a16="http://schemas.microsoft.com/office/drawing/2014/main" id="{B013D2F7-A321-44DB-AB8B-9C756F1FDCB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29331" y="1684573"/>
            <a:ext cx="4233636" cy="1886729"/>
          </a:xfrm>
          <a:prstGeom prst="rect">
            <a:avLst/>
          </a:prstGeom>
        </p:spPr>
      </p:pic>
      <p:grpSp>
        <p:nvGrpSpPr>
          <p:cNvPr id="4054" name="Group 4053">
            <a:extLst>
              <a:ext uri="{FF2B5EF4-FFF2-40B4-BE49-F238E27FC236}">
                <a16:creationId xmlns:a16="http://schemas.microsoft.com/office/drawing/2014/main" id="{E94C1CA2-D709-411C-9275-827E746AFE86}"/>
              </a:ext>
            </a:extLst>
          </p:cNvPr>
          <p:cNvGrpSpPr/>
          <p:nvPr/>
        </p:nvGrpSpPr>
        <p:grpSpPr>
          <a:xfrm>
            <a:off x="12420099" y="5902352"/>
            <a:ext cx="788108" cy="368015"/>
            <a:chOff x="5560959" y="4589155"/>
            <a:chExt cx="788108" cy="368015"/>
          </a:xfrm>
        </p:grpSpPr>
        <p:sp>
          <p:nvSpPr>
            <p:cNvPr id="4049" name="Oval 4048">
              <a:extLst>
                <a:ext uri="{FF2B5EF4-FFF2-40B4-BE49-F238E27FC236}">
                  <a16:creationId xmlns:a16="http://schemas.microsoft.com/office/drawing/2014/main" id="{C50D1E9D-DC7C-45FE-B471-F640706424E9}"/>
                </a:ext>
              </a:extLst>
            </p:cNvPr>
            <p:cNvSpPr/>
            <p:nvPr/>
          </p:nvSpPr>
          <p:spPr>
            <a:xfrm>
              <a:off x="5560959" y="4589155"/>
              <a:ext cx="788108" cy="368015"/>
            </a:xfrm>
            <a:prstGeom prst="ellipse">
              <a:avLst/>
            </a:prstGeom>
            <a:solidFill>
              <a:srgbClr val="FF98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608" name="Graphic 607">
              <a:extLst>
                <a:ext uri="{FF2B5EF4-FFF2-40B4-BE49-F238E27FC236}">
                  <a16:creationId xmlns:a16="http://schemas.microsoft.com/office/drawing/2014/main" id="{BA1337D0-557E-404A-B2C8-66A6C9ADED4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31204" y="4653280"/>
              <a:ext cx="244158" cy="244158"/>
            </a:xfrm>
            <a:prstGeom prst="rect">
              <a:avLst/>
            </a:prstGeom>
          </p:spPr>
        </p:pic>
      </p:grpSp>
      <p:pic>
        <p:nvPicPr>
          <p:cNvPr id="610" name="Tieng-khoa-cua-www_tiengdong_com">
            <a:hlinkClick r:id="" action="ppaction://media"/>
            <a:extLst>
              <a:ext uri="{FF2B5EF4-FFF2-40B4-BE49-F238E27FC236}">
                <a16:creationId xmlns:a16="http://schemas.microsoft.com/office/drawing/2014/main" id="{F0A7C68F-8C3E-494C-BBE2-1BC8B3131F0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585.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23255" y="-2811893"/>
            <a:ext cx="406400" cy="406400"/>
          </a:xfrm>
          <a:prstGeom prst="rect">
            <a:avLst/>
          </a:prstGeom>
        </p:spPr>
      </p:pic>
      <p:sp>
        <p:nvSpPr>
          <p:cNvPr id="613" name="Oval 612">
            <a:extLst>
              <a:ext uri="{FF2B5EF4-FFF2-40B4-BE49-F238E27FC236}">
                <a16:creationId xmlns:a16="http://schemas.microsoft.com/office/drawing/2014/main" id="{703065AB-796F-41B9-887A-9475E9B7F06D}"/>
              </a:ext>
            </a:extLst>
          </p:cNvPr>
          <p:cNvSpPr/>
          <p:nvPr/>
        </p:nvSpPr>
        <p:spPr>
          <a:xfrm>
            <a:off x="12846462" y="6471896"/>
            <a:ext cx="788108" cy="368015"/>
          </a:xfrm>
          <a:prstGeom prst="ellipse">
            <a:avLst/>
          </a:prstGeom>
          <a:solidFill>
            <a:srgbClr val="FF98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56" name="Group 4055">
            <a:extLst>
              <a:ext uri="{FF2B5EF4-FFF2-40B4-BE49-F238E27FC236}">
                <a16:creationId xmlns:a16="http://schemas.microsoft.com/office/drawing/2014/main" id="{9431282D-9C62-416D-BFC5-9D466C37AFBE}"/>
              </a:ext>
            </a:extLst>
          </p:cNvPr>
          <p:cNvGrpSpPr/>
          <p:nvPr/>
        </p:nvGrpSpPr>
        <p:grpSpPr>
          <a:xfrm>
            <a:off x="5576581" y="4648200"/>
            <a:ext cx="788108" cy="357390"/>
            <a:chOff x="12445276" y="5249251"/>
            <a:chExt cx="788108" cy="357390"/>
          </a:xfrm>
        </p:grpSpPr>
        <p:sp>
          <p:nvSpPr>
            <p:cNvPr id="4055" name="Oval 4054">
              <a:extLst>
                <a:ext uri="{FF2B5EF4-FFF2-40B4-BE49-F238E27FC236}">
                  <a16:creationId xmlns:a16="http://schemas.microsoft.com/office/drawing/2014/main" id="{AA2EDB91-F60E-42A0-A52B-8BE5841C1DE3}"/>
                </a:ext>
              </a:extLst>
            </p:cNvPr>
            <p:cNvSpPr/>
            <p:nvPr/>
          </p:nvSpPr>
          <p:spPr>
            <a:xfrm>
              <a:off x="12445276" y="5249251"/>
              <a:ext cx="788108" cy="357390"/>
            </a:xfrm>
            <a:prstGeom prst="ellipse">
              <a:avLst/>
            </a:prstGeom>
            <a:solidFill>
              <a:srgbClr val="FF98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614" name="Graphic 613">
              <a:extLst>
                <a:ext uri="{FF2B5EF4-FFF2-40B4-BE49-F238E27FC236}">
                  <a16:creationId xmlns:a16="http://schemas.microsoft.com/office/drawing/2014/main" id="{A275DE20-4F2B-4B93-9995-D32098D8D47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2722545" y="5302136"/>
              <a:ext cx="244158" cy="244158"/>
            </a:xfrm>
            <a:prstGeom prst="rect">
              <a:avLst/>
            </a:prstGeom>
          </p:spPr>
        </p:pic>
      </p:grpSp>
      <p:pic>
        <p:nvPicPr>
          <p:cNvPr id="28" name="Picture 27" descr="A yellow lollipop on a stick&#10;&#10;AI-generated content may be incorrect.">
            <a:extLst>
              <a:ext uri="{FF2B5EF4-FFF2-40B4-BE49-F238E27FC236}">
                <a16:creationId xmlns:a16="http://schemas.microsoft.com/office/drawing/2014/main" id="{4D41AE24-12AD-DB17-77D5-9A3AABF3C7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87502">
            <a:off x="1899227" y="811530"/>
            <a:ext cx="1175443" cy="2243616"/>
          </a:xfrm>
          <a:prstGeom prst="rect">
            <a:avLst/>
          </a:prstGeom>
        </p:spPr>
      </p:pic>
      <p:pic>
        <p:nvPicPr>
          <p:cNvPr id="30" name="Picture 29" descr="A blue lollipop on a stick&#10;&#10;AI-generated content may be incorrect.">
            <a:extLst>
              <a:ext uri="{FF2B5EF4-FFF2-40B4-BE49-F238E27FC236}">
                <a16:creationId xmlns:a16="http://schemas.microsoft.com/office/drawing/2014/main" id="{5FBFCF22-CB66-4087-5177-C5AED7ED56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155">
            <a:off x="1608320" y="3703320"/>
            <a:ext cx="1245254" cy="2823210"/>
          </a:xfrm>
          <a:prstGeom prst="rect">
            <a:avLst/>
          </a:prstGeom>
        </p:spPr>
      </p:pic>
      <p:pic>
        <p:nvPicPr>
          <p:cNvPr id="3753" name="Picture 3752" descr="A pink lollipop on a stick&#10;&#10;AI-generated content may be incorrect.">
            <a:extLst>
              <a:ext uri="{FF2B5EF4-FFF2-40B4-BE49-F238E27FC236}">
                <a16:creationId xmlns:a16="http://schemas.microsoft.com/office/drawing/2014/main" id="{3185B77E-29D5-4127-FDD7-AD83A48A6F1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3886">
            <a:off x="8842548" y="960120"/>
            <a:ext cx="1347354" cy="2571750"/>
          </a:xfrm>
          <a:prstGeom prst="rect">
            <a:avLst/>
          </a:prstGeom>
        </p:spPr>
      </p:pic>
      <p:pic>
        <p:nvPicPr>
          <p:cNvPr id="3755" name="Picture 3754" descr="A blue heart shaped lollipop&#10;&#10;AI-generated content may be incorrect.">
            <a:extLst>
              <a:ext uri="{FF2B5EF4-FFF2-40B4-BE49-F238E27FC236}">
                <a16:creationId xmlns:a16="http://schemas.microsoft.com/office/drawing/2014/main" id="{FCD68DCE-FE0F-3CF5-1935-7DC88D9F5B6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2564">
            <a:off x="8643941" y="3569779"/>
            <a:ext cx="1810184" cy="3105863"/>
          </a:xfrm>
          <a:prstGeom prst="rect">
            <a:avLst/>
          </a:prstGeom>
        </p:spPr>
      </p:pic>
      <p:pic>
        <p:nvPicPr>
          <p:cNvPr id="3757" name="Picture 3756" descr="A purple lollipop on a stick&#10;&#10;AI-generated content may be incorrect.">
            <a:extLst>
              <a:ext uri="{FF2B5EF4-FFF2-40B4-BE49-F238E27FC236}">
                <a16:creationId xmlns:a16="http://schemas.microsoft.com/office/drawing/2014/main" id="{38417273-BA62-6A79-BFCC-C054B39D308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25640" y="-125730"/>
            <a:ext cx="1262707" cy="241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78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896" fill="hold"/>
                                        <p:tgtEl>
                                          <p:spTgt spid="38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15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737" fill="hold"/>
                                        <p:tgtEl>
                                          <p:spTgt spid="6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4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7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7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7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6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0"/>
                </p:tgtEl>
              </p:cMediaNode>
            </p:audio>
          </p:childTnLst>
        </p:cTn>
      </p:par>
    </p:tnLst>
    <p:bldLst>
      <p:bldP spid="3897" grpId="0" animBg="1"/>
      <p:bldP spid="3900" grpId="0" animBg="1"/>
      <p:bldP spid="3901" grpId="0" animBg="1"/>
      <p:bldP spid="3902" grpId="0" animBg="1"/>
      <p:bldP spid="390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9">
            <a:extLst>
              <a:ext uri="{FF2B5EF4-FFF2-40B4-BE49-F238E27FC236}">
                <a16:creationId xmlns:a16="http://schemas.microsoft.com/office/drawing/2014/main" id="{FD7F8E96-A2CC-55BF-0F4B-A6A5486277AD}"/>
              </a:ext>
            </a:extLst>
          </p:cNvPr>
          <p:cNvSpPr/>
          <p:nvPr/>
        </p:nvSpPr>
        <p:spPr>
          <a:xfrm>
            <a:off x="9022080" y="3576195"/>
            <a:ext cx="2373497" cy="2534593"/>
          </a:xfrm>
          <a:custGeom>
            <a:avLst/>
            <a:gdLst/>
            <a:ahLst/>
            <a:cxnLst/>
            <a:rect l="l" t="t" r="r" b="b"/>
            <a:pathLst>
              <a:path w="4568533" h="4878614">
                <a:moveTo>
                  <a:pt x="0" y="0"/>
                </a:moveTo>
                <a:lnTo>
                  <a:pt x="4568533" y="0"/>
                </a:lnTo>
                <a:lnTo>
                  <a:pt x="4568533" y="4878614"/>
                </a:lnTo>
                <a:lnTo>
                  <a:pt x="0" y="48786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7C88C1FA-B9BF-6045-2943-5B7BC93B5BCC}"/>
              </a:ext>
            </a:extLst>
          </p:cNvPr>
          <p:cNvSpPr/>
          <p:nvPr/>
        </p:nvSpPr>
        <p:spPr>
          <a:xfrm>
            <a:off x="685800" y="3576320"/>
            <a:ext cx="2834464" cy="2164822"/>
          </a:xfrm>
          <a:custGeom>
            <a:avLst/>
            <a:gdLst/>
            <a:ahLst/>
            <a:cxnLst/>
            <a:rect l="l" t="t" r="r" b="b"/>
            <a:pathLst>
              <a:path w="5738628" h="4382877">
                <a:moveTo>
                  <a:pt x="0" y="0"/>
                </a:moveTo>
                <a:lnTo>
                  <a:pt x="5738628" y="0"/>
                </a:lnTo>
                <a:lnTo>
                  <a:pt x="5738628" y="4382877"/>
                </a:lnTo>
                <a:lnTo>
                  <a:pt x="0" y="43828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2A8216CA-A01A-BD4C-7C28-351D4A3B7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955" y="1896601"/>
            <a:ext cx="8974090" cy="3359187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AB5DB0F-7314-1797-0542-51AFBEBF90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520" y="5273338"/>
            <a:ext cx="1584662" cy="15846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E0A246-F6D7-40CE-93F3-27EB950E62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889" y="760059"/>
            <a:ext cx="4849176" cy="3232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490856" y="1714782"/>
            <a:ext cx="4368800" cy="518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F835A3-1D6B-4E39-AA5D-8BB33A41E681}"/>
              </a:ext>
            </a:extLst>
          </p:cNvPr>
          <p:cNvSpPr txBox="1"/>
          <p:nvPr/>
        </p:nvSpPr>
        <p:spPr>
          <a:xfrm>
            <a:off x="4040237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6D60B1A-4AE7-4B11-8F7E-9808C94E0EE0}"/>
              </a:ext>
            </a:extLst>
          </p:cNvPr>
          <p:cNvSpPr/>
          <p:nvPr/>
        </p:nvSpPr>
        <p:spPr>
          <a:xfrm>
            <a:off x="5452586" y="26162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33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B233167-E2A5-4B9B-A30A-0760964FBF8B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B7C0E6-9594-45AA-8263-8B0BD9B13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947" y="755431"/>
            <a:ext cx="4866099" cy="3242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1082624" y="1819185"/>
            <a:ext cx="4439312" cy="527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9E57AC-B2F8-4615-B68B-B6EADE0BC9B6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3DBC90-0F7D-4955-AB6E-A9DE0E2D28A0}"/>
              </a:ext>
            </a:extLst>
          </p:cNvPr>
          <p:cNvSpPr txBox="1"/>
          <p:nvPr/>
        </p:nvSpPr>
        <p:spPr>
          <a:xfrm>
            <a:off x="4040237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53A281F2-2BA2-4DC8-90FE-3B3FAB5AD4ED}"/>
              </a:ext>
            </a:extLst>
          </p:cNvPr>
          <p:cNvSpPr/>
          <p:nvPr/>
        </p:nvSpPr>
        <p:spPr>
          <a:xfrm>
            <a:off x="6403178" y="2046249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6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373B204-C01E-4C6B-9D46-DAB9E6A2625C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182E20-C6AB-40A3-80A7-7F119B808C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443" y="655017"/>
            <a:ext cx="5346700" cy="3493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872" y="2194562"/>
            <a:ext cx="2508811" cy="466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B7A51D7-1E83-41F1-9631-9905FCDBFBC8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2228A4-2CA0-4714-963A-707F1D05051F}"/>
              </a:ext>
            </a:extLst>
          </p:cNvPr>
          <p:cNvSpPr txBox="1"/>
          <p:nvPr/>
        </p:nvSpPr>
        <p:spPr>
          <a:xfrm>
            <a:off x="3741774" y="1001680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30DDAD10-949A-4B76-8898-6D7960B90A36}"/>
              </a:ext>
            </a:extLst>
          </p:cNvPr>
          <p:cNvSpPr/>
          <p:nvPr/>
        </p:nvSpPr>
        <p:spPr>
          <a:xfrm>
            <a:off x="5808415" y="30226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5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of a clock&#10;&#10;AI-generated content may be incorrect.">
            <a:extLst>
              <a:ext uri="{FF2B5EF4-FFF2-40B4-BE49-F238E27FC236}">
                <a16:creationId xmlns:a16="http://schemas.microsoft.com/office/drawing/2014/main" id="{D65FFE34-C26D-849F-689B-C3ACFE4C83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793" y="930158"/>
            <a:ext cx="6741702" cy="4922946"/>
          </a:xfrm>
          <a:prstGeom prst="rect">
            <a:avLst/>
          </a:prstGeom>
        </p:spPr>
      </p:pic>
      <p:pic>
        <p:nvPicPr>
          <p:cNvPr id="7" name="speech (1)">
            <a:hlinkClick r:id="" action="ppaction://media"/>
            <a:extLst>
              <a:ext uri="{FF2B5EF4-FFF2-40B4-BE49-F238E27FC236}">
                <a16:creationId xmlns:a16="http://schemas.microsoft.com/office/drawing/2014/main" id="{444E2F69-8B6A-8664-9013-7436484F4F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93060" y="418805"/>
            <a:ext cx="406400" cy="406400"/>
          </a:xfrm>
          <a:prstGeom prst="rect">
            <a:avLst/>
          </a:prstGeom>
        </p:spPr>
      </p:pic>
      <p:pic>
        <p:nvPicPr>
          <p:cNvPr id="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E7B91599-B8AE-9CA9-6AA4-9017B69C9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5839">
            <a:off x="-9131080" y="2353255"/>
            <a:ext cx="5433504" cy="586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m_thanh_khoa_hoc_vien_tuong_tau_vu_tru_ha_canh-www_tiengdong_com">
            <a:hlinkClick r:id="" action="ppaction://media"/>
            <a:extLst>
              <a:ext uri="{FF2B5EF4-FFF2-40B4-BE49-F238E27FC236}">
                <a16:creationId xmlns:a16="http://schemas.microsoft.com/office/drawing/2014/main" id="{73E6A75B-CA35-2D38-C590-995AF922D6D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826.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40202" y="978359"/>
            <a:ext cx="406400" cy="40640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428EEB2-3A34-D05F-C80E-8272F26635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1780" y="316187"/>
            <a:ext cx="1584662" cy="158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1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0.91458 -0.53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729" y="-268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9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8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880"/>
                            </p:stCondLst>
                            <p:childTnLst>
                              <p:par>
                                <p:cTn id="23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CA0A873-6739-E5B7-06A7-2256C3CDCFCE}"/>
              </a:ext>
            </a:extLst>
          </p:cNvPr>
          <p:cNvGrpSpPr/>
          <p:nvPr/>
        </p:nvGrpSpPr>
        <p:grpSpPr>
          <a:xfrm>
            <a:off x="898096" y="922988"/>
            <a:ext cx="10783772" cy="5411138"/>
            <a:chOff x="891475" y="1258681"/>
            <a:chExt cx="10783772" cy="541113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1012A49-3B05-54E3-E7EE-1E2102BF3940}"/>
                </a:ext>
              </a:extLst>
            </p:cNvPr>
            <p:cNvGrpSpPr/>
            <p:nvPr/>
          </p:nvGrpSpPr>
          <p:grpSpPr>
            <a:xfrm rot="1554913">
              <a:off x="8009864" y="2486978"/>
              <a:ext cx="2353452" cy="725315"/>
              <a:chOff x="4423706" y="2037629"/>
              <a:chExt cx="3144687" cy="725315"/>
            </a:xfrm>
          </p:grpSpPr>
          <p:cxnSp>
            <p:nvCxnSpPr>
              <p:cNvPr id="36" name="Đường kết nối: Cong 30">
                <a:extLst>
                  <a:ext uri="{FF2B5EF4-FFF2-40B4-BE49-F238E27FC236}">
                    <a16:creationId xmlns:a16="http://schemas.microsoft.com/office/drawing/2014/main" id="{B268E6CD-DF97-F090-3288-363CC0F4D1EF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423706" y="2037629"/>
                <a:ext cx="3022165" cy="607667"/>
              </a:xfrm>
              <a:prstGeom prst="curvedConnector3">
                <a:avLst>
                  <a:gd name="adj1" fmla="val 50000"/>
                </a:avLst>
              </a:prstGeom>
              <a:ln w="28575">
                <a:solidFill>
                  <a:srgbClr val="221F1F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Isosceles Triangle 36">
                <a:extLst>
                  <a:ext uri="{FF2B5EF4-FFF2-40B4-BE49-F238E27FC236}">
                    <a16:creationId xmlns:a16="http://schemas.microsoft.com/office/drawing/2014/main" id="{C8918FC4-F5DC-67B4-664C-88884188068A}"/>
                  </a:ext>
                </a:extLst>
              </p:cNvPr>
              <p:cNvSpPr/>
              <p:nvPr/>
            </p:nvSpPr>
            <p:spPr>
              <a:xfrm rot="5904122">
                <a:off x="7399946" y="2594497"/>
                <a:ext cx="194654" cy="14224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5368204-A50A-A6BB-2C30-176E9C622C26}"/>
                </a:ext>
              </a:extLst>
            </p:cNvPr>
            <p:cNvGrpSpPr/>
            <p:nvPr/>
          </p:nvGrpSpPr>
          <p:grpSpPr>
            <a:xfrm rot="1189893">
              <a:off x="2568861" y="3888357"/>
              <a:ext cx="5554854" cy="2244570"/>
              <a:chOff x="3508391" y="3911629"/>
              <a:chExt cx="5554854" cy="2244570"/>
            </a:xfrm>
          </p:grpSpPr>
          <p:cxnSp>
            <p:nvCxnSpPr>
              <p:cNvPr id="34" name="Đường kết nối: Cong 30">
                <a:extLst>
                  <a:ext uri="{FF2B5EF4-FFF2-40B4-BE49-F238E27FC236}">
                    <a16:creationId xmlns:a16="http://schemas.microsoft.com/office/drawing/2014/main" id="{D15039D8-BCB8-7599-362B-066CEDFC0FCD}"/>
                  </a:ext>
                </a:extLst>
              </p:cNvPr>
              <p:cNvCxnSpPr>
                <a:cxnSpLocks/>
              </p:cNvCxnSpPr>
              <p:nvPr/>
            </p:nvCxnSpPr>
            <p:spPr>
              <a:xfrm rot="9610107" flipV="1">
                <a:off x="7160115" y="3911629"/>
                <a:ext cx="1903130" cy="770871"/>
              </a:xfrm>
              <a:prstGeom prst="curvedConnector3">
                <a:avLst>
                  <a:gd name="adj1" fmla="val 50000"/>
                </a:avLst>
              </a:prstGeom>
              <a:ln w="28575">
                <a:solidFill>
                  <a:srgbClr val="221F1F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Isosceles Triangle 34">
                <a:extLst>
                  <a:ext uri="{FF2B5EF4-FFF2-40B4-BE49-F238E27FC236}">
                    <a16:creationId xmlns:a16="http://schemas.microsoft.com/office/drawing/2014/main" id="{F099960D-E015-C3B9-9367-ECB4B7243623}"/>
                  </a:ext>
                </a:extLst>
              </p:cNvPr>
              <p:cNvSpPr/>
              <p:nvPr/>
            </p:nvSpPr>
            <p:spPr>
              <a:xfrm rot="15913945">
                <a:off x="7152746" y="4917773"/>
                <a:ext cx="194654" cy="14224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5" name="Đường kết nối: Cong 30">
                <a:extLst>
                  <a:ext uri="{FF2B5EF4-FFF2-40B4-BE49-F238E27FC236}">
                    <a16:creationId xmlns:a16="http://schemas.microsoft.com/office/drawing/2014/main" id="{86496775-2A8C-5643-F105-5B8F49C61AC3}"/>
                  </a:ext>
                </a:extLst>
              </p:cNvPr>
              <p:cNvCxnSpPr>
                <a:cxnSpLocks/>
              </p:cNvCxnSpPr>
              <p:nvPr/>
            </p:nvCxnSpPr>
            <p:spPr>
              <a:xfrm rot="9610107">
                <a:off x="3671689" y="5608636"/>
                <a:ext cx="1467194" cy="547563"/>
              </a:xfrm>
              <a:prstGeom prst="curvedConnector3">
                <a:avLst>
                  <a:gd name="adj1" fmla="val 50000"/>
                </a:avLst>
              </a:prstGeom>
              <a:ln w="28575">
                <a:solidFill>
                  <a:srgbClr val="221F1F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Isosceles Triangle 5">
                <a:extLst>
                  <a:ext uri="{FF2B5EF4-FFF2-40B4-BE49-F238E27FC236}">
                    <a16:creationId xmlns:a16="http://schemas.microsoft.com/office/drawing/2014/main" id="{7433DA12-9025-D1FF-4A09-9570E07D0E30}"/>
                  </a:ext>
                </a:extLst>
              </p:cNvPr>
              <p:cNvSpPr/>
              <p:nvPr/>
            </p:nvSpPr>
            <p:spPr>
              <a:xfrm rot="15010107">
                <a:off x="3482184" y="5834636"/>
                <a:ext cx="194654" cy="14224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55C8DA6-D4F7-C29E-EBF8-0F5A5CC2C04B}"/>
                </a:ext>
              </a:extLst>
            </p:cNvPr>
            <p:cNvGrpSpPr/>
            <p:nvPr/>
          </p:nvGrpSpPr>
          <p:grpSpPr>
            <a:xfrm rot="20624572">
              <a:off x="3189234" y="1896982"/>
              <a:ext cx="2353448" cy="725313"/>
              <a:chOff x="4423710" y="2037631"/>
              <a:chExt cx="3144684" cy="725313"/>
            </a:xfrm>
          </p:grpSpPr>
          <p:cxnSp>
            <p:nvCxnSpPr>
              <p:cNvPr id="32" name="Đường kết nối: Cong 30">
                <a:extLst>
                  <a:ext uri="{FF2B5EF4-FFF2-40B4-BE49-F238E27FC236}">
                    <a16:creationId xmlns:a16="http://schemas.microsoft.com/office/drawing/2014/main" id="{8A13D841-6186-86D8-96E5-1D9F035212E4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423710" y="2037631"/>
                <a:ext cx="3022166" cy="607667"/>
              </a:xfrm>
              <a:prstGeom prst="curvedConnector3">
                <a:avLst>
                  <a:gd name="adj1" fmla="val 50000"/>
                </a:avLst>
              </a:prstGeom>
              <a:ln w="28575">
                <a:solidFill>
                  <a:srgbClr val="221F1F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Isosceles Triangle 32">
                <a:extLst>
                  <a:ext uri="{FF2B5EF4-FFF2-40B4-BE49-F238E27FC236}">
                    <a16:creationId xmlns:a16="http://schemas.microsoft.com/office/drawing/2014/main" id="{F55E140E-D998-D054-EC64-1F4A8934B011}"/>
                  </a:ext>
                </a:extLst>
              </p:cNvPr>
              <p:cNvSpPr/>
              <p:nvPr/>
            </p:nvSpPr>
            <p:spPr>
              <a:xfrm rot="5904122">
                <a:off x="7399947" y="2594497"/>
                <a:ext cx="194654" cy="14224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3D4F8BC-B0BA-2516-F890-1AB1A30FFA64}"/>
                </a:ext>
              </a:extLst>
            </p:cNvPr>
            <p:cNvSpPr txBox="1"/>
            <p:nvPr/>
          </p:nvSpPr>
          <p:spPr>
            <a:xfrm>
              <a:off x="1953136" y="2785444"/>
              <a:ext cx="29516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Bắt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đầu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E5C4066-3AB3-4DE0-86FA-3BBAA4B0A661}"/>
                </a:ext>
              </a:extLst>
            </p:cNvPr>
            <p:cNvGrpSpPr/>
            <p:nvPr/>
          </p:nvGrpSpPr>
          <p:grpSpPr>
            <a:xfrm>
              <a:off x="7837612" y="3685181"/>
              <a:ext cx="3837635" cy="1942418"/>
              <a:chOff x="8056191" y="3146281"/>
              <a:chExt cx="3837635" cy="1942418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5845DA26-99A1-EB93-CCC9-15C5FDA8DE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834963" y="3146281"/>
                <a:ext cx="2169042" cy="1339470"/>
              </a:xfrm>
              <a:prstGeom prst="rect">
                <a:avLst/>
              </a:prstGeom>
            </p:spPr>
          </p:pic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14D64B0D-3705-265D-4D4F-B43D6CB09559}"/>
                  </a:ext>
                </a:extLst>
              </p:cNvPr>
              <p:cNvGrpSpPr/>
              <p:nvPr/>
            </p:nvGrpSpPr>
            <p:grpSpPr>
              <a:xfrm>
                <a:off x="8056191" y="4523913"/>
                <a:ext cx="3837635" cy="564786"/>
                <a:chOff x="8056191" y="4362015"/>
                <a:chExt cx="3837635" cy="564786"/>
              </a:xfrm>
            </p:grpSpPr>
            <p:pic>
              <p:nvPicPr>
                <p:cNvPr id="28" name="Picture 8">
                  <a:extLst>
                    <a:ext uri="{FF2B5EF4-FFF2-40B4-BE49-F238E27FC236}">
                      <a16:creationId xmlns:a16="http://schemas.microsoft.com/office/drawing/2014/main" id="{7C960FED-00A8-CDBD-C136-066A950AFEB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56191" y="4362015"/>
                  <a:ext cx="504524" cy="46789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46308BBD-6889-8432-1996-B728C9E8D804}"/>
                    </a:ext>
                  </a:extLst>
                </p:cNvPr>
                <p:cNvSpPr txBox="1"/>
                <p:nvPr/>
              </p:nvSpPr>
              <p:spPr>
                <a:xfrm>
                  <a:off x="8506544" y="4403581"/>
                  <a:ext cx="33872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Thác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nước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chảy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xiết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0F1CD9D-26D7-45EF-5459-FB334363DF3E}"/>
                </a:ext>
              </a:extLst>
            </p:cNvPr>
            <p:cNvGrpSpPr/>
            <p:nvPr/>
          </p:nvGrpSpPr>
          <p:grpSpPr>
            <a:xfrm>
              <a:off x="891475" y="4544746"/>
              <a:ext cx="6736538" cy="2125073"/>
              <a:chOff x="1519194" y="4544871"/>
              <a:chExt cx="6736538" cy="2125073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3A840487-3090-B829-CD83-FAE7FF6FB1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916651" y="4544871"/>
                <a:ext cx="1796902" cy="1326830"/>
              </a:xfrm>
              <a:prstGeom prst="rect">
                <a:avLst/>
              </a:prstGeom>
            </p:spPr>
          </p:pic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95B5F7D7-C40D-AC86-8D3B-EF1F4A3CC788}"/>
                  </a:ext>
                </a:extLst>
              </p:cNvPr>
              <p:cNvGrpSpPr/>
              <p:nvPr/>
            </p:nvGrpSpPr>
            <p:grpSpPr>
              <a:xfrm>
                <a:off x="1519194" y="5876453"/>
                <a:ext cx="6736538" cy="793491"/>
                <a:chOff x="1363440" y="5895580"/>
                <a:chExt cx="6736538" cy="793491"/>
              </a:xfrm>
            </p:grpSpPr>
            <p:pic>
              <p:nvPicPr>
                <p:cNvPr id="24" name="Picture 12">
                  <a:extLst>
                    <a:ext uri="{FF2B5EF4-FFF2-40B4-BE49-F238E27FC236}">
                      <a16:creationId xmlns:a16="http://schemas.microsoft.com/office/drawing/2014/main" id="{59B4DEE9-D41A-B6F5-CAC9-D0A8C42A3B3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24182" y="5895580"/>
                  <a:ext cx="486395" cy="49093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C1A7F286-C488-74D5-B181-4642F8911F80}"/>
                    </a:ext>
                  </a:extLst>
                </p:cNvPr>
                <p:cNvSpPr txBox="1"/>
                <p:nvPr/>
              </p:nvSpPr>
              <p:spPr>
                <a:xfrm>
                  <a:off x="4712696" y="5963833"/>
                  <a:ext cx="33872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Dòng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sông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bí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ẩn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55D518E8-042A-F21D-A876-39900800C194}"/>
                    </a:ext>
                  </a:extLst>
                </p:cNvPr>
                <p:cNvSpPr txBox="1"/>
                <p:nvPr/>
              </p:nvSpPr>
              <p:spPr>
                <a:xfrm>
                  <a:off x="1363440" y="6165851"/>
                  <a:ext cx="33872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Khá</a:t>
                  </a:r>
                  <a:r>
                    <a:rPr lang="en-US" sz="2800" dirty="0">
                      <a:solidFill>
                        <a:prstClr val="black"/>
                      </a:solidFill>
                      <a:latin typeface="UTM Duepuntozero" panose="02040603050506020204" pitchFamily="18" charset="0"/>
                    </a:rPr>
                    <a:t>m </a:t>
                  </a:r>
                  <a:r>
                    <a:rPr lang="en-US" sz="2800" dirty="0" err="1">
                      <a:solidFill>
                        <a:prstClr val="black"/>
                      </a:solidFill>
                      <a:latin typeface="UTM Duepuntozero" panose="02040603050506020204" pitchFamily="18" charset="0"/>
                    </a:rPr>
                    <a:t>phá</a:t>
                  </a:r>
                  <a:r>
                    <a:rPr lang="en-US" sz="2800" dirty="0">
                      <a:solidFill>
                        <a:prstClr val="black"/>
                      </a:solidFill>
                      <a:latin typeface="UTM Duepuntozero" panose="02040603050506020204" pitchFamily="18" charset="0"/>
                    </a:rPr>
                    <a:t> </a:t>
                  </a:r>
                  <a:r>
                    <a:rPr lang="en-US" sz="2800" dirty="0" err="1">
                      <a:solidFill>
                        <a:prstClr val="black"/>
                      </a:solidFill>
                      <a:latin typeface="UTM Duepuntozero" panose="02040603050506020204" pitchFamily="18" charset="0"/>
                    </a:rPr>
                    <a:t>kho</a:t>
                  </a:r>
                  <a:r>
                    <a:rPr lang="en-US" sz="2800" dirty="0">
                      <a:solidFill>
                        <a:prstClr val="black"/>
                      </a:solidFill>
                      <a:latin typeface="UTM Duepuntozero" panose="02040603050506020204" pitchFamily="18" charset="0"/>
                    </a:rPr>
                    <a:t> </a:t>
                  </a:r>
                  <a:r>
                    <a:rPr lang="en-US" sz="2800" dirty="0" err="1">
                      <a:solidFill>
                        <a:prstClr val="black"/>
                      </a:solidFill>
                      <a:latin typeface="UTM Duepuntozero" panose="02040603050506020204" pitchFamily="18" charset="0"/>
                    </a:rPr>
                    <a:t>báu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5CF058E-0992-008A-384B-D6F85066038B}"/>
                </a:ext>
              </a:extLst>
            </p:cNvPr>
            <p:cNvGrpSpPr/>
            <p:nvPr/>
          </p:nvGrpSpPr>
          <p:grpSpPr>
            <a:xfrm>
              <a:off x="5593188" y="1258681"/>
              <a:ext cx="3617924" cy="1740432"/>
              <a:chOff x="5593188" y="1258681"/>
              <a:chExt cx="3617924" cy="1740432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F8FD23B0-3E8B-B3BD-31B0-A42ABC6B7801}"/>
                  </a:ext>
                </a:extLst>
              </p:cNvPr>
              <p:cNvGrpSpPr/>
              <p:nvPr/>
            </p:nvGrpSpPr>
            <p:grpSpPr>
              <a:xfrm>
                <a:off x="5593188" y="2446305"/>
                <a:ext cx="3617924" cy="552808"/>
                <a:chOff x="4902331" y="2383843"/>
                <a:chExt cx="3617924" cy="552808"/>
              </a:xfrm>
            </p:grpSpPr>
            <p:pic>
              <p:nvPicPr>
                <p:cNvPr id="17" name="Picture 6">
                  <a:extLst>
                    <a:ext uri="{FF2B5EF4-FFF2-40B4-BE49-F238E27FC236}">
                      <a16:creationId xmlns:a16="http://schemas.microsoft.com/office/drawing/2014/main" id="{DB6CFED9-4D25-FEA0-CDF0-3E01091A3BB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02331" y="2383843"/>
                  <a:ext cx="471382" cy="49484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AF1FD97-623D-DB31-9BFE-57A4EFD39688}"/>
                    </a:ext>
                  </a:extLst>
                </p:cNvPr>
                <p:cNvSpPr txBox="1"/>
                <p:nvPr/>
              </p:nvSpPr>
              <p:spPr>
                <a:xfrm>
                  <a:off x="5132973" y="2413431"/>
                  <a:ext cx="33872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 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Khu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rừng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ma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quái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B025A77-CD86-48F8-8222-B9664DB7EB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926346" y="1258681"/>
                <a:ext cx="2211573" cy="1171625"/>
              </a:xfrm>
              <a:prstGeom prst="rect">
                <a:avLst/>
              </a:prstGeom>
            </p:spPr>
          </p:pic>
        </p:grp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523B4201-C373-9B35-2610-AF3530EEF9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337099" y="925033"/>
            <a:ext cx="2038498" cy="1488558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B8E59267-2FE4-3136-9072-A5046F03981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74818" y="3932896"/>
            <a:ext cx="1641723" cy="1309222"/>
          </a:xfrm>
          <a:prstGeom prst="rect">
            <a:avLst/>
          </a:prstGeom>
        </p:spPr>
      </p:pic>
      <p:sp>
        <p:nvSpPr>
          <p:cNvPr id="21" name="4">
            <a:hlinkClick r:id="rId13" action="ppaction://hlinksldjump"/>
            <a:extLst>
              <a:ext uri="{FF2B5EF4-FFF2-40B4-BE49-F238E27FC236}">
                <a16:creationId xmlns:a16="http://schemas.microsoft.com/office/drawing/2014/main" id="{E2E84745-B901-C267-BBB0-169CCBE69CFA}"/>
              </a:ext>
            </a:extLst>
          </p:cNvPr>
          <p:cNvSpPr/>
          <p:nvPr/>
        </p:nvSpPr>
        <p:spPr>
          <a:xfrm>
            <a:off x="1626782" y="5284381"/>
            <a:ext cx="393405" cy="552893"/>
          </a:xfrm>
          <a:custGeom>
            <a:avLst/>
            <a:gdLst/>
            <a:ahLst/>
            <a:cxnLst/>
            <a:rect l="l" t="t" r="r" b="b"/>
            <a:pathLst>
              <a:path w="2580189" h="3175617">
                <a:moveTo>
                  <a:pt x="0" y="0"/>
                </a:moveTo>
                <a:lnTo>
                  <a:pt x="2580189" y="0"/>
                </a:lnTo>
                <a:lnTo>
                  <a:pt x="2580189" y="3175617"/>
                </a:lnTo>
                <a:lnTo>
                  <a:pt x="0" y="31756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1" name="speech (2)">
            <a:hlinkClick r:id="" action="ppaction://media"/>
            <a:extLst>
              <a:ext uri="{FF2B5EF4-FFF2-40B4-BE49-F238E27FC236}">
                <a16:creationId xmlns:a16="http://schemas.microsoft.com/office/drawing/2014/main" id="{B9B3C248-F1B5-822C-11E2-7E5A9A6455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75833" y="47196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323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1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of a clock&#10;&#10;AI-generated content may be incorrect.">
            <a:extLst>
              <a:ext uri="{FF2B5EF4-FFF2-40B4-BE49-F238E27FC236}">
                <a16:creationId xmlns:a16="http://schemas.microsoft.com/office/drawing/2014/main" id="{D65FFE34-C26D-849F-689B-C3ACFE4C83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793" y="930158"/>
            <a:ext cx="6741702" cy="4922946"/>
          </a:xfrm>
          <a:prstGeom prst="rect">
            <a:avLst/>
          </a:prstGeom>
        </p:spPr>
      </p:pic>
      <p:pic>
        <p:nvPicPr>
          <p:cNvPr id="2" name="0">
            <a:hlinkClick r:id="" action="ppaction://media"/>
            <a:extLst>
              <a:ext uri="{FF2B5EF4-FFF2-40B4-BE49-F238E27FC236}">
                <a16:creationId xmlns:a16="http://schemas.microsoft.com/office/drawing/2014/main" id="{0403D77F-05E3-4C30-0691-053B0FF7C3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43935" y="1848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03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fqwekqe">
      <a:majorFont>
        <a:latin typeface="微软雅黑"/>
        <a:ea typeface="汉仪跳跳体简"/>
        <a:cs typeface=""/>
      </a:majorFont>
      <a:minorFont>
        <a:latin typeface="微软雅黑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439</Words>
  <Application>Microsoft Office PowerPoint</Application>
  <PresentationFormat>Màn hình rộng</PresentationFormat>
  <Paragraphs>106</Paragraphs>
  <Slides>37</Slides>
  <Notes>8</Notes>
  <HiddenSlides>0</HiddenSlides>
  <MMClips>39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37</vt:i4>
      </vt:variant>
    </vt:vector>
  </HeadingPairs>
  <TitlesOfParts>
    <vt:vector size="53" baseType="lpstr">
      <vt:lpstr>等线</vt:lpstr>
      <vt:lpstr>微软雅黑</vt:lpstr>
      <vt:lpstr>#9Slide02 Noi dung dai</vt:lpstr>
      <vt:lpstr>#9Slide07 IcielKoni</vt:lpstr>
      <vt:lpstr>Arial</vt:lpstr>
      <vt:lpstr>Calibri</vt:lpstr>
      <vt:lpstr>Cambria</vt:lpstr>
      <vt:lpstr>iCiel Crocante</vt:lpstr>
      <vt:lpstr>Times New Roman</vt:lpstr>
      <vt:lpstr>UTM Cookies</vt:lpstr>
      <vt:lpstr>UTM Duepuntozero</vt:lpstr>
      <vt:lpstr>1_Office Theme</vt:lpstr>
      <vt:lpstr>Chủ đề Office</vt:lpstr>
      <vt:lpstr>Custom Design</vt:lpstr>
      <vt:lpstr>1_www.freeppt7.com</vt:lpstr>
      <vt:lpstr>3_Office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62</cp:revision>
  <dcterms:created xsi:type="dcterms:W3CDTF">2023-02-05T02:18:46Z</dcterms:created>
  <dcterms:modified xsi:type="dcterms:W3CDTF">2026-04-11T11:27:39Z</dcterms:modified>
</cp:coreProperties>
</file>