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4" r:id="rId2"/>
  </p:sldMasterIdLst>
  <p:notesMasterIdLst>
    <p:notesMasterId r:id="rId26"/>
  </p:notesMasterIdLst>
  <p:sldIdLst>
    <p:sldId id="259" r:id="rId3"/>
    <p:sldId id="260" r:id="rId4"/>
    <p:sldId id="286" r:id="rId5"/>
    <p:sldId id="287" r:id="rId6"/>
    <p:sldId id="288" r:id="rId7"/>
    <p:sldId id="289" r:id="rId8"/>
    <p:sldId id="262" r:id="rId9"/>
    <p:sldId id="257" r:id="rId10"/>
    <p:sldId id="4411" r:id="rId11"/>
    <p:sldId id="261" r:id="rId12"/>
    <p:sldId id="762" r:id="rId13"/>
    <p:sldId id="292" r:id="rId14"/>
    <p:sldId id="264" r:id="rId15"/>
    <p:sldId id="265" r:id="rId16"/>
    <p:sldId id="293" r:id="rId17"/>
    <p:sldId id="266" r:id="rId18"/>
    <p:sldId id="267" r:id="rId19"/>
    <p:sldId id="294" r:id="rId20"/>
    <p:sldId id="268" r:id="rId21"/>
    <p:sldId id="269" r:id="rId22"/>
    <p:sldId id="270" r:id="rId23"/>
    <p:sldId id="272" r:id="rId24"/>
    <p:sldId id="274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62E8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80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FA9016-1E5E-4F68-A82C-99D31BBBA188}" type="datetimeFigureOut">
              <a:rPr lang="en-US" smtClean="0"/>
              <a:t>4/11/2026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F9CE43-67AF-4BEB-9AF8-2E6F83EA9A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42027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72291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E069C-371B-FA67-3A13-049DBE38FA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3562F91-50B8-B3F0-177A-C2A5BAB5D4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3B0450-BC2E-EFBC-D9AF-C49C1AD894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4/11/2026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8338A8-6303-22DB-D207-6B6034B02F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79D890-625F-6628-2458-667833C8FF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7358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842B34-A576-2EE6-92FE-17812127B7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DD3B15C-DC3C-66A3-9879-9A3B325FE9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C4DDC0-26DD-BA59-0597-0B2FEEDCC3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4/11/2026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06403B-B931-DD15-C960-A4E8BE0536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58C880-EB52-40E5-41C6-E898570385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7455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76D468B-43C8-AA2D-51CD-4611A81DDC7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92EF7FA-D308-7168-CA0C-3DE8E1C6E43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75268D-804A-FE16-2CC7-E8DD635AE1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4/11/2026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D6BB38-C90A-44B5-3827-612AD90D7B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6FE178-DA7F-E93B-0507-8A4B23EDC3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9569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2026/4/11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89792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2026/4/11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5263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2026/4/11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3589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2026/4/11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34721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2026/4/11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3459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2026/4/11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80237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2026/4/11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32915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2026/4/11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91877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2E88E6-E7C9-EB7E-A52A-081487229A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AF21E1-E974-3AF3-5555-ED91CE6E14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008B44-A380-2F4D-53E0-596F98EA47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4/11/2026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3181D3-CB13-7BC7-CEC1-0CF3C29537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CB007F-FB27-8AFD-2749-56E322FEB8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3182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2026/4/11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09934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2026/4/11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3935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2026/4/11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0919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276020-F942-9D51-5DDB-5AE758F1B4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D61827-1E4F-5A98-3316-52BF13B671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FF8BCF-7E55-3875-DFCB-832A022ADF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4/11/2026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AA55F2-95BC-EF7B-A82F-108C490449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AE79F0-9941-3AE0-81FF-DFAAD53B1C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5116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0BCBB0-9A16-F2C4-F4F3-3E04E1B006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5D2203-ACFB-708C-7373-874D222C043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2ED620-D0EE-25EA-B157-7B9C93BD42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3C514D-29DC-D7BF-C0C0-E715578572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4/11/2026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EC00214-FE81-EE80-39F4-AD0A261C1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D6DFCE-4C1A-2149-49C7-CA8436C54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2921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C90A1A-0432-9880-232A-AEBD929DD0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FBC9A0-4AA6-93D5-8E1D-FDCEC89046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DEF4CB-BD0E-0D1B-4680-E453DF3E39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15405A1-1920-D78B-D7D1-71E7A6835E9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41AF4DD-3B4C-7483-C012-6D86BE9FB84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7DB491A-6042-8D4B-A105-8570A37727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4/11/2026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DF73BE3-648F-F6C5-B1A3-482E8614FD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EA610A9-E349-D863-E8BF-D0EC61AD53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4703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154FCE-9AFB-CAD6-F732-D67F0FA70D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AE04188-90C7-72E5-AB95-68F792BF88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4/11/2026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F28F934-A868-D465-EBBE-E289272B09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3AF4BF7-A12D-640F-4448-D3AFB2882F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1105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8BD6FA0-176E-204C-7718-C308FCB21F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4/11/2026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D715F16-EA32-BF37-A5BD-CBF4CD4D74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C4D6E9-48BA-9CB4-C4FC-97A1DDD848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1441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839588-354B-0DEA-65E8-CA8A442021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AAC32A-513F-FB6F-BF22-8201A32FF7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AA64CA-788E-925B-40EB-2F66079BD7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72A23B0-749F-1FB2-55D4-64431A8B62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4/11/2026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80D460-98D0-8F29-D021-C943C279A5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2DF3147-01E7-E0E7-5472-745657106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4932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A307D8-9EF3-5AD5-AD07-BF49FDDD20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CB1E038-2FCA-D785-363B-6CBFF2414E2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D711BC3-C59C-8E83-696C-C9EF5B3FB6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27B6B6-547B-1C8B-77E1-EFF10B77CC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4/11/2026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6BAA0E6-14FA-9A01-54CB-3BBD39B66E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D96A43-486A-CF81-FA0A-05BBC11680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719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E017550-A445-1591-E0A9-20E61B8B3A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515E69-A6D5-B65C-8549-9B2A83F958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D469A2-0559-9C54-0137-80A58C364CC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0B64C3-5CEF-49A8-B7BF-3FBFBF1EE644}" type="datetimeFigureOut">
              <a:rPr lang="en-US" smtClean="0"/>
              <a:t>4/11/2026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549EA8-DC73-FB30-EDDE-4995F569854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EAEA14-848B-8631-0DFA-34CDDC1303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8763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2026/4/11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98665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7.pn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microsoft.com/office/2007/relationships/hdphoto" Target="../media/hdphoto5.wdp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microsoft.com/office/2007/relationships/hdphoto" Target="../media/hdphoto3.wdp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microsoft.com/office/2007/relationships/hdphoto" Target="../media/hdphoto3.wdp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5" Type="http://schemas.openxmlformats.org/officeDocument/2006/relationships/image" Target="../media/image26.png"/><Relationship Id="rId4" Type="http://schemas.microsoft.com/office/2007/relationships/hdphoto" Target="../media/hdphoto2.wdp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microsoft.com/office/2007/relationships/hdphoto" Target="../media/hdphoto3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microsoft.com/office/2007/relationships/hdphoto" Target="../media/hdphoto3.wdp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png"/><Relationship Id="rId4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svg"/><Relationship Id="rId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6.svg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6.svg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6.svg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CA04050-1BDE-CC80-DAAB-67E84D8528A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000"/>
                    </a14:imgEffect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rcRect t="351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4C2C5F4-9189-2309-B66D-CAC5F9ADECB6}"/>
              </a:ext>
            </a:extLst>
          </p:cNvPr>
          <p:cNvSpPr txBox="1"/>
          <p:nvPr/>
        </p:nvSpPr>
        <p:spPr>
          <a:xfrm>
            <a:off x="4368800" y="659676"/>
            <a:ext cx="466344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iCiel Crocante" panose="02000000000000000000" pitchFamily="50" charset="0"/>
                <a:ea typeface="+mn-ea"/>
                <a:cs typeface="+mn-cs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2967079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CA04050-1BDE-CC80-DAAB-67E84D8528A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000"/>
                    </a14:imgEffect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rcRect t="351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4C2C5F4-9189-2309-B66D-CAC5F9ADECB6}"/>
              </a:ext>
            </a:extLst>
          </p:cNvPr>
          <p:cNvSpPr txBox="1"/>
          <p:nvPr/>
        </p:nvSpPr>
        <p:spPr>
          <a:xfrm>
            <a:off x="4368800" y="659676"/>
            <a:ext cx="466344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Khám</a:t>
            </a:r>
            <a:r>
              <a:rPr kumimoji="0" lang="en-US" sz="6600" b="1" i="0" u="none" strike="noStrike" kern="1200" cap="none" spc="0" normalizeH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6600" b="1" i="0" u="none" strike="noStrike" kern="1200" cap="none" spc="0" normalizeH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phá</a:t>
            </a:r>
            <a:endParaRPr kumimoji="0" lang="en-US" sz="66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00206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3D15F800-8961-176E-A3CD-2C87A957B2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6157" y="0"/>
            <a:ext cx="1456614" cy="1456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4707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E13780-3680-95CF-D5FB-1756573797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Little_girl_says_202602211115_eoby2">
            <a:hlinkClick r:id="" action="ppaction://media"/>
            <a:extLst>
              <a:ext uri="{FF2B5EF4-FFF2-40B4-BE49-F238E27FC236}">
                <a16:creationId xmlns:a16="http://schemas.microsoft.com/office/drawing/2014/main" id="{06FCB94E-D168-80BD-B409-AADC73753D06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-1"/>
            <a:ext cx="12192277" cy="6858001"/>
          </a:xfrm>
        </p:spPr>
      </p:pic>
      <p:pic>
        <p:nvPicPr>
          <p:cNvPr id="5" name="Picture 4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E5D5DC34-7B5D-36EF-F9DA-913E98D5465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6157" y="0"/>
            <a:ext cx="1456614" cy="1456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3667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9EF9E3F-FF8D-702C-35AD-1EC72115783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50738B32-F02F-61E9-FCD6-293D634C0FD1}"/>
              </a:ext>
            </a:extLst>
          </p:cNvPr>
          <p:cNvSpPr/>
          <p:nvPr/>
        </p:nvSpPr>
        <p:spPr>
          <a:xfrm>
            <a:off x="329380" y="203360"/>
            <a:ext cx="11533239" cy="6451279"/>
          </a:xfrm>
          <a:prstGeom prst="roundRect">
            <a:avLst>
              <a:gd name="adj" fmla="val 9491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509AD1C-A521-57EF-AEDE-5C2F3DBC69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4850" y="376237"/>
            <a:ext cx="1809750" cy="79057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AB330A3-574C-6466-55A7-3B53BD48FE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38587" y="2257425"/>
            <a:ext cx="3990975" cy="26479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Speech Bubble: Rectangle with Corners Rounded 15">
            <a:extLst>
              <a:ext uri="{FF2B5EF4-FFF2-40B4-BE49-F238E27FC236}">
                <a16:creationId xmlns:a16="http://schemas.microsoft.com/office/drawing/2014/main" id="{5DB9AB57-F113-EECE-8AD9-DA2B0C791D7D}"/>
              </a:ext>
            </a:extLst>
          </p:cNvPr>
          <p:cNvSpPr/>
          <p:nvPr/>
        </p:nvSpPr>
        <p:spPr>
          <a:xfrm>
            <a:off x="1943100" y="1171575"/>
            <a:ext cx="3476625" cy="1247775"/>
          </a:xfrm>
          <a:prstGeom prst="wedgeRoundRectCallout">
            <a:avLst>
              <a:gd name="adj1" fmla="val 24212"/>
              <a:gd name="adj2" fmla="val 68607"/>
              <a:gd name="adj3" fmla="val 16667"/>
            </a:avLst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/>
              <a:t>Hôm</a:t>
            </a:r>
            <a:r>
              <a:rPr lang="en-US" sz="2400" b="1" dirty="0"/>
              <a:t> qua </a:t>
            </a:r>
            <a:r>
              <a:rPr lang="en-US" sz="2400" b="1" dirty="0" err="1"/>
              <a:t>là</a:t>
            </a:r>
            <a:r>
              <a:rPr lang="en-US" sz="2400" b="1" dirty="0"/>
              <a:t> </a:t>
            </a:r>
            <a:r>
              <a:rPr lang="en-US" sz="2400" b="1" dirty="0" err="1"/>
              <a:t>sinh</a:t>
            </a:r>
            <a:r>
              <a:rPr lang="en-US" sz="2400" b="1" dirty="0"/>
              <a:t> </a:t>
            </a:r>
            <a:r>
              <a:rPr lang="en-US" sz="2400" b="1" dirty="0" err="1"/>
              <a:t>nhật</a:t>
            </a:r>
            <a:r>
              <a:rPr lang="en-US" sz="2400" b="1" dirty="0"/>
              <a:t> </a:t>
            </a:r>
            <a:r>
              <a:rPr lang="en-US" sz="2400" b="1" dirty="0" err="1"/>
              <a:t>của</a:t>
            </a:r>
            <a:r>
              <a:rPr lang="en-US" sz="2400" b="1" dirty="0"/>
              <a:t> </a:t>
            </a:r>
            <a:r>
              <a:rPr lang="en-US" sz="2400" b="1" dirty="0" err="1"/>
              <a:t>em</a:t>
            </a:r>
            <a:r>
              <a:rPr lang="en-US" sz="2400" b="1" dirty="0"/>
              <a:t>. </a:t>
            </a:r>
            <a:r>
              <a:rPr lang="en-US" sz="2400" b="1" dirty="0" err="1"/>
              <a:t>Thế</a:t>
            </a:r>
            <a:r>
              <a:rPr lang="en-US" sz="2400" b="1" dirty="0"/>
              <a:t> bao </a:t>
            </a:r>
            <a:r>
              <a:rPr lang="en-US" sz="2400" b="1" dirty="0" err="1"/>
              <a:t>giờ</a:t>
            </a:r>
            <a:r>
              <a:rPr lang="en-US" sz="2400" b="1" dirty="0"/>
              <a:t> </a:t>
            </a:r>
            <a:r>
              <a:rPr lang="en-US" sz="2400" b="1" dirty="0" err="1"/>
              <a:t>em</a:t>
            </a:r>
            <a:r>
              <a:rPr lang="en-US" sz="2400" b="1" dirty="0"/>
              <a:t> </a:t>
            </a:r>
            <a:r>
              <a:rPr lang="en-US" sz="2400" b="1" dirty="0" err="1"/>
              <a:t>làm</a:t>
            </a:r>
            <a:r>
              <a:rPr lang="en-US" sz="2400" b="1" dirty="0"/>
              <a:t> </a:t>
            </a:r>
            <a:r>
              <a:rPr lang="en-US" sz="2400" b="1" dirty="0" err="1"/>
              <a:t>sinh</a:t>
            </a:r>
            <a:r>
              <a:rPr lang="en-US" sz="2400" b="1" dirty="0"/>
              <a:t> </a:t>
            </a:r>
            <a:r>
              <a:rPr lang="en-US" sz="2400" b="1" dirty="0" err="1"/>
              <a:t>nhật</a:t>
            </a:r>
            <a:r>
              <a:rPr lang="en-US" sz="2400" b="1" dirty="0"/>
              <a:t> </a:t>
            </a:r>
            <a:r>
              <a:rPr lang="en-US" sz="2400" b="1" dirty="0" err="1"/>
              <a:t>tiếp</a:t>
            </a:r>
            <a:r>
              <a:rPr lang="en-US" sz="2400" b="1" dirty="0"/>
              <a:t> ạ?</a:t>
            </a:r>
          </a:p>
        </p:txBody>
      </p:sp>
      <p:sp>
        <p:nvSpPr>
          <p:cNvPr id="17" name="Speech Bubble: Rectangle with Corners Rounded 16">
            <a:extLst>
              <a:ext uri="{FF2B5EF4-FFF2-40B4-BE49-F238E27FC236}">
                <a16:creationId xmlns:a16="http://schemas.microsoft.com/office/drawing/2014/main" id="{5A11C804-9314-55C0-7442-8388850DF64A}"/>
              </a:ext>
            </a:extLst>
          </p:cNvPr>
          <p:cNvSpPr/>
          <p:nvPr/>
        </p:nvSpPr>
        <p:spPr>
          <a:xfrm>
            <a:off x="6677025" y="1057275"/>
            <a:ext cx="3657600" cy="1247775"/>
          </a:xfrm>
          <a:prstGeom prst="wedgeRoundRectCallout">
            <a:avLst>
              <a:gd name="adj1" fmla="val -35514"/>
              <a:gd name="adj2" fmla="val 64027"/>
              <a:gd name="adj3" fmla="val 16667"/>
            </a:avLst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/>
              <a:t>Một</a:t>
            </a:r>
            <a:r>
              <a:rPr lang="en-US" sz="2400" b="1" dirty="0"/>
              <a:t> </a:t>
            </a:r>
            <a:r>
              <a:rPr lang="en-US" sz="2400" b="1" dirty="0" err="1"/>
              <a:t>năm</a:t>
            </a:r>
            <a:r>
              <a:rPr lang="en-US" sz="2400" b="1" dirty="0"/>
              <a:t> </a:t>
            </a:r>
            <a:r>
              <a:rPr lang="en-US" sz="2400" b="1" dirty="0" err="1"/>
              <a:t>có</a:t>
            </a:r>
            <a:r>
              <a:rPr lang="en-US" sz="2400" b="1" dirty="0"/>
              <a:t> 12 </a:t>
            </a:r>
            <a:r>
              <a:rPr lang="en-US" sz="2400" b="1" dirty="0" err="1"/>
              <a:t>tháng</a:t>
            </a:r>
            <a:r>
              <a:rPr lang="en-US" sz="2400" b="1" dirty="0"/>
              <a:t>. </a:t>
            </a:r>
            <a:r>
              <a:rPr lang="en-US" sz="2400" b="1" dirty="0" err="1"/>
              <a:t>Em</a:t>
            </a:r>
            <a:r>
              <a:rPr lang="en-US" sz="2400" b="1" dirty="0"/>
              <a:t> </a:t>
            </a:r>
            <a:r>
              <a:rPr lang="en-US" sz="2400" b="1" dirty="0" err="1"/>
              <a:t>chờ</a:t>
            </a:r>
            <a:r>
              <a:rPr lang="en-US" sz="2400" b="1" dirty="0"/>
              <a:t> 12 </a:t>
            </a:r>
            <a:r>
              <a:rPr lang="en-US" sz="2400" b="1" dirty="0" err="1"/>
              <a:t>tháng</a:t>
            </a:r>
            <a:r>
              <a:rPr lang="en-US" sz="2400" b="1" dirty="0"/>
              <a:t> </a:t>
            </a:r>
            <a:r>
              <a:rPr lang="en-US" sz="2400" b="1" dirty="0" err="1"/>
              <a:t>nữa</a:t>
            </a:r>
            <a:r>
              <a:rPr lang="en-US" sz="2400" b="1" dirty="0"/>
              <a:t> </a:t>
            </a:r>
            <a:r>
              <a:rPr lang="en-US" sz="2400" b="1" dirty="0" err="1"/>
              <a:t>nhé</a:t>
            </a:r>
            <a:r>
              <a:rPr lang="en-US" sz="2400" b="1" dirty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214893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9EF9E3F-FF8D-702C-35AD-1EC72115783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50738B32-F02F-61E9-FCD6-293D634C0FD1}"/>
              </a:ext>
            </a:extLst>
          </p:cNvPr>
          <p:cNvSpPr/>
          <p:nvPr/>
        </p:nvSpPr>
        <p:spPr>
          <a:xfrm>
            <a:off x="329380" y="0"/>
            <a:ext cx="11533239" cy="6654639"/>
          </a:xfrm>
          <a:prstGeom prst="roundRect">
            <a:avLst>
              <a:gd name="adj" fmla="val 9491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DE784D7-448D-555B-C37A-8F3F7E474BFB}"/>
              </a:ext>
            </a:extLst>
          </p:cNvPr>
          <p:cNvSpPr txBox="1"/>
          <p:nvPr/>
        </p:nvSpPr>
        <p:spPr>
          <a:xfrm>
            <a:off x="638175" y="0"/>
            <a:ext cx="1062037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/>
              <a:t>Một</a:t>
            </a:r>
            <a:r>
              <a:rPr lang="en-US" sz="2800" dirty="0"/>
              <a:t> </a:t>
            </a:r>
            <a:r>
              <a:rPr lang="en-US" sz="2800" dirty="0" err="1"/>
              <a:t>năm</a:t>
            </a:r>
            <a:r>
              <a:rPr lang="en-US" sz="2800" dirty="0"/>
              <a:t> </a:t>
            </a:r>
            <a:r>
              <a:rPr lang="en-US" sz="2800" dirty="0" err="1"/>
              <a:t>có</a:t>
            </a:r>
            <a:r>
              <a:rPr lang="en-US" sz="2800" dirty="0"/>
              <a:t> 12 </a:t>
            </a:r>
            <a:r>
              <a:rPr lang="en-US" sz="2800" dirty="0" err="1"/>
              <a:t>tháng</a:t>
            </a:r>
            <a:r>
              <a:rPr lang="en-US" sz="2800" dirty="0"/>
              <a:t> </a:t>
            </a:r>
            <a:r>
              <a:rPr lang="en-US" sz="2800" dirty="0" err="1"/>
              <a:t>là</a:t>
            </a:r>
            <a:r>
              <a:rPr lang="en-US" sz="2800" dirty="0"/>
              <a:t>: </a:t>
            </a:r>
            <a:r>
              <a:rPr lang="en-US" sz="2800" dirty="0" err="1"/>
              <a:t>tháng</a:t>
            </a:r>
            <a:r>
              <a:rPr lang="en-US" sz="2800" dirty="0"/>
              <a:t> </a:t>
            </a:r>
            <a:r>
              <a:rPr lang="en-US" sz="2800" dirty="0" err="1"/>
              <a:t>Một</a:t>
            </a:r>
            <a:r>
              <a:rPr lang="en-US" sz="2800" dirty="0"/>
              <a:t>, </a:t>
            </a:r>
            <a:r>
              <a:rPr lang="en-US" sz="2800" dirty="0" err="1"/>
              <a:t>tháng</a:t>
            </a:r>
            <a:r>
              <a:rPr lang="en-US" sz="2800" dirty="0"/>
              <a:t> Hai, </a:t>
            </a:r>
            <a:r>
              <a:rPr lang="en-US" sz="2800" dirty="0" err="1"/>
              <a:t>tháng</a:t>
            </a:r>
            <a:r>
              <a:rPr lang="en-US" sz="2800" dirty="0"/>
              <a:t> Ba, </a:t>
            </a:r>
            <a:r>
              <a:rPr lang="en-US" sz="2800" dirty="0" err="1"/>
              <a:t>tháng</a:t>
            </a:r>
            <a:r>
              <a:rPr lang="en-US" sz="2800" dirty="0"/>
              <a:t> </a:t>
            </a:r>
            <a:r>
              <a:rPr lang="en-US" sz="2800" dirty="0" err="1"/>
              <a:t>Bốn</a:t>
            </a:r>
            <a:r>
              <a:rPr lang="en-US" sz="2800" dirty="0"/>
              <a:t>, </a:t>
            </a:r>
            <a:r>
              <a:rPr lang="en-US" sz="2800" dirty="0" err="1"/>
              <a:t>tháng</a:t>
            </a:r>
            <a:r>
              <a:rPr lang="en-US" sz="2800" dirty="0"/>
              <a:t> </a:t>
            </a:r>
            <a:r>
              <a:rPr lang="en-US" sz="2800" dirty="0" err="1"/>
              <a:t>Năm</a:t>
            </a:r>
            <a:r>
              <a:rPr lang="en-US" sz="2800" dirty="0"/>
              <a:t>, </a:t>
            </a:r>
            <a:r>
              <a:rPr lang="en-US" sz="2800" dirty="0" err="1"/>
              <a:t>tháng</a:t>
            </a:r>
            <a:r>
              <a:rPr lang="en-US" sz="2800" dirty="0"/>
              <a:t> </a:t>
            </a:r>
            <a:r>
              <a:rPr lang="en-US" sz="2800" dirty="0" err="1"/>
              <a:t>Sáu</a:t>
            </a:r>
            <a:r>
              <a:rPr lang="en-US" sz="2800" dirty="0"/>
              <a:t>, </a:t>
            </a:r>
            <a:r>
              <a:rPr lang="en-US" sz="2800" dirty="0" err="1"/>
              <a:t>tháng</a:t>
            </a:r>
            <a:r>
              <a:rPr lang="en-US" sz="2800" dirty="0"/>
              <a:t> </a:t>
            </a:r>
            <a:r>
              <a:rPr lang="en-US" sz="2800" dirty="0" err="1"/>
              <a:t>Bảy</a:t>
            </a:r>
            <a:r>
              <a:rPr lang="en-US" sz="2800" dirty="0"/>
              <a:t>, </a:t>
            </a:r>
            <a:r>
              <a:rPr lang="en-US" sz="2800" dirty="0" err="1"/>
              <a:t>tháng</a:t>
            </a:r>
            <a:r>
              <a:rPr lang="en-US" sz="2800" dirty="0"/>
              <a:t> </a:t>
            </a:r>
            <a:r>
              <a:rPr lang="en-US" sz="2800" dirty="0" err="1"/>
              <a:t>Tám</a:t>
            </a:r>
            <a:r>
              <a:rPr lang="en-US" sz="2800" dirty="0"/>
              <a:t>, </a:t>
            </a:r>
            <a:r>
              <a:rPr lang="en-US" sz="2800" dirty="0" err="1"/>
              <a:t>tháng</a:t>
            </a:r>
            <a:r>
              <a:rPr lang="en-US" sz="2800" dirty="0"/>
              <a:t> </a:t>
            </a:r>
            <a:r>
              <a:rPr lang="en-US" sz="2800" dirty="0" err="1"/>
              <a:t>Chín</a:t>
            </a:r>
            <a:r>
              <a:rPr lang="en-US" sz="2800" dirty="0"/>
              <a:t>, </a:t>
            </a:r>
            <a:r>
              <a:rPr lang="en-US" sz="2800" dirty="0" err="1"/>
              <a:t>tháng</a:t>
            </a:r>
            <a:r>
              <a:rPr lang="en-US" sz="2800" dirty="0"/>
              <a:t> </a:t>
            </a:r>
            <a:r>
              <a:rPr lang="en-US" sz="2800" dirty="0" err="1"/>
              <a:t>Mười</a:t>
            </a:r>
            <a:r>
              <a:rPr lang="en-US" sz="2800" dirty="0"/>
              <a:t>, </a:t>
            </a:r>
            <a:r>
              <a:rPr lang="en-US" sz="2800" dirty="0" err="1"/>
              <a:t>tháng</a:t>
            </a:r>
            <a:r>
              <a:rPr lang="en-US" sz="2800" dirty="0"/>
              <a:t> </a:t>
            </a:r>
            <a:r>
              <a:rPr lang="en-US" sz="2800" dirty="0" err="1"/>
              <a:t>Mười</a:t>
            </a:r>
            <a:r>
              <a:rPr lang="en-US" sz="2800" dirty="0"/>
              <a:t> </a:t>
            </a:r>
            <a:r>
              <a:rPr lang="en-US" sz="2800" dirty="0" err="1"/>
              <a:t>Một</a:t>
            </a:r>
            <a:r>
              <a:rPr lang="en-US" sz="2800" dirty="0"/>
              <a:t>, </a:t>
            </a:r>
            <a:r>
              <a:rPr lang="en-US" sz="2800" dirty="0" err="1"/>
              <a:t>tháng</a:t>
            </a:r>
            <a:r>
              <a:rPr lang="en-US" sz="2800" dirty="0"/>
              <a:t> </a:t>
            </a:r>
            <a:r>
              <a:rPr lang="en-US" sz="2800" dirty="0" err="1"/>
              <a:t>Mười</a:t>
            </a:r>
            <a:r>
              <a:rPr lang="en-US" sz="2800" dirty="0"/>
              <a:t> </a:t>
            </a:r>
            <a:r>
              <a:rPr lang="en-US" sz="2800" dirty="0" err="1"/>
              <a:t>hai</a:t>
            </a:r>
            <a:r>
              <a:rPr lang="en-US" sz="2800" dirty="0"/>
              <a:t>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0C79930-D531-305C-2197-8B7B59E789BE}"/>
              </a:ext>
            </a:extLst>
          </p:cNvPr>
          <p:cNvSpPr txBox="1"/>
          <p:nvPr/>
        </p:nvSpPr>
        <p:spPr>
          <a:xfrm>
            <a:off x="447675" y="1704975"/>
            <a:ext cx="42005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i="1" dirty="0" err="1">
                <a:solidFill>
                  <a:srgbClr val="002060"/>
                </a:solidFill>
              </a:rPr>
              <a:t>Số</a:t>
            </a:r>
            <a:r>
              <a:rPr lang="en-US" sz="3600" i="1" dirty="0">
                <a:solidFill>
                  <a:srgbClr val="002060"/>
                </a:solidFill>
              </a:rPr>
              <a:t> </a:t>
            </a:r>
            <a:r>
              <a:rPr lang="en-US" sz="3600" i="1" dirty="0" err="1">
                <a:solidFill>
                  <a:srgbClr val="002060"/>
                </a:solidFill>
              </a:rPr>
              <a:t>ngày</a:t>
            </a:r>
            <a:r>
              <a:rPr lang="en-US" sz="3600" i="1" dirty="0">
                <a:solidFill>
                  <a:srgbClr val="002060"/>
                </a:solidFill>
              </a:rPr>
              <a:t> </a:t>
            </a:r>
            <a:r>
              <a:rPr lang="en-US" sz="3600" i="1" dirty="0" err="1">
                <a:solidFill>
                  <a:srgbClr val="002060"/>
                </a:solidFill>
              </a:rPr>
              <a:t>trong</a:t>
            </a:r>
            <a:r>
              <a:rPr lang="en-US" sz="3600" i="1" dirty="0">
                <a:solidFill>
                  <a:srgbClr val="002060"/>
                </a:solidFill>
              </a:rPr>
              <a:t> </a:t>
            </a:r>
            <a:r>
              <a:rPr lang="en-US" sz="3600" i="1" dirty="0" err="1">
                <a:solidFill>
                  <a:srgbClr val="002060"/>
                </a:solidFill>
              </a:rPr>
              <a:t>từng</a:t>
            </a:r>
            <a:r>
              <a:rPr lang="en-US" sz="3600" i="1" dirty="0">
                <a:solidFill>
                  <a:srgbClr val="002060"/>
                </a:solidFill>
              </a:rPr>
              <a:t> </a:t>
            </a:r>
            <a:r>
              <a:rPr lang="en-US" sz="3600" i="1" dirty="0" err="1">
                <a:solidFill>
                  <a:srgbClr val="002060"/>
                </a:solidFill>
              </a:rPr>
              <a:t>tháng</a:t>
            </a:r>
            <a:r>
              <a:rPr lang="en-US" sz="3600" i="1" dirty="0">
                <a:solidFill>
                  <a:srgbClr val="002060"/>
                </a:solidFill>
              </a:rPr>
              <a:t> </a:t>
            </a:r>
            <a:r>
              <a:rPr lang="en-US" sz="3600" i="1" dirty="0" err="1">
                <a:solidFill>
                  <a:srgbClr val="002060"/>
                </a:solidFill>
              </a:rPr>
              <a:t>là</a:t>
            </a:r>
            <a:r>
              <a:rPr lang="en-US" sz="3600" i="1" dirty="0">
                <a:solidFill>
                  <a:srgbClr val="002060"/>
                </a:solidFill>
              </a:rPr>
              <a:t>: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03AFF1D-4236-C98C-4E6A-79B731249E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81587" y="1381125"/>
            <a:ext cx="6429375" cy="449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6910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39656B7-D7DB-FB06-B719-5E2D3DE60DF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"/>
                    </a14:imgEffect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rcRect t="376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EBDB1C8-BB9B-8E37-4862-A1C1058766F2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0026" y="100037"/>
            <a:ext cx="1366818" cy="195228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92B7354-7B91-6651-E527-10855BDE9FB2}"/>
              </a:ext>
            </a:extLst>
          </p:cNvPr>
          <p:cNvSpPr txBox="1"/>
          <p:nvPr/>
        </p:nvSpPr>
        <p:spPr>
          <a:xfrm>
            <a:off x="6289041" y="347717"/>
            <a:ext cx="5506720" cy="1021556"/>
          </a:xfrm>
          <a:custGeom>
            <a:avLst/>
            <a:gdLst>
              <a:gd name="csX0" fmla="*/ 0 w 5506720"/>
              <a:gd name="csY0" fmla="*/ 170263 h 1021556"/>
              <a:gd name="csX1" fmla="*/ 170263 w 5506720"/>
              <a:gd name="csY1" fmla="*/ 0 h 1021556"/>
              <a:gd name="csX2" fmla="*/ 5336457 w 5506720"/>
              <a:gd name="csY2" fmla="*/ 0 h 1021556"/>
              <a:gd name="csX3" fmla="*/ 5506720 w 5506720"/>
              <a:gd name="csY3" fmla="*/ 170263 h 1021556"/>
              <a:gd name="csX4" fmla="*/ 5506720 w 5506720"/>
              <a:gd name="csY4" fmla="*/ 851293 h 1021556"/>
              <a:gd name="csX5" fmla="*/ 5336457 w 5506720"/>
              <a:gd name="csY5" fmla="*/ 1021556 h 1021556"/>
              <a:gd name="csX6" fmla="*/ 170263 w 5506720"/>
              <a:gd name="csY6" fmla="*/ 1021556 h 1021556"/>
              <a:gd name="csX7" fmla="*/ 0 w 5506720"/>
              <a:gd name="csY7" fmla="*/ 851293 h 1021556"/>
              <a:gd name="csX8" fmla="*/ 0 w 5506720"/>
              <a:gd name="csY8" fmla="*/ 170263 h 1021556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</a:cxnLst>
            <a:rect l="l" t="t" r="r" b="b"/>
            <a:pathLst>
              <a:path w="5506720" h="1021556" fill="none" extrusionOk="0">
                <a:moveTo>
                  <a:pt x="0" y="170263"/>
                </a:moveTo>
                <a:cubicBezTo>
                  <a:pt x="710" y="85731"/>
                  <a:pt x="79866" y="-4692"/>
                  <a:pt x="170263" y="0"/>
                </a:cubicBezTo>
                <a:cubicBezTo>
                  <a:pt x="1532319" y="21360"/>
                  <a:pt x="2960898" y="-51488"/>
                  <a:pt x="5336457" y="0"/>
                </a:cubicBezTo>
                <a:cubicBezTo>
                  <a:pt x="5445573" y="-3483"/>
                  <a:pt x="5506031" y="78165"/>
                  <a:pt x="5506720" y="170263"/>
                </a:cubicBezTo>
                <a:cubicBezTo>
                  <a:pt x="5522383" y="251360"/>
                  <a:pt x="5554383" y="770488"/>
                  <a:pt x="5506720" y="851293"/>
                </a:cubicBezTo>
                <a:cubicBezTo>
                  <a:pt x="5524742" y="945069"/>
                  <a:pt x="5419847" y="1036389"/>
                  <a:pt x="5336457" y="1021556"/>
                </a:cubicBezTo>
                <a:cubicBezTo>
                  <a:pt x="3134702" y="886065"/>
                  <a:pt x="2729316" y="1142524"/>
                  <a:pt x="170263" y="1021556"/>
                </a:cubicBezTo>
                <a:cubicBezTo>
                  <a:pt x="77037" y="1003364"/>
                  <a:pt x="-3761" y="949925"/>
                  <a:pt x="0" y="851293"/>
                </a:cubicBezTo>
                <a:cubicBezTo>
                  <a:pt x="-5563" y="733912"/>
                  <a:pt x="-20180" y="347076"/>
                  <a:pt x="0" y="170263"/>
                </a:cubicBezTo>
                <a:close/>
              </a:path>
              <a:path w="5506720" h="1021556" stroke="0" extrusionOk="0">
                <a:moveTo>
                  <a:pt x="0" y="170263"/>
                </a:moveTo>
                <a:cubicBezTo>
                  <a:pt x="-11503" y="87638"/>
                  <a:pt x="77699" y="-15072"/>
                  <a:pt x="170263" y="0"/>
                </a:cubicBezTo>
                <a:cubicBezTo>
                  <a:pt x="1701497" y="114759"/>
                  <a:pt x="2805501" y="72344"/>
                  <a:pt x="5336457" y="0"/>
                </a:cubicBezTo>
                <a:cubicBezTo>
                  <a:pt x="5436572" y="-2922"/>
                  <a:pt x="5512749" y="87478"/>
                  <a:pt x="5506720" y="170263"/>
                </a:cubicBezTo>
                <a:cubicBezTo>
                  <a:pt x="5515473" y="423842"/>
                  <a:pt x="5497916" y="616257"/>
                  <a:pt x="5506720" y="851293"/>
                </a:cubicBezTo>
                <a:cubicBezTo>
                  <a:pt x="5514103" y="945873"/>
                  <a:pt x="5434153" y="1023456"/>
                  <a:pt x="5336457" y="1021556"/>
                </a:cubicBezTo>
                <a:cubicBezTo>
                  <a:pt x="3170227" y="1172148"/>
                  <a:pt x="2750472" y="904892"/>
                  <a:pt x="170263" y="1021556"/>
                </a:cubicBezTo>
                <a:cubicBezTo>
                  <a:pt x="90685" y="1011568"/>
                  <a:pt x="15457" y="935945"/>
                  <a:pt x="0" y="851293"/>
                </a:cubicBezTo>
                <a:cubicBezTo>
                  <a:pt x="-43772" y="664247"/>
                  <a:pt x="-42344" y="450532"/>
                  <a:pt x="0" y="170263"/>
                </a:cubicBezTo>
                <a:close/>
              </a:path>
            </a:pathLst>
          </a:custGeom>
          <a:solidFill>
            <a:schemeClr val="bg1">
              <a:alpha val="74000"/>
            </a:schemeClr>
          </a:solidFill>
          <a:ln w="3810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212724745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VN Banh Mi" pitchFamily="2" charset="0"/>
                <a:ea typeface="+mn-ea"/>
                <a:cs typeface="+mn-cs"/>
              </a:rPr>
              <a:t>CUỘC ĐUA KÌ THÚ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936E280B-455A-FDBF-A660-7B5E12973FCB}"/>
              </a:ext>
            </a:extLst>
          </p:cNvPr>
          <p:cNvSpPr/>
          <p:nvPr/>
        </p:nvSpPr>
        <p:spPr>
          <a:xfrm>
            <a:off x="6529164" y="434848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94" name="Oval 93">
            <a:extLst>
              <a:ext uri="{FF2B5EF4-FFF2-40B4-BE49-F238E27FC236}">
                <a16:creationId xmlns:a16="http://schemas.microsoft.com/office/drawing/2014/main" id="{AF55708D-1C47-2C4D-778A-92D634A04B05}"/>
              </a:ext>
            </a:extLst>
          </p:cNvPr>
          <p:cNvSpPr/>
          <p:nvPr/>
        </p:nvSpPr>
        <p:spPr>
          <a:xfrm>
            <a:off x="3514960" y="456692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95" name="Oval 94">
            <a:extLst>
              <a:ext uri="{FF2B5EF4-FFF2-40B4-BE49-F238E27FC236}">
                <a16:creationId xmlns:a16="http://schemas.microsoft.com/office/drawing/2014/main" id="{7EB562E0-C645-04DF-18DF-A23EACA7CFD0}"/>
              </a:ext>
            </a:extLst>
          </p:cNvPr>
          <p:cNvSpPr/>
          <p:nvPr/>
        </p:nvSpPr>
        <p:spPr>
          <a:xfrm>
            <a:off x="5093076" y="283972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96" name="Oval 95">
            <a:extLst>
              <a:ext uri="{FF2B5EF4-FFF2-40B4-BE49-F238E27FC236}">
                <a16:creationId xmlns:a16="http://schemas.microsoft.com/office/drawing/2014/main" id="{3ACA9EE3-1B45-23B9-EE2B-0AE636F96795}"/>
              </a:ext>
            </a:extLst>
          </p:cNvPr>
          <p:cNvSpPr/>
          <p:nvPr/>
        </p:nvSpPr>
        <p:spPr>
          <a:xfrm>
            <a:off x="3514960" y="139954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pic>
        <p:nvPicPr>
          <p:cNvPr id="14" name="Picture 13" descr="A picture containing toy&#10;&#10;Description automatically generated">
            <a:extLst>
              <a:ext uri="{FF2B5EF4-FFF2-40B4-BE49-F238E27FC236}">
                <a16:creationId xmlns:a16="http://schemas.microsoft.com/office/drawing/2014/main" id="{2D0B4918-2BF2-8CB2-C85D-848ABE1B893E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3725" y="4267200"/>
            <a:ext cx="2100718" cy="1859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1087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935 -0.06158 L -0.04935 -0.06111 C -0.06654 -0.05116 -0.06654 -0.05208 -0.08256 -0.03889 C -0.0875 -0.03495 -0.09232 -0.03102 -0.09727 -0.02616 C -0.10065 -0.02245 -0.10417 -0.01736 -0.10756 -0.01343 C -0.11784 -0.00301 -0.128 0.00602 -0.13737 0.01713 C -0.14167 0.02106 -0.14519 0.02592 -0.1487 0.0294 C -0.15378 0.03333 -0.15782 0.03588 -0.16224 0.03981 C -0.18334 0.0581 -0.16602 0.04815 -0.19141 0.06481 C -0.1948 0.0669 -0.19818 0.06852 -0.20157 0.06967 C -0.21576 0.07569 -0.2142 0.07454 -0.22891 0.07731 C -0.22891 0.07731 -0.27722 0.08565 -0.29258 0.05694 C -0.29532 0.05324 -0.29636 0.04768 -0.29779 0.04213 C -0.29987 0.03426 -0.30144 0.02569 -0.30287 0.01713 C -0.30482 0.00602 -0.3056 0.00023 -0.30586 -0.01111 C -0.3043 -0.02963 -0.30326 -0.04838 -0.30079 -0.06644 C -0.29987 -0.07315 -0.29766 -0.0787 -0.29571 -0.08403 C -0.29284 -0.09144 -0.28868 -0.09792 -0.28425 -0.10162 C -0.28177 -0.10463 -0.27852 -0.10602 -0.27513 -0.10926 C -0.27214 -0.11181 -0.27006 -0.11713 -0.26667 -0.11921 C -0.25977 -0.12431 -0.25808 -0.12384 -0.25326 -0.12384 C -0.25326 -0.12361 -0.19245 -0.16343 -0.19245 -0.16273 " pathEditMode="relative" rAng="0" ptsTypes="AAAAAAAAAAAAAAAAAAAAAA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826" y="1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CA04050-1BDE-CC80-DAAB-67E84D8528A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000"/>
                    </a14:imgEffect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rcRect t="351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4C2C5F4-9189-2309-B66D-CAC5F9ADECB6}"/>
              </a:ext>
            </a:extLst>
          </p:cNvPr>
          <p:cNvSpPr txBox="1"/>
          <p:nvPr/>
        </p:nvSpPr>
        <p:spPr>
          <a:xfrm>
            <a:off x="4368800" y="659676"/>
            <a:ext cx="466344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Hoạt</a:t>
            </a:r>
            <a:r>
              <a:rPr kumimoji="0" lang="en-US" sz="6600" b="1" i="0" u="none" strike="noStrike" kern="1200" cap="none" spc="0" normalizeH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6600" b="1" i="0" u="none" strike="noStrike" kern="1200" cap="none" spc="0" normalizeH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động</a:t>
            </a:r>
            <a:endParaRPr kumimoji="0" lang="en-US" sz="66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00206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 descr="A picture containing shape&#10;&#10;Description automatically generated">
            <a:extLst>
              <a:ext uri="{FF2B5EF4-FFF2-40B4-BE49-F238E27FC236}">
                <a16:creationId xmlns:a16="http://schemas.microsoft.com/office/drawing/2014/main" id="{1A4F4BD6-DC71-76BF-CD10-9F61B1BD34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1125" y="66675"/>
            <a:ext cx="1123950" cy="1123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086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9EF9E3F-FF8D-702C-35AD-1EC72115783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6" name="Rectangle: Rounded Corners 125">
            <a:extLst>
              <a:ext uri="{FF2B5EF4-FFF2-40B4-BE49-F238E27FC236}">
                <a16:creationId xmlns:a16="http://schemas.microsoft.com/office/drawing/2014/main" id="{F05672D2-7050-550E-BC6C-77282C240083}"/>
              </a:ext>
            </a:extLst>
          </p:cNvPr>
          <p:cNvSpPr/>
          <p:nvPr/>
        </p:nvSpPr>
        <p:spPr>
          <a:xfrm>
            <a:off x="357955" y="193835"/>
            <a:ext cx="11533239" cy="6451279"/>
          </a:xfrm>
          <a:prstGeom prst="roundRect">
            <a:avLst>
              <a:gd name="adj" fmla="val 9491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7741893-F424-9620-6A14-3D87DE5F72C6}"/>
              </a:ext>
            </a:extLst>
          </p:cNvPr>
          <p:cNvSpPr txBox="1"/>
          <p:nvPr/>
        </p:nvSpPr>
        <p:spPr>
          <a:xfrm>
            <a:off x="466724" y="795020"/>
            <a:ext cx="5210175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Quan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sát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tờ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lịch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năm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nay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biết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514350" marR="0" lvl="0" indent="-5143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tháng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nào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30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ngày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b)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tháng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nào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31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ngày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800" b="1" dirty="0">
              <a:solidFill>
                <a:srgbClr val="002060"/>
              </a:solidFill>
              <a:latin typeface="Calibri" panose="020F0502020204030204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800" b="1" dirty="0">
              <a:solidFill>
                <a:srgbClr val="002060"/>
              </a:solidFill>
              <a:latin typeface="Calibri" panose="020F0502020204030204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c)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Tháng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năm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nay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bao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nhiêu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ngày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1FEFC9A-E91B-99F2-D74C-C61F95D6D12B}"/>
              </a:ext>
            </a:extLst>
          </p:cNvPr>
          <p:cNvSpPr txBox="1"/>
          <p:nvPr/>
        </p:nvSpPr>
        <p:spPr>
          <a:xfrm>
            <a:off x="552449" y="2114550"/>
            <a:ext cx="515302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i="0" dirty="0" err="1">
                <a:solidFill>
                  <a:srgbClr val="FF0000"/>
                </a:solidFill>
                <a:effectLst/>
              </a:rPr>
              <a:t>Những</a:t>
            </a:r>
            <a:r>
              <a:rPr lang="en-US" sz="2800" b="1" i="0" dirty="0">
                <a:solidFill>
                  <a:srgbClr val="FF0000"/>
                </a:solidFill>
                <a:effectLst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effectLst/>
              </a:rPr>
              <a:t>tháng</a:t>
            </a:r>
            <a:r>
              <a:rPr lang="en-US" sz="2800" b="1" i="0" dirty="0">
                <a:solidFill>
                  <a:srgbClr val="FF0000"/>
                </a:solidFill>
                <a:effectLst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effectLst/>
              </a:rPr>
              <a:t>có</a:t>
            </a:r>
            <a:r>
              <a:rPr lang="en-US" sz="2800" b="1" i="0" dirty="0">
                <a:solidFill>
                  <a:srgbClr val="FF0000"/>
                </a:solidFill>
                <a:effectLst/>
              </a:rPr>
              <a:t> 30 </a:t>
            </a:r>
            <a:r>
              <a:rPr lang="en-US" sz="2800" b="1" i="0" dirty="0" err="1">
                <a:solidFill>
                  <a:srgbClr val="FF0000"/>
                </a:solidFill>
                <a:effectLst/>
              </a:rPr>
              <a:t>ngày</a:t>
            </a:r>
            <a:r>
              <a:rPr lang="en-US" sz="2800" b="1" i="0" dirty="0">
                <a:solidFill>
                  <a:srgbClr val="FF0000"/>
                </a:solidFill>
                <a:effectLst/>
              </a:rPr>
              <a:t>: </a:t>
            </a:r>
            <a:r>
              <a:rPr lang="en-US" sz="2800" b="1" i="0" dirty="0" err="1">
                <a:solidFill>
                  <a:srgbClr val="FF0000"/>
                </a:solidFill>
                <a:effectLst/>
              </a:rPr>
              <a:t>Tháng</a:t>
            </a:r>
            <a:r>
              <a:rPr lang="en-US" sz="2800" b="1" i="0" dirty="0">
                <a:solidFill>
                  <a:srgbClr val="FF0000"/>
                </a:solidFill>
                <a:effectLst/>
              </a:rPr>
              <a:t> 4, </a:t>
            </a:r>
            <a:r>
              <a:rPr lang="en-US" sz="2800" b="1" i="0" dirty="0" err="1">
                <a:solidFill>
                  <a:srgbClr val="FF0000"/>
                </a:solidFill>
                <a:effectLst/>
              </a:rPr>
              <a:t>tháng</a:t>
            </a:r>
            <a:r>
              <a:rPr lang="en-US" sz="2800" b="1" i="0" dirty="0">
                <a:solidFill>
                  <a:srgbClr val="FF0000"/>
                </a:solidFill>
                <a:effectLst/>
              </a:rPr>
              <a:t> 6, </a:t>
            </a:r>
            <a:r>
              <a:rPr lang="en-US" sz="2800" b="1" i="0" dirty="0" err="1">
                <a:solidFill>
                  <a:srgbClr val="FF0000"/>
                </a:solidFill>
                <a:effectLst/>
              </a:rPr>
              <a:t>tháng</a:t>
            </a:r>
            <a:r>
              <a:rPr lang="en-US" sz="2800" b="1" i="0" dirty="0">
                <a:solidFill>
                  <a:srgbClr val="FF0000"/>
                </a:solidFill>
                <a:effectLst/>
              </a:rPr>
              <a:t> 9, </a:t>
            </a:r>
            <a:r>
              <a:rPr lang="en-US" sz="2800" b="1" i="0" dirty="0" err="1">
                <a:solidFill>
                  <a:srgbClr val="FF0000"/>
                </a:solidFill>
                <a:effectLst/>
              </a:rPr>
              <a:t>tháng</a:t>
            </a:r>
            <a:r>
              <a:rPr lang="en-US" sz="2800" b="1" i="0" dirty="0">
                <a:solidFill>
                  <a:srgbClr val="FF0000"/>
                </a:solidFill>
                <a:effectLst/>
              </a:rPr>
              <a:t> 11</a:t>
            </a:r>
            <a:endParaRPr lang="en-US" sz="2800" b="1" dirty="0">
              <a:solidFill>
                <a:srgbClr val="FF0000"/>
              </a:solidFill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A1D768A4-35EE-DF93-744C-3BC545E590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9775" y="-34917"/>
            <a:ext cx="6372225" cy="6969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24DF2A0-EA60-67FA-32D1-ECBA3A905526}"/>
              </a:ext>
            </a:extLst>
          </p:cNvPr>
          <p:cNvSpPr txBox="1"/>
          <p:nvPr/>
        </p:nvSpPr>
        <p:spPr>
          <a:xfrm>
            <a:off x="523874" y="3381375"/>
            <a:ext cx="515302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solidFill>
                  <a:srgbClr val="FF0000"/>
                </a:solidFill>
              </a:rPr>
              <a:t>Những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tháng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có</a:t>
            </a:r>
            <a:r>
              <a:rPr lang="en-US" sz="2800" b="1" dirty="0">
                <a:solidFill>
                  <a:srgbClr val="FF0000"/>
                </a:solidFill>
              </a:rPr>
              <a:t> 31 </a:t>
            </a:r>
            <a:r>
              <a:rPr lang="en-US" sz="2800" b="1" dirty="0" err="1">
                <a:solidFill>
                  <a:srgbClr val="FF0000"/>
                </a:solidFill>
              </a:rPr>
              <a:t>ngày</a:t>
            </a:r>
            <a:r>
              <a:rPr lang="en-US" sz="2800" b="1" dirty="0">
                <a:solidFill>
                  <a:srgbClr val="FF0000"/>
                </a:solidFill>
              </a:rPr>
              <a:t>: </a:t>
            </a:r>
            <a:r>
              <a:rPr lang="en-US" sz="2800" b="1" dirty="0" err="1">
                <a:solidFill>
                  <a:srgbClr val="FF0000"/>
                </a:solidFill>
              </a:rPr>
              <a:t>Tháng</a:t>
            </a:r>
            <a:r>
              <a:rPr lang="en-US" sz="2800" b="1" dirty="0">
                <a:solidFill>
                  <a:srgbClr val="FF0000"/>
                </a:solidFill>
              </a:rPr>
              <a:t> 1, </a:t>
            </a:r>
            <a:r>
              <a:rPr lang="en-US" sz="2800" b="1" dirty="0" err="1">
                <a:solidFill>
                  <a:srgbClr val="FF0000"/>
                </a:solidFill>
              </a:rPr>
              <a:t>tháng</a:t>
            </a:r>
            <a:r>
              <a:rPr lang="en-US" sz="2800" b="1" dirty="0">
                <a:solidFill>
                  <a:srgbClr val="FF0000"/>
                </a:solidFill>
              </a:rPr>
              <a:t> 3, </a:t>
            </a:r>
            <a:r>
              <a:rPr lang="en-US" sz="2800" b="1" dirty="0" err="1">
                <a:solidFill>
                  <a:srgbClr val="FF0000"/>
                </a:solidFill>
              </a:rPr>
              <a:t>tháng</a:t>
            </a:r>
            <a:r>
              <a:rPr lang="en-US" sz="2800" b="1" dirty="0">
                <a:solidFill>
                  <a:srgbClr val="FF0000"/>
                </a:solidFill>
              </a:rPr>
              <a:t> 5, </a:t>
            </a:r>
            <a:r>
              <a:rPr lang="en-US" sz="2800" b="1" dirty="0" err="1">
                <a:solidFill>
                  <a:srgbClr val="FF0000"/>
                </a:solidFill>
              </a:rPr>
              <a:t>tháng</a:t>
            </a:r>
            <a:r>
              <a:rPr lang="en-US" sz="2800" b="1" dirty="0">
                <a:solidFill>
                  <a:srgbClr val="FF0000"/>
                </a:solidFill>
              </a:rPr>
              <a:t> 7, </a:t>
            </a:r>
            <a:r>
              <a:rPr lang="en-US" sz="2800" b="1" dirty="0" err="1">
                <a:solidFill>
                  <a:srgbClr val="FF0000"/>
                </a:solidFill>
              </a:rPr>
              <a:t>tháng</a:t>
            </a:r>
            <a:r>
              <a:rPr lang="en-US" sz="2800" b="1" dirty="0">
                <a:solidFill>
                  <a:srgbClr val="FF0000"/>
                </a:solidFill>
              </a:rPr>
              <a:t> 8, </a:t>
            </a:r>
            <a:r>
              <a:rPr lang="en-US" sz="2800" b="1" dirty="0" err="1">
                <a:solidFill>
                  <a:srgbClr val="FF0000"/>
                </a:solidFill>
              </a:rPr>
              <a:t>tháng</a:t>
            </a:r>
            <a:r>
              <a:rPr lang="en-US" sz="2800" b="1" dirty="0">
                <a:solidFill>
                  <a:srgbClr val="FF0000"/>
                </a:solidFill>
              </a:rPr>
              <a:t> 10, </a:t>
            </a:r>
            <a:r>
              <a:rPr lang="en-US" sz="2800" b="1" dirty="0" err="1">
                <a:solidFill>
                  <a:srgbClr val="FF0000"/>
                </a:solidFill>
              </a:rPr>
              <a:t>tháng</a:t>
            </a:r>
            <a:r>
              <a:rPr lang="en-US" sz="2800" b="1" dirty="0">
                <a:solidFill>
                  <a:srgbClr val="FF0000"/>
                </a:solidFill>
              </a:rPr>
              <a:t> 12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AAD2714-035A-7E73-7BD4-638C7FC26E34}"/>
              </a:ext>
            </a:extLst>
          </p:cNvPr>
          <p:cNvSpPr txBox="1"/>
          <p:nvPr/>
        </p:nvSpPr>
        <p:spPr>
          <a:xfrm>
            <a:off x="571499" y="5711130"/>
            <a:ext cx="51530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solidFill>
                  <a:srgbClr val="FF0000"/>
                </a:solidFill>
              </a:rPr>
              <a:t>Tháng</a:t>
            </a:r>
            <a:r>
              <a:rPr lang="en-US" sz="2800" b="1" dirty="0">
                <a:solidFill>
                  <a:srgbClr val="FF0000"/>
                </a:solidFill>
              </a:rPr>
              <a:t> 2 </a:t>
            </a:r>
            <a:r>
              <a:rPr lang="en-US" sz="2800" b="1" dirty="0" err="1">
                <a:solidFill>
                  <a:srgbClr val="FF0000"/>
                </a:solidFill>
              </a:rPr>
              <a:t>năm</a:t>
            </a:r>
            <a:r>
              <a:rPr lang="en-US" sz="2800" b="1" dirty="0">
                <a:solidFill>
                  <a:srgbClr val="FF0000"/>
                </a:solidFill>
              </a:rPr>
              <a:t> 2023 </a:t>
            </a:r>
            <a:r>
              <a:rPr lang="en-US" sz="2800" b="1" dirty="0" err="1">
                <a:solidFill>
                  <a:srgbClr val="FF0000"/>
                </a:solidFill>
              </a:rPr>
              <a:t>có</a:t>
            </a:r>
            <a:r>
              <a:rPr lang="en-US" sz="2800" b="1" dirty="0">
                <a:solidFill>
                  <a:srgbClr val="FF0000"/>
                </a:solidFill>
              </a:rPr>
              <a:t> 28 </a:t>
            </a:r>
            <a:r>
              <a:rPr lang="en-US" sz="2800" b="1" dirty="0" err="1">
                <a:solidFill>
                  <a:srgbClr val="FF0000"/>
                </a:solidFill>
              </a:rPr>
              <a:t>ngày</a:t>
            </a:r>
            <a:r>
              <a:rPr lang="en-US" sz="2800" b="1" dirty="0">
                <a:solidFill>
                  <a:srgbClr val="FF00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70952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7" grpId="0"/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39656B7-D7DB-FB06-B719-5E2D3DE60DF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"/>
                    </a14:imgEffect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rcRect t="376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EBDB1C8-BB9B-8E37-4862-A1C1058766F2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0026" y="100037"/>
            <a:ext cx="1366818" cy="1952283"/>
          </a:xfrm>
          <a:prstGeom prst="rect">
            <a:avLst/>
          </a:prstGeom>
        </p:spPr>
      </p:pic>
      <p:sp>
        <p:nvSpPr>
          <p:cNvPr id="94" name="Oval 93">
            <a:extLst>
              <a:ext uri="{FF2B5EF4-FFF2-40B4-BE49-F238E27FC236}">
                <a16:creationId xmlns:a16="http://schemas.microsoft.com/office/drawing/2014/main" id="{AF55708D-1C47-2C4D-778A-92D634A04B05}"/>
              </a:ext>
            </a:extLst>
          </p:cNvPr>
          <p:cNvSpPr/>
          <p:nvPr/>
        </p:nvSpPr>
        <p:spPr>
          <a:xfrm>
            <a:off x="3514960" y="456692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95" name="Oval 94">
            <a:extLst>
              <a:ext uri="{FF2B5EF4-FFF2-40B4-BE49-F238E27FC236}">
                <a16:creationId xmlns:a16="http://schemas.microsoft.com/office/drawing/2014/main" id="{7EB562E0-C645-04DF-18DF-A23EACA7CFD0}"/>
              </a:ext>
            </a:extLst>
          </p:cNvPr>
          <p:cNvSpPr/>
          <p:nvPr/>
        </p:nvSpPr>
        <p:spPr>
          <a:xfrm>
            <a:off x="5093076" y="283972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96" name="Oval 95">
            <a:extLst>
              <a:ext uri="{FF2B5EF4-FFF2-40B4-BE49-F238E27FC236}">
                <a16:creationId xmlns:a16="http://schemas.microsoft.com/office/drawing/2014/main" id="{3ACA9EE3-1B45-23B9-EE2B-0AE636F96795}"/>
              </a:ext>
            </a:extLst>
          </p:cNvPr>
          <p:cNvSpPr/>
          <p:nvPr/>
        </p:nvSpPr>
        <p:spPr>
          <a:xfrm>
            <a:off x="3514960" y="139954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pic>
        <p:nvPicPr>
          <p:cNvPr id="14" name="Picture 13" descr="A picture containing toy&#10;&#10;Description automatically generated">
            <a:extLst>
              <a:ext uri="{FF2B5EF4-FFF2-40B4-BE49-F238E27FC236}">
                <a16:creationId xmlns:a16="http://schemas.microsoft.com/office/drawing/2014/main" id="{2D0B4918-2BF2-8CB2-C85D-848ABE1B893E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3008" y="3134360"/>
            <a:ext cx="2100718" cy="185928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ED9C442-A50D-5789-C74F-94CBFF9FF37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24916" y="277319"/>
            <a:ext cx="5590517" cy="1121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6331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0.00069 L -4.16667E-7 -0.00023 C 0.01081 0.00579 0.01875 0.0132 0.03008 0.01366 C 0.03776 0.01366 0.04544 0.01227 0.05313 0.01158 C 0.06042 -2.59259E-6 0.06771 -0.01041 0.07513 -0.0206 C 0.08086 -0.0287 0.08724 -0.03518 0.0931 -0.04328 C 0.09818 -0.05 0.10339 -0.05694 0.10807 -0.06528 C 0.11211 -0.07338 0.11914 -0.0912 0.11914 -0.09074 C 0.11979 -0.09398 0.12031 -0.09884 0.12109 -0.10185 C 0.12266 -0.10856 0.12539 -0.11458 0.12617 -0.12245 C 0.1276 -0.13657 0.12253 -0.15764 0.11914 -0.16759 C 0.11615 -0.17615 0.09258 -0.23935 0.08307 -0.2449 C 0.07188 -0.25023 0.07787 -0.24768 0.0651 -0.25231 L -4.16667E-7 -0.2449 C -0.00365 -0.24352 -0.00742 -0.2419 -0.01094 -0.23958 C -0.01615 -0.23588 -0.02096 -0.22963 -0.02591 -0.22384 C -0.05026 -0.19606 -0.02591 -0.22199 -0.04896 -0.18958 C -0.07018 -0.16088 -0.05221 -0.19282 -0.07109 -0.16088 C -0.07747 -0.14953 -0.08359 -0.13796 -0.08997 -0.12639 C -0.09544 -0.11759 -0.09492 -0.11921 -0.10091 -0.10694 C -0.10469 -0.09884 -0.1082 -0.08958 -0.11211 -0.08171 C -0.13737 -0.03171 -0.12617 -0.05486 -0.14401 -0.02523 C -0.15755 -0.00324 -0.15807 0.00394 -0.17695 0.02709 C -0.18086 0.03125 -0.17604 0.03912 -0.18802 0.04028 L -0.24896 0.03426 " pathEditMode="relative" rAng="0" ptsTypes="AAAAAAAAAAAAAAAAAAAAAAAAA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33" y="-10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CA04050-1BDE-CC80-DAAB-67E84D8528A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000"/>
                    </a14:imgEffect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rcRect t="351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4C2C5F4-9189-2309-B66D-CAC5F9ADECB6}"/>
              </a:ext>
            </a:extLst>
          </p:cNvPr>
          <p:cNvSpPr txBox="1"/>
          <p:nvPr/>
        </p:nvSpPr>
        <p:spPr>
          <a:xfrm>
            <a:off x="4368800" y="659676"/>
            <a:ext cx="466344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Luyện</a:t>
            </a:r>
            <a:r>
              <a:rPr kumimoji="0" lang="en-US" sz="66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tập</a:t>
            </a:r>
            <a:endParaRPr kumimoji="0" lang="en-US" sz="66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00206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 descr="A picture containing shape&#10;&#10;Description automatically generated">
            <a:extLst>
              <a:ext uri="{FF2B5EF4-FFF2-40B4-BE49-F238E27FC236}">
                <a16:creationId xmlns:a16="http://schemas.microsoft.com/office/drawing/2014/main" id="{1A4F4BD6-DC71-76BF-CD10-9F61B1BD34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1125" y="66675"/>
            <a:ext cx="1123950" cy="1123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1846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9EF9E3F-FF8D-702C-35AD-1EC72115783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6" name="Rectangle: Rounded Corners 125">
            <a:extLst>
              <a:ext uri="{FF2B5EF4-FFF2-40B4-BE49-F238E27FC236}">
                <a16:creationId xmlns:a16="http://schemas.microsoft.com/office/drawing/2014/main" id="{F05672D2-7050-550E-BC6C-77282C240083}"/>
              </a:ext>
            </a:extLst>
          </p:cNvPr>
          <p:cNvSpPr/>
          <p:nvPr/>
        </p:nvSpPr>
        <p:spPr>
          <a:xfrm>
            <a:off x="329380" y="203360"/>
            <a:ext cx="11533239" cy="6451279"/>
          </a:xfrm>
          <a:prstGeom prst="roundRect">
            <a:avLst>
              <a:gd name="adj" fmla="val 9491"/>
            </a:avLst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4133A239-9062-32DD-1227-667226A55831}"/>
              </a:ext>
            </a:extLst>
          </p:cNvPr>
          <p:cNvSpPr/>
          <p:nvPr/>
        </p:nvSpPr>
        <p:spPr>
          <a:xfrm>
            <a:off x="605884" y="37592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7741893-F424-9620-6A14-3D87DE5F72C6}"/>
              </a:ext>
            </a:extLst>
          </p:cNvPr>
          <p:cNvSpPr txBox="1"/>
          <p:nvPr/>
        </p:nvSpPr>
        <p:spPr>
          <a:xfrm>
            <a:off x="1238250" y="318770"/>
            <a:ext cx="95097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3200" b="1" dirty="0" err="1">
                <a:solidFill>
                  <a:prstClr val="black"/>
                </a:solidFill>
              </a:rPr>
              <a:t>Xem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tờ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lịch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tháng</a:t>
            </a:r>
            <a:r>
              <a:rPr lang="en-US" sz="3200" b="1" dirty="0">
                <a:solidFill>
                  <a:prstClr val="black"/>
                </a:solidFill>
              </a:rPr>
              <a:t> 3 </a:t>
            </a:r>
            <a:r>
              <a:rPr lang="en-US" sz="3200" b="1" dirty="0" err="1">
                <a:solidFill>
                  <a:prstClr val="black"/>
                </a:solidFill>
              </a:rPr>
              <a:t>rồi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trả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lời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các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câu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hỏi</a:t>
            </a:r>
            <a:r>
              <a:rPr lang="en-US" sz="3200" b="1" dirty="0">
                <a:solidFill>
                  <a:prstClr val="black"/>
                </a:solidFill>
              </a:rPr>
              <a:t>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64B8F13-85FA-F15F-3C30-6DF2A5FC185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43124" y="990599"/>
            <a:ext cx="7515225" cy="26738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1341562-1BA7-172B-6562-7A5C0B9852CB}"/>
              </a:ext>
            </a:extLst>
          </p:cNvPr>
          <p:cNvSpPr txBox="1"/>
          <p:nvPr/>
        </p:nvSpPr>
        <p:spPr>
          <a:xfrm>
            <a:off x="1104899" y="3852545"/>
            <a:ext cx="102393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a) Trường của Rô-bốt sẽ đi cắm trại vào Chủ nhật cuối cùng của tháng 3. Hỏi đó là ngày nào?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93FAB913-6BD0-B39A-3D5E-EE5142EAC9B0}"/>
              </a:ext>
            </a:extLst>
          </p:cNvPr>
          <p:cNvSpPr/>
          <p:nvPr/>
        </p:nvSpPr>
        <p:spPr>
          <a:xfrm>
            <a:off x="8610600" y="3114676"/>
            <a:ext cx="371475" cy="323850"/>
          </a:xfrm>
          <a:prstGeom prst="ellipse">
            <a:avLst/>
          </a:prstGeom>
          <a:noFill/>
          <a:ln w="57150">
            <a:solidFill>
              <a:srgbClr val="C62E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7E26CDB3-968D-E835-0B1F-A8B631DC2DF2}"/>
              </a:ext>
            </a:extLst>
          </p:cNvPr>
          <p:cNvSpPr/>
          <p:nvPr/>
        </p:nvSpPr>
        <p:spPr>
          <a:xfrm>
            <a:off x="5591175" y="4305300"/>
            <a:ext cx="1666875" cy="4953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</a:rPr>
              <a:t>Ngày</a:t>
            </a:r>
            <a:r>
              <a:rPr lang="en-US" sz="3200" b="1" dirty="0">
                <a:solidFill>
                  <a:srgbClr val="FF0000"/>
                </a:solidFill>
              </a:rPr>
              <a:t> 31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29B5B7A-9C9C-DD5B-438C-56F1F6F1F568}"/>
              </a:ext>
            </a:extLst>
          </p:cNvPr>
          <p:cNvSpPr txBox="1"/>
          <p:nvPr/>
        </p:nvSpPr>
        <p:spPr>
          <a:xfrm>
            <a:off x="1133474" y="5043170"/>
            <a:ext cx="102393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b) Ngày cuối cùng của tháng ba là Chủ Nhật. Ngày đầu tiên của tháng 4 cùng năm là thứ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mấy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vi-VN" sz="2800" b="1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235DEADA-4EE5-9662-22D4-79FFF9887D42}"/>
              </a:ext>
            </a:extLst>
          </p:cNvPr>
          <p:cNvSpPr/>
          <p:nvPr/>
        </p:nvSpPr>
        <p:spPr>
          <a:xfrm>
            <a:off x="5715000" y="5543550"/>
            <a:ext cx="1666875" cy="4953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</a:rPr>
              <a:t>Thứ</a:t>
            </a:r>
            <a:r>
              <a:rPr lang="en-US" sz="3200" b="1" dirty="0">
                <a:solidFill>
                  <a:srgbClr val="FF0000"/>
                </a:solidFill>
              </a:rPr>
              <a:t> Hai</a:t>
            </a:r>
          </a:p>
        </p:txBody>
      </p:sp>
    </p:spTree>
    <p:extLst>
      <p:ext uri="{BB962C8B-B14F-4D97-AF65-F5344CB8AC3E}">
        <p14:creationId xmlns:p14="http://schemas.microsoft.com/office/powerpoint/2010/main" val="121090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ng 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2" grpId="0"/>
      <p:bldP spid="10" grpId="0"/>
      <p:bldP spid="11" grpId="0" animBg="1"/>
      <p:bldP spid="15" grpId="0" animBg="1"/>
      <p:bldP spid="16" grpId="0"/>
      <p:bldP spid="1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9EF9E3F-FF8D-702C-35AD-1EC72115783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50738B32-F02F-61E9-FCD6-293D634C0FD1}"/>
              </a:ext>
            </a:extLst>
          </p:cNvPr>
          <p:cNvSpPr/>
          <p:nvPr/>
        </p:nvSpPr>
        <p:spPr>
          <a:xfrm>
            <a:off x="329380" y="203360"/>
            <a:ext cx="11533239" cy="6451279"/>
          </a:xfrm>
          <a:prstGeom prst="roundRect">
            <a:avLst>
              <a:gd name="adj" fmla="val 9491"/>
            </a:avLst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54" name="组合 6">
            <a:extLst>
              <a:ext uri="{FF2B5EF4-FFF2-40B4-BE49-F238E27FC236}">
                <a16:creationId xmlns:a16="http://schemas.microsoft.com/office/drawing/2014/main" id="{3739334D-094A-BB21-45CC-245AF25BDE1C}"/>
              </a:ext>
            </a:extLst>
          </p:cNvPr>
          <p:cNvGrpSpPr/>
          <p:nvPr/>
        </p:nvGrpSpPr>
        <p:grpSpPr>
          <a:xfrm>
            <a:off x="1266795" y="324793"/>
            <a:ext cx="3922078" cy="3922078"/>
            <a:chOff x="3051715" y="1629522"/>
            <a:chExt cx="7107908" cy="7107908"/>
          </a:xfrm>
        </p:grpSpPr>
        <p:sp>
          <p:nvSpPr>
            <p:cNvPr id="55" name="弧形 7">
              <a:extLst>
                <a:ext uri="{FF2B5EF4-FFF2-40B4-BE49-F238E27FC236}">
                  <a16:creationId xmlns:a16="http://schemas.microsoft.com/office/drawing/2014/main" id="{E14FB849-40F2-3C9D-575F-15D7FA71235B}"/>
                </a:ext>
              </a:extLst>
            </p:cNvPr>
            <p:cNvSpPr/>
            <p:nvPr/>
          </p:nvSpPr>
          <p:spPr>
            <a:xfrm>
              <a:off x="3649687" y="2170235"/>
              <a:ext cx="5852160" cy="5852160"/>
            </a:xfrm>
            <a:prstGeom prst="arc">
              <a:avLst>
                <a:gd name="adj1" fmla="val 10783137"/>
                <a:gd name="adj2" fmla="val 21423404"/>
              </a:avLst>
            </a:prstGeom>
            <a:ln w="38100">
              <a:solidFill>
                <a:srgbClr val="64E4F2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56" name="弧形 8">
              <a:extLst>
                <a:ext uri="{FF2B5EF4-FFF2-40B4-BE49-F238E27FC236}">
                  <a16:creationId xmlns:a16="http://schemas.microsoft.com/office/drawing/2014/main" id="{BB984431-4121-C09C-39B0-E1B0054D3E6F}"/>
                </a:ext>
              </a:extLst>
            </p:cNvPr>
            <p:cNvSpPr/>
            <p:nvPr/>
          </p:nvSpPr>
          <p:spPr>
            <a:xfrm>
              <a:off x="3473839" y="2023989"/>
              <a:ext cx="6197699" cy="6197699"/>
            </a:xfrm>
            <a:prstGeom prst="arc">
              <a:avLst>
                <a:gd name="adj1" fmla="val 10783137"/>
                <a:gd name="adj2" fmla="val 21575808"/>
              </a:avLst>
            </a:prstGeom>
            <a:ln w="38100">
              <a:solidFill>
                <a:srgbClr val="AEE34F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57" name="弧形 9">
              <a:extLst>
                <a:ext uri="{FF2B5EF4-FFF2-40B4-BE49-F238E27FC236}">
                  <a16:creationId xmlns:a16="http://schemas.microsoft.com/office/drawing/2014/main" id="{00FB5416-FDFC-2F51-E617-2CB3D49CDF7C}"/>
                </a:ext>
              </a:extLst>
            </p:cNvPr>
            <p:cNvSpPr/>
            <p:nvPr/>
          </p:nvSpPr>
          <p:spPr>
            <a:xfrm>
              <a:off x="3321439" y="1895035"/>
              <a:ext cx="6525946" cy="6525946"/>
            </a:xfrm>
            <a:prstGeom prst="arc">
              <a:avLst>
                <a:gd name="adj1" fmla="val 10783137"/>
                <a:gd name="adj2" fmla="val 68847"/>
              </a:avLst>
            </a:prstGeom>
            <a:ln w="38100">
              <a:solidFill>
                <a:srgbClr val="FFD347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58" name="弧形 10">
              <a:extLst>
                <a:ext uri="{FF2B5EF4-FFF2-40B4-BE49-F238E27FC236}">
                  <a16:creationId xmlns:a16="http://schemas.microsoft.com/office/drawing/2014/main" id="{27E614D7-5CA5-359D-5D12-3D58A9E6A478}"/>
                </a:ext>
              </a:extLst>
            </p:cNvPr>
            <p:cNvSpPr/>
            <p:nvPr/>
          </p:nvSpPr>
          <p:spPr>
            <a:xfrm>
              <a:off x="3169038" y="1766082"/>
              <a:ext cx="6819022" cy="6819022"/>
            </a:xfrm>
            <a:prstGeom prst="arc">
              <a:avLst>
                <a:gd name="adj1" fmla="val 10783137"/>
                <a:gd name="adj2" fmla="val 77825"/>
              </a:avLst>
            </a:prstGeom>
            <a:ln w="38100">
              <a:solidFill>
                <a:srgbClr val="FDA155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59" name="弧形 11">
              <a:extLst>
                <a:ext uri="{FF2B5EF4-FFF2-40B4-BE49-F238E27FC236}">
                  <a16:creationId xmlns:a16="http://schemas.microsoft.com/office/drawing/2014/main" id="{31231460-7E9F-7740-B814-7449FDC74105}"/>
                </a:ext>
              </a:extLst>
            </p:cNvPr>
            <p:cNvSpPr/>
            <p:nvPr/>
          </p:nvSpPr>
          <p:spPr>
            <a:xfrm>
              <a:off x="3051715" y="1629522"/>
              <a:ext cx="7107908" cy="7107908"/>
            </a:xfrm>
            <a:prstGeom prst="arc">
              <a:avLst>
                <a:gd name="adj1" fmla="val 10783137"/>
                <a:gd name="adj2" fmla="val 191996"/>
              </a:avLst>
            </a:prstGeom>
            <a:ln w="38100">
              <a:solidFill>
                <a:srgbClr val="FF9FAF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</p:grpSp>
      <p:sp>
        <p:nvSpPr>
          <p:cNvPr id="60" name="任意多边形 82">
            <a:extLst>
              <a:ext uri="{FF2B5EF4-FFF2-40B4-BE49-F238E27FC236}">
                <a16:creationId xmlns:a16="http://schemas.microsoft.com/office/drawing/2014/main" id="{E8CE96C4-9A5A-2644-2824-42ECCA909F14}"/>
              </a:ext>
            </a:extLst>
          </p:cNvPr>
          <p:cNvSpPr/>
          <p:nvPr/>
        </p:nvSpPr>
        <p:spPr>
          <a:xfrm rot="5400000">
            <a:off x="1592671" y="40832"/>
            <a:ext cx="1388203" cy="3931244"/>
          </a:xfrm>
          <a:custGeom>
            <a:avLst/>
            <a:gdLst>
              <a:gd name="connsiteX0" fmla="*/ 0 w 1975995"/>
              <a:gd name="connsiteY0" fmla="*/ 1141593 h 4720095"/>
              <a:gd name="connsiteX1" fmla="*/ 0 w 1975995"/>
              <a:gd name="connsiteY1" fmla="*/ 987997 h 4720095"/>
              <a:gd name="connsiteX2" fmla="*/ 987997 w 1975995"/>
              <a:gd name="connsiteY2" fmla="*/ 0 h 4720095"/>
              <a:gd name="connsiteX3" fmla="*/ 1975994 w 1975995"/>
              <a:gd name="connsiteY3" fmla="*/ 987997 h 4720095"/>
              <a:gd name="connsiteX4" fmla="*/ 1975994 w 1975995"/>
              <a:gd name="connsiteY4" fmla="*/ 1095950 h 4720095"/>
              <a:gd name="connsiteX5" fmla="*/ 1975995 w 1975995"/>
              <a:gd name="connsiteY5" fmla="*/ 1095950 h 4720095"/>
              <a:gd name="connsiteX6" fmla="*/ 1975995 w 1975995"/>
              <a:gd name="connsiteY6" fmla="*/ 4720095 h 4720095"/>
              <a:gd name="connsiteX7" fmla="*/ 2815 w 1975995"/>
              <a:gd name="connsiteY7" fmla="*/ 4720095 h 4720095"/>
              <a:gd name="connsiteX8" fmla="*/ 2815 w 1975995"/>
              <a:gd name="connsiteY8" fmla="*/ 1197340 h 4720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75995" h="4720095">
                <a:moveTo>
                  <a:pt x="0" y="1141593"/>
                </a:moveTo>
                <a:lnTo>
                  <a:pt x="0" y="987997"/>
                </a:lnTo>
                <a:cubicBezTo>
                  <a:pt x="0" y="442341"/>
                  <a:pt x="442341" y="0"/>
                  <a:pt x="987997" y="0"/>
                </a:cubicBezTo>
                <a:cubicBezTo>
                  <a:pt x="1533653" y="0"/>
                  <a:pt x="1975994" y="442341"/>
                  <a:pt x="1975994" y="987997"/>
                </a:cubicBezTo>
                <a:lnTo>
                  <a:pt x="1975994" y="1095950"/>
                </a:lnTo>
                <a:lnTo>
                  <a:pt x="1975995" y="1095950"/>
                </a:lnTo>
                <a:lnTo>
                  <a:pt x="1975995" y="4720095"/>
                </a:lnTo>
                <a:lnTo>
                  <a:pt x="2815" y="4720095"/>
                </a:lnTo>
                <a:lnTo>
                  <a:pt x="2815" y="1197340"/>
                </a:lnTo>
                <a:close/>
              </a:path>
            </a:pathLst>
          </a:custGeom>
          <a:solidFill>
            <a:srgbClr val="0F6F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ea"/>
              <a:sym typeface="+mn-lt"/>
            </a:endParaRPr>
          </a:p>
        </p:txBody>
      </p:sp>
      <p:grpSp>
        <p:nvGrpSpPr>
          <p:cNvPr id="61" name="组合 3">
            <a:extLst>
              <a:ext uri="{FF2B5EF4-FFF2-40B4-BE49-F238E27FC236}">
                <a16:creationId xmlns:a16="http://schemas.microsoft.com/office/drawing/2014/main" id="{781A0052-F7D0-42C4-6782-8210F1EE2C39}"/>
              </a:ext>
            </a:extLst>
          </p:cNvPr>
          <p:cNvGrpSpPr/>
          <p:nvPr/>
        </p:nvGrpSpPr>
        <p:grpSpPr>
          <a:xfrm flipH="1">
            <a:off x="3239650" y="1661118"/>
            <a:ext cx="1965645" cy="1232847"/>
            <a:chOff x="594425" y="1153191"/>
            <a:chExt cx="2605975" cy="1634460"/>
          </a:xfrm>
        </p:grpSpPr>
        <p:sp>
          <p:nvSpPr>
            <p:cNvPr id="62" name="任意多边形 9">
              <a:extLst>
                <a:ext uri="{FF2B5EF4-FFF2-40B4-BE49-F238E27FC236}">
                  <a16:creationId xmlns:a16="http://schemas.microsoft.com/office/drawing/2014/main" id="{FCCF2A17-9A19-7510-6A23-E6EF82F7BCA9}"/>
                </a:ext>
              </a:extLst>
            </p:cNvPr>
            <p:cNvSpPr/>
            <p:nvPr/>
          </p:nvSpPr>
          <p:spPr>
            <a:xfrm>
              <a:off x="616196" y="1175175"/>
              <a:ext cx="2584204" cy="1612476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noFill/>
            </a:ln>
            <a:effectLst>
              <a:outerShdw blurRad="152400" dist="88900" dir="5400000" algn="t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63" name="任意多边形 10">
              <a:extLst>
                <a:ext uri="{FF2B5EF4-FFF2-40B4-BE49-F238E27FC236}">
                  <a16:creationId xmlns:a16="http://schemas.microsoft.com/office/drawing/2014/main" id="{620D7397-9475-4009-2B68-1DEC2575D764}"/>
                </a:ext>
              </a:extLst>
            </p:cNvPr>
            <p:cNvSpPr/>
            <p:nvPr/>
          </p:nvSpPr>
          <p:spPr>
            <a:xfrm>
              <a:off x="594425" y="1153191"/>
              <a:ext cx="2584204" cy="1612476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innerShdw blurRad="355600" dist="101600" dir="3600000">
                <a:srgbClr val="19B4C9">
                  <a:alpha val="51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</p:grpSp>
      <p:grpSp>
        <p:nvGrpSpPr>
          <p:cNvPr id="64" name="组合 12">
            <a:extLst>
              <a:ext uri="{FF2B5EF4-FFF2-40B4-BE49-F238E27FC236}">
                <a16:creationId xmlns:a16="http://schemas.microsoft.com/office/drawing/2014/main" id="{69338F75-5916-87DC-9B26-C3B0AFB4C33D}"/>
              </a:ext>
            </a:extLst>
          </p:cNvPr>
          <p:cNvGrpSpPr/>
          <p:nvPr/>
        </p:nvGrpSpPr>
        <p:grpSpPr>
          <a:xfrm>
            <a:off x="3395552" y="1567731"/>
            <a:ext cx="619808" cy="623440"/>
            <a:chOff x="1267237" y="4149067"/>
            <a:chExt cx="1172591" cy="1179462"/>
          </a:xfrm>
        </p:grpSpPr>
        <p:sp>
          <p:nvSpPr>
            <p:cNvPr id="65" name="五角星 2">
              <a:extLst>
                <a:ext uri="{FF2B5EF4-FFF2-40B4-BE49-F238E27FC236}">
                  <a16:creationId xmlns:a16="http://schemas.microsoft.com/office/drawing/2014/main" id="{18105884-A346-9B0D-C6D7-EEFB0A873AE9}"/>
                </a:ext>
              </a:extLst>
            </p:cNvPr>
            <p:cNvSpPr/>
            <p:nvPr/>
          </p:nvSpPr>
          <p:spPr>
            <a:xfrm rot="1013228">
              <a:off x="1267237" y="4149067"/>
              <a:ext cx="1172591" cy="1179462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rgbClr val="FDDF03"/>
            </a:solidFill>
            <a:ln w="63500">
              <a:noFill/>
            </a:ln>
            <a:effectLst>
              <a:outerShdw blurRad="190500" dist="63500" dir="5400000" algn="t" rotWithShape="0">
                <a:prstClr val="black">
                  <a:alpha val="20000"/>
                </a:prstClr>
              </a:outerShdw>
            </a:effectLst>
            <a:scene3d>
              <a:camera prst="orthographicFront"/>
              <a:lightRig rig="threePt" dir="t"/>
            </a:scene3d>
            <a:sp3d extrusionH="76200" contourW="31750" prstMaterial="plastic">
              <a:bevelT w="438150" h="158750" prst="angle"/>
              <a:bevelB w="88900"/>
              <a:extrusionClr>
                <a:srgbClr val="0DDBF1"/>
              </a:extrusionClr>
              <a:contourClr>
                <a:schemeClr val="bg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66" name="文本框 14">
              <a:extLst>
                <a:ext uri="{FF2B5EF4-FFF2-40B4-BE49-F238E27FC236}">
                  <a16:creationId xmlns:a16="http://schemas.microsoft.com/office/drawing/2014/main" id="{B5F56686-6A08-CAAD-285C-00BC0D61AF7D}"/>
                </a:ext>
              </a:extLst>
            </p:cNvPr>
            <p:cNvSpPr txBox="1"/>
            <p:nvPr/>
          </p:nvSpPr>
          <p:spPr>
            <a:xfrm>
              <a:off x="1496257" y="4521472"/>
              <a:ext cx="226907" cy="71828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 dirty="0">
                <a:ln w="25400">
                  <a:solidFill>
                    <a:srgbClr val="20B6B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</p:grpSp>
      <p:sp>
        <p:nvSpPr>
          <p:cNvPr id="67" name="Text Placeholder 7">
            <a:extLst>
              <a:ext uri="{FF2B5EF4-FFF2-40B4-BE49-F238E27FC236}">
                <a16:creationId xmlns:a16="http://schemas.microsoft.com/office/drawing/2014/main" id="{C4AB01DC-D725-6E59-B5B5-5DABEBF5CF82}"/>
              </a:ext>
            </a:extLst>
          </p:cNvPr>
          <p:cNvSpPr txBox="1">
            <a:spLocks/>
          </p:cNvSpPr>
          <p:nvPr/>
        </p:nvSpPr>
        <p:spPr>
          <a:xfrm>
            <a:off x="1860374" y="2987352"/>
            <a:ext cx="3477551" cy="1268854"/>
          </a:xfrm>
          <a:prstGeom prst="rect">
            <a:avLst/>
          </a:prstGeom>
        </p:spPr>
        <p:txBody>
          <a:bodyPr vert="horz" lIns="0" tIns="103866" rIns="0" bIns="103866" anchor="t"/>
          <a:lstStyle>
            <a:lvl1pPr marL="0" indent="0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66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Lato Regular"/>
                <a:ea typeface="+mn-ea"/>
                <a:cs typeface="Lato Regular"/>
              </a:defRPr>
            </a:lvl1pPr>
            <a:lvl2pPr marL="1041400" indent="-400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04963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47900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90838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34603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77258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19911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62567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đưa đồng hồ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68" name="Text Placeholder 7">
            <a:extLst>
              <a:ext uri="{FF2B5EF4-FFF2-40B4-BE49-F238E27FC236}">
                <a16:creationId xmlns:a16="http://schemas.microsoft.com/office/drawing/2014/main" id="{45149360-016B-B3B3-D2B3-91A091E79DB5}"/>
              </a:ext>
            </a:extLst>
          </p:cNvPr>
          <p:cNvSpPr txBox="1">
            <a:spLocks/>
          </p:cNvSpPr>
          <p:nvPr/>
        </p:nvSpPr>
        <p:spPr>
          <a:xfrm>
            <a:off x="1796990" y="4699409"/>
            <a:ext cx="5714153" cy="1284933"/>
          </a:xfrm>
          <a:prstGeom prst="rect">
            <a:avLst/>
          </a:prstGeom>
        </p:spPr>
        <p:txBody>
          <a:bodyPr vert="horz" lIns="0" tIns="103866" rIns="0" bIns="103866" anchor="t"/>
          <a:lstStyle>
            <a:lvl1pPr marL="0" indent="0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66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Lato Regular"/>
                <a:ea typeface="+mn-ea"/>
                <a:cs typeface="Lato Regular"/>
              </a:defRPr>
            </a:lvl1pPr>
            <a:lvl2pPr marL="1041400" indent="-400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04963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47900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90838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34603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77258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19911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62567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Lato Regular" panose="020F0502020204030203" pitchFamily="34" charset="0"/>
                <a:cs typeface="Lato Regular" panose="020F0502020204030203" pitchFamily="34" charset="0"/>
              </a:rPr>
              <a:t>HS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Lato Regular" panose="020F0502020204030203" pitchFamily="34" charset="0"/>
                <a:cs typeface="Lato Regular" panose="020F0502020204030203" pitchFamily="34" charset="0"/>
              </a:rPr>
              <a:t>đọc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Lato Regular" panose="020F0502020204030203" pitchFamily="34" charset="0"/>
                <a:cs typeface="Lato Regular" panose="020F0502020204030203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Lato Regular" panose="020F0502020204030203" pitchFamily="34" charset="0"/>
                <a:cs typeface="Lato Regular" panose="020F0502020204030203" pitchFamily="34" charset="0"/>
              </a:rPr>
              <a:t>giờ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Lato Regular" panose="020F0502020204030203" pitchFamily="34" charset="0"/>
              <a:cs typeface="Lato Regular" panose="020F0502020204030203" pitchFamily="34" charset="0"/>
            </a:endParaRPr>
          </a:p>
        </p:txBody>
      </p:sp>
      <p:grpSp>
        <p:nvGrpSpPr>
          <p:cNvPr id="69" name="组合 32">
            <a:extLst>
              <a:ext uri="{FF2B5EF4-FFF2-40B4-BE49-F238E27FC236}">
                <a16:creationId xmlns:a16="http://schemas.microsoft.com/office/drawing/2014/main" id="{FFF0BEC9-4EDB-D248-9DAA-67EAF7EA85E4}"/>
              </a:ext>
            </a:extLst>
          </p:cNvPr>
          <p:cNvGrpSpPr/>
          <p:nvPr/>
        </p:nvGrpSpPr>
        <p:grpSpPr>
          <a:xfrm>
            <a:off x="502059" y="3026837"/>
            <a:ext cx="1228122" cy="1183134"/>
            <a:chOff x="5309122" y="3164740"/>
            <a:chExt cx="1228122" cy="1183134"/>
          </a:xfrm>
        </p:grpSpPr>
        <p:grpSp>
          <p:nvGrpSpPr>
            <p:cNvPr id="70" name="组合 41">
              <a:extLst>
                <a:ext uri="{FF2B5EF4-FFF2-40B4-BE49-F238E27FC236}">
                  <a16:creationId xmlns:a16="http://schemas.microsoft.com/office/drawing/2014/main" id="{82D97256-AB06-1BC3-7B1C-F90D4DCC9EEC}"/>
                </a:ext>
              </a:extLst>
            </p:cNvPr>
            <p:cNvGrpSpPr/>
            <p:nvPr/>
          </p:nvGrpSpPr>
          <p:grpSpPr>
            <a:xfrm>
              <a:off x="5309122" y="3164740"/>
              <a:ext cx="1228122" cy="1183134"/>
              <a:chOff x="6194242" y="728765"/>
              <a:chExt cx="1666064" cy="1605033"/>
            </a:xfrm>
          </p:grpSpPr>
          <p:sp>
            <p:nvSpPr>
              <p:cNvPr id="72" name="椭圆 42">
                <a:extLst>
                  <a:ext uri="{FF2B5EF4-FFF2-40B4-BE49-F238E27FC236}">
                    <a16:creationId xmlns:a16="http://schemas.microsoft.com/office/drawing/2014/main" id="{FE123F10-6004-5BDD-A9EE-7BDAD3E63D40}"/>
                  </a:ext>
                </a:extLst>
              </p:cNvPr>
              <p:cNvSpPr/>
              <p:nvPr/>
            </p:nvSpPr>
            <p:spPr>
              <a:xfrm>
                <a:off x="6206985" y="728767"/>
                <a:ext cx="1593898" cy="1593898"/>
              </a:xfrm>
              <a:prstGeom prst="ellipse">
                <a:avLst/>
              </a:prstGeom>
              <a:solidFill>
                <a:srgbClr val="9FB70D"/>
              </a:solidFill>
              <a:ln>
                <a:noFill/>
              </a:ln>
              <a:effectLst>
                <a:outerShdw blurRad="254000" dist="63500" dir="5400000" algn="t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grpSp>
            <p:nvGrpSpPr>
              <p:cNvPr id="73" name="组合 43">
                <a:extLst>
                  <a:ext uri="{FF2B5EF4-FFF2-40B4-BE49-F238E27FC236}">
                    <a16:creationId xmlns:a16="http://schemas.microsoft.com/office/drawing/2014/main" id="{E7FBE358-6908-8BCD-23B4-673B1977F58A}"/>
                  </a:ext>
                </a:extLst>
              </p:cNvPr>
              <p:cNvGrpSpPr/>
              <p:nvPr/>
            </p:nvGrpSpPr>
            <p:grpSpPr>
              <a:xfrm>
                <a:off x="6194242" y="728765"/>
                <a:ext cx="1666064" cy="1605033"/>
                <a:chOff x="6081947" y="4771376"/>
                <a:chExt cx="1666064" cy="1605033"/>
              </a:xfrm>
            </p:grpSpPr>
            <p:grpSp>
              <p:nvGrpSpPr>
                <p:cNvPr id="74" name="组合 44">
                  <a:extLst>
                    <a:ext uri="{FF2B5EF4-FFF2-40B4-BE49-F238E27FC236}">
                      <a16:creationId xmlns:a16="http://schemas.microsoft.com/office/drawing/2014/main" id="{AA972991-548B-3C86-5C0F-6872DFA6DE3F}"/>
                    </a:ext>
                  </a:extLst>
                </p:cNvPr>
                <p:cNvGrpSpPr/>
                <p:nvPr/>
              </p:nvGrpSpPr>
              <p:grpSpPr>
                <a:xfrm>
                  <a:off x="6081947" y="4771376"/>
                  <a:ext cx="1604351" cy="1605033"/>
                  <a:chOff x="9426725" y="1554934"/>
                  <a:chExt cx="1604351" cy="1605033"/>
                </a:xfrm>
              </p:grpSpPr>
              <p:sp>
                <p:nvSpPr>
                  <p:cNvPr id="76" name="椭圆 46">
                    <a:extLst>
                      <a:ext uri="{FF2B5EF4-FFF2-40B4-BE49-F238E27FC236}">
                        <a16:creationId xmlns:a16="http://schemas.microsoft.com/office/drawing/2014/main" id="{216ED5D1-AF07-98E1-00A2-212F5242035F}"/>
                      </a:ext>
                    </a:extLst>
                  </p:cNvPr>
                  <p:cNvSpPr/>
                  <p:nvPr/>
                </p:nvSpPr>
                <p:spPr>
                  <a:xfrm>
                    <a:off x="9437178" y="1566069"/>
                    <a:ext cx="1593898" cy="1593898"/>
                  </a:xfrm>
                  <a:prstGeom prst="ellipse">
                    <a:avLst/>
                  </a:prstGeom>
                  <a:solidFill>
                    <a:srgbClr val="22F1F6"/>
                  </a:solidFill>
                  <a:ln>
                    <a:noFill/>
                  </a:ln>
                  <a:effectLst>
                    <a:innerShdw blurRad="571500" dist="241300" dir="5400000">
                      <a:srgbClr val="20B6BE">
                        <a:alpha val="80000"/>
                      </a:srgbClr>
                    </a:inn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等线" panose="02010600030101010101" pitchFamily="2" charset="-122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77" name="椭圆 47">
                    <a:extLst>
                      <a:ext uri="{FF2B5EF4-FFF2-40B4-BE49-F238E27FC236}">
                        <a16:creationId xmlns:a16="http://schemas.microsoft.com/office/drawing/2014/main" id="{4F529FAE-26E5-C7CC-D7BC-92D02927DF2B}"/>
                      </a:ext>
                    </a:extLst>
                  </p:cNvPr>
                  <p:cNvSpPr/>
                  <p:nvPr/>
                </p:nvSpPr>
                <p:spPr>
                  <a:xfrm>
                    <a:off x="9426725" y="1554934"/>
                    <a:ext cx="1593898" cy="1593898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chemeClr val="accent3"/>
                      </a:gs>
                      <a:gs pos="40000">
                        <a:srgbClr val="D6F133"/>
                      </a:gs>
                      <a:gs pos="100000">
                        <a:srgbClr val="92D050"/>
                      </a:gs>
                    </a:gsLst>
                    <a:path path="circle">
                      <a:fillToRect l="50000" t="-80000" r="50000" b="180000"/>
                    </a:path>
                    <a:tileRect/>
                  </a:gradFill>
                  <a:ln w="31750">
                    <a:solidFill>
                      <a:srgbClr val="D6F133"/>
                    </a:solidFill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等线" panose="02010600030101010101" pitchFamily="2" charset="-122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78" name="弧形 48">
                    <a:extLst>
                      <a:ext uri="{FF2B5EF4-FFF2-40B4-BE49-F238E27FC236}">
                        <a16:creationId xmlns:a16="http://schemas.microsoft.com/office/drawing/2014/main" id="{8410B001-AFD0-1F94-531C-C6E9FA1A87A7}"/>
                      </a:ext>
                    </a:extLst>
                  </p:cNvPr>
                  <p:cNvSpPr/>
                  <p:nvPr/>
                </p:nvSpPr>
                <p:spPr>
                  <a:xfrm rot="17150761">
                    <a:off x="9589212" y="1706945"/>
                    <a:ext cx="1382557" cy="1382557"/>
                  </a:xfrm>
                  <a:prstGeom prst="arc">
                    <a:avLst>
                      <a:gd name="adj1" fmla="val 14257598"/>
                      <a:gd name="adj2" fmla="val 17991522"/>
                    </a:avLst>
                  </a:prstGeom>
                  <a:ln w="127000" cap="rnd">
                    <a:solidFill>
                      <a:schemeClr val="bg1">
                        <a:alpha val="9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等线" panose="02010600030101010101" pitchFamily="2" charset="-122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79" name="弧形 49">
                    <a:extLst>
                      <a:ext uri="{FF2B5EF4-FFF2-40B4-BE49-F238E27FC236}">
                        <a16:creationId xmlns:a16="http://schemas.microsoft.com/office/drawing/2014/main" id="{AF2820EE-B988-C8F5-0631-4FC7B77387C2}"/>
                      </a:ext>
                    </a:extLst>
                  </p:cNvPr>
                  <p:cNvSpPr/>
                  <p:nvPr/>
                </p:nvSpPr>
                <p:spPr>
                  <a:xfrm rot="17283909">
                    <a:off x="9629644" y="1685173"/>
                    <a:ext cx="1382557" cy="1382557"/>
                  </a:xfrm>
                  <a:prstGeom prst="arc">
                    <a:avLst>
                      <a:gd name="adj1" fmla="val 18582933"/>
                      <a:gd name="adj2" fmla="val 19067742"/>
                    </a:avLst>
                  </a:prstGeom>
                  <a:ln w="127000" cap="rnd">
                    <a:solidFill>
                      <a:schemeClr val="bg1">
                        <a:alpha val="9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等线" panose="02010600030101010101" pitchFamily="2" charset="-122"/>
                      <a:cs typeface="+mn-ea"/>
                      <a:sym typeface="+mn-lt"/>
                    </a:endParaRPr>
                  </a:p>
                </p:txBody>
              </p:sp>
            </p:grpSp>
            <p:sp>
              <p:nvSpPr>
                <p:cNvPr id="75" name="TextBox 322">
                  <a:extLst>
                    <a:ext uri="{FF2B5EF4-FFF2-40B4-BE49-F238E27FC236}">
                      <a16:creationId xmlns:a16="http://schemas.microsoft.com/office/drawing/2014/main" id="{EF37B6A9-31DD-EB38-F1B4-6734BA735800}"/>
                    </a:ext>
                  </a:extLst>
                </p:cNvPr>
                <p:cNvSpPr txBox="1"/>
                <p:nvPr/>
              </p:nvSpPr>
              <p:spPr>
                <a:xfrm>
                  <a:off x="6385137" y="4960093"/>
                  <a:ext cx="1362874" cy="626293"/>
                </a:xfrm>
                <a:prstGeom prst="rect">
                  <a:avLst/>
                </a:prstGeom>
                <a:effectLst>
                  <a:outerShdw blurRad="50800" dist="38100" dir="5400000" algn="t" rotWithShape="0">
                    <a:srgbClr val="9FB70D">
                      <a:alpha val="93000"/>
                    </a:srgbClr>
                  </a:outerShdw>
                </a:effectLst>
              </p:spPr>
              <p:txBody>
                <a:bodyPr wrap="square">
                  <a:spAutoFit/>
                </a:bodyPr>
                <a:lstStyle>
                  <a:defPPr>
                    <a:defRPr lang="zh-CN"/>
                  </a:defPPr>
                  <a:lvl1pPr>
                    <a:defRPr sz="4000" b="1">
                      <a:solidFill>
                        <a:srgbClr val="22F1F6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defRPr>
                  </a:lvl1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zh-CN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等线" panose="02010600030101010101" pitchFamily="2" charset="-122"/>
                    <a:cs typeface="+mn-ea"/>
                    <a:sym typeface="+mn-lt"/>
                  </a:endParaRPr>
                </a:p>
              </p:txBody>
            </p:sp>
          </p:grpSp>
        </p:grpSp>
        <p:sp>
          <p:nvSpPr>
            <p:cNvPr id="71" name="文本框 57">
              <a:extLst>
                <a:ext uri="{FF2B5EF4-FFF2-40B4-BE49-F238E27FC236}">
                  <a16:creationId xmlns:a16="http://schemas.microsoft.com/office/drawing/2014/main" id="{C8EB3770-A3EF-E89C-5360-2A9F03BF169D}"/>
                </a:ext>
              </a:extLst>
            </p:cNvPr>
            <p:cNvSpPr txBox="1"/>
            <p:nvPr/>
          </p:nvSpPr>
          <p:spPr>
            <a:xfrm>
              <a:off x="5501489" y="3353321"/>
              <a:ext cx="873958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Cookies" panose="02040603050506020204" pitchFamily="18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01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Cookies" panose="02040603050506020204" pitchFamily="18" charset="0"/>
                <a:ea typeface="等线" panose="02010600030101010101" pitchFamily="2" charset="-122"/>
                <a:cs typeface="Calibri" panose="020F0502020204030204" pitchFamily="34" charset="0"/>
                <a:sym typeface="+mn-lt"/>
              </a:endParaRPr>
            </a:p>
          </p:txBody>
        </p:sp>
      </p:grpSp>
      <p:grpSp>
        <p:nvGrpSpPr>
          <p:cNvPr id="80" name="组合 33">
            <a:extLst>
              <a:ext uri="{FF2B5EF4-FFF2-40B4-BE49-F238E27FC236}">
                <a16:creationId xmlns:a16="http://schemas.microsoft.com/office/drawing/2014/main" id="{D676F59E-9573-1988-3887-1F2B3949ACC7}"/>
              </a:ext>
            </a:extLst>
          </p:cNvPr>
          <p:cNvGrpSpPr/>
          <p:nvPr/>
        </p:nvGrpSpPr>
        <p:grpSpPr>
          <a:xfrm>
            <a:off x="503080" y="4727477"/>
            <a:ext cx="1177219" cy="1194956"/>
            <a:chOff x="5327184" y="4853017"/>
            <a:chExt cx="1177219" cy="1194956"/>
          </a:xfrm>
        </p:grpSpPr>
        <p:grpSp>
          <p:nvGrpSpPr>
            <p:cNvPr id="81" name="组合 16">
              <a:extLst>
                <a:ext uri="{FF2B5EF4-FFF2-40B4-BE49-F238E27FC236}">
                  <a16:creationId xmlns:a16="http://schemas.microsoft.com/office/drawing/2014/main" id="{744F57F3-445A-809D-AB62-C26026B3B166}"/>
                </a:ext>
              </a:extLst>
            </p:cNvPr>
            <p:cNvGrpSpPr/>
            <p:nvPr/>
          </p:nvGrpSpPr>
          <p:grpSpPr>
            <a:xfrm>
              <a:off x="5327184" y="4853017"/>
              <a:ext cx="1177219" cy="1194956"/>
              <a:chOff x="9272337" y="-1404832"/>
              <a:chExt cx="1597009" cy="1621072"/>
            </a:xfrm>
          </p:grpSpPr>
          <p:sp>
            <p:nvSpPr>
              <p:cNvPr id="83" name="椭圆 17">
                <a:extLst>
                  <a:ext uri="{FF2B5EF4-FFF2-40B4-BE49-F238E27FC236}">
                    <a16:creationId xmlns:a16="http://schemas.microsoft.com/office/drawing/2014/main" id="{64AE4479-2836-CE3C-A2B9-8DC7353FBC0B}"/>
                  </a:ext>
                </a:extLst>
              </p:cNvPr>
              <p:cNvSpPr/>
              <p:nvPr/>
            </p:nvSpPr>
            <p:spPr>
              <a:xfrm>
                <a:off x="9272337" y="-1377658"/>
                <a:ext cx="1593898" cy="1593898"/>
              </a:xfrm>
              <a:prstGeom prst="ellipse">
                <a:avLst/>
              </a:prstGeom>
              <a:solidFill>
                <a:srgbClr val="20B6BE"/>
              </a:solidFill>
              <a:ln>
                <a:noFill/>
              </a:ln>
              <a:effectLst>
                <a:outerShdw blurRad="254000" dist="63500" dir="5400000" algn="t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grpSp>
            <p:nvGrpSpPr>
              <p:cNvPr id="84" name="组合 18">
                <a:extLst>
                  <a:ext uri="{FF2B5EF4-FFF2-40B4-BE49-F238E27FC236}">
                    <a16:creationId xmlns:a16="http://schemas.microsoft.com/office/drawing/2014/main" id="{0125DEA8-3558-D960-EB91-7C730552B3B0}"/>
                  </a:ext>
                </a:extLst>
              </p:cNvPr>
              <p:cNvGrpSpPr/>
              <p:nvPr/>
            </p:nvGrpSpPr>
            <p:grpSpPr>
              <a:xfrm>
                <a:off x="9272337" y="-1404832"/>
                <a:ext cx="1597009" cy="1597009"/>
                <a:chOff x="9437178" y="1562958"/>
                <a:chExt cx="1597009" cy="1597009"/>
              </a:xfrm>
            </p:grpSpPr>
            <p:sp>
              <p:nvSpPr>
                <p:cNvPr id="86" name="椭圆 20">
                  <a:extLst>
                    <a:ext uri="{FF2B5EF4-FFF2-40B4-BE49-F238E27FC236}">
                      <a16:creationId xmlns:a16="http://schemas.microsoft.com/office/drawing/2014/main" id="{DF0B5A68-0FE8-D789-1ACE-58ED3C77EA39}"/>
                    </a:ext>
                  </a:extLst>
                </p:cNvPr>
                <p:cNvSpPr/>
                <p:nvPr/>
              </p:nvSpPr>
              <p:spPr>
                <a:xfrm>
                  <a:off x="9437178" y="1566069"/>
                  <a:ext cx="1593898" cy="1593898"/>
                </a:xfrm>
                <a:prstGeom prst="ellipse">
                  <a:avLst/>
                </a:prstGeom>
                <a:solidFill>
                  <a:srgbClr val="22F1F6"/>
                </a:solidFill>
                <a:ln>
                  <a:noFill/>
                </a:ln>
                <a:effectLst>
                  <a:innerShdw blurRad="571500" dist="241300" dir="5400000">
                    <a:srgbClr val="20B6BE">
                      <a:alpha val="80000"/>
                    </a:srgb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等线" panose="02010600030101010101" pitchFamily="2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87" name="椭圆 21">
                  <a:extLst>
                    <a:ext uri="{FF2B5EF4-FFF2-40B4-BE49-F238E27FC236}">
                      <a16:creationId xmlns:a16="http://schemas.microsoft.com/office/drawing/2014/main" id="{EA747044-4EC1-0BE0-952F-9FA4E32C5E4A}"/>
                    </a:ext>
                  </a:extLst>
                </p:cNvPr>
                <p:cNvSpPr/>
                <p:nvPr/>
              </p:nvSpPr>
              <p:spPr>
                <a:xfrm>
                  <a:off x="9440289" y="1562958"/>
                  <a:ext cx="1593898" cy="1593898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22F1F6"/>
                    </a:gs>
                    <a:gs pos="40000">
                      <a:srgbClr val="22F1F6"/>
                    </a:gs>
                    <a:gs pos="100000">
                      <a:srgbClr val="20B6BE">
                        <a:alpha val="0"/>
                      </a:srgbClr>
                    </a:gs>
                  </a:gsLst>
                  <a:path path="circle">
                    <a:fillToRect l="50000" t="-80000" r="50000" b="180000"/>
                  </a:path>
                  <a:tileRect/>
                </a:gradFill>
                <a:ln w="31750">
                  <a:solidFill>
                    <a:srgbClr val="22F1F6"/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等线" panose="02010600030101010101" pitchFamily="2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88" name="弧形 22">
                  <a:extLst>
                    <a:ext uri="{FF2B5EF4-FFF2-40B4-BE49-F238E27FC236}">
                      <a16:creationId xmlns:a16="http://schemas.microsoft.com/office/drawing/2014/main" id="{8205C783-4F7B-AA0A-844D-61B098E91CC4}"/>
                    </a:ext>
                  </a:extLst>
                </p:cNvPr>
                <p:cNvSpPr/>
                <p:nvPr/>
              </p:nvSpPr>
              <p:spPr>
                <a:xfrm rot="17150761">
                  <a:off x="9589212" y="1706945"/>
                  <a:ext cx="1382557" cy="1382557"/>
                </a:xfrm>
                <a:prstGeom prst="arc">
                  <a:avLst>
                    <a:gd name="adj1" fmla="val 14257598"/>
                    <a:gd name="adj2" fmla="val 17991522"/>
                  </a:avLst>
                </a:prstGeom>
                <a:ln w="127000" cap="rnd">
                  <a:solidFill>
                    <a:schemeClr val="bg1">
                      <a:alpha val="9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等线" panose="02010600030101010101" pitchFamily="2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89" name="弧形 23">
                  <a:extLst>
                    <a:ext uri="{FF2B5EF4-FFF2-40B4-BE49-F238E27FC236}">
                      <a16:creationId xmlns:a16="http://schemas.microsoft.com/office/drawing/2014/main" id="{7D3EFB58-7DE7-446B-290F-6A0A5A17C51A}"/>
                    </a:ext>
                  </a:extLst>
                </p:cNvPr>
                <p:cNvSpPr/>
                <p:nvPr/>
              </p:nvSpPr>
              <p:spPr>
                <a:xfrm rot="17283909">
                  <a:off x="9629644" y="1685173"/>
                  <a:ext cx="1382557" cy="1382557"/>
                </a:xfrm>
                <a:prstGeom prst="arc">
                  <a:avLst>
                    <a:gd name="adj1" fmla="val 18582933"/>
                    <a:gd name="adj2" fmla="val 19067742"/>
                  </a:avLst>
                </a:prstGeom>
                <a:ln w="127000" cap="rnd">
                  <a:solidFill>
                    <a:schemeClr val="bg1">
                      <a:alpha val="9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等线" panose="02010600030101010101" pitchFamily="2" charset="-122"/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85" name="TextBox 1">
                <a:extLst>
                  <a:ext uri="{FF2B5EF4-FFF2-40B4-BE49-F238E27FC236}">
                    <a16:creationId xmlns:a16="http://schemas.microsoft.com/office/drawing/2014/main" id="{8EB21754-ED9C-6B2D-9C3F-D4B12372DB35}"/>
                  </a:ext>
                </a:extLst>
              </p:cNvPr>
              <p:cNvSpPr txBox="1"/>
              <p:nvPr/>
            </p:nvSpPr>
            <p:spPr>
              <a:xfrm>
                <a:off x="9541021" y="-1197528"/>
                <a:ext cx="1286735" cy="626293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>
                    <a:outerShdw blurRad="177800" dist="50800" dir="16620000" sx="93000" sy="93000" rotWithShape="0">
                      <a:srgbClr val="20B6BE"/>
                    </a:outerShdw>
                  </a:effectLst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</p:grpSp>
        <p:sp>
          <p:nvSpPr>
            <p:cNvPr id="82" name="文本框 58">
              <a:extLst>
                <a:ext uri="{FF2B5EF4-FFF2-40B4-BE49-F238E27FC236}">
                  <a16:creationId xmlns:a16="http://schemas.microsoft.com/office/drawing/2014/main" id="{B897CC9C-2BE3-A291-284E-2BECD9C52F95}"/>
                </a:ext>
              </a:extLst>
            </p:cNvPr>
            <p:cNvSpPr txBox="1"/>
            <p:nvPr/>
          </p:nvSpPr>
          <p:spPr>
            <a:xfrm>
              <a:off x="5511844" y="5055758"/>
              <a:ext cx="873957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Cookies" panose="02040603050506020204" pitchFamily="18" charset="0"/>
                  <a:ea typeface="等线" panose="02010600030101010101" pitchFamily="2" charset="-122"/>
                  <a:cs typeface="+mn-ea"/>
                  <a:sym typeface="+mn-lt"/>
                </a:rPr>
                <a:t>02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Cookies" panose="02040603050506020204" pitchFamily="18" charset="0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</p:grpSp>
      <p:sp>
        <p:nvSpPr>
          <p:cNvPr id="90" name="TextBox 89">
            <a:extLst>
              <a:ext uri="{FF2B5EF4-FFF2-40B4-BE49-F238E27FC236}">
                <a16:creationId xmlns:a16="http://schemas.microsoft.com/office/drawing/2014/main" id="{91F45091-8D76-8EF9-7590-45191F2B456A}"/>
              </a:ext>
            </a:extLst>
          </p:cNvPr>
          <p:cNvSpPr txBox="1"/>
          <p:nvPr/>
        </p:nvSpPr>
        <p:spPr>
          <a:xfrm>
            <a:off x="361814" y="1567731"/>
            <a:ext cx="303302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LUẬT CHƠI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2DB028E1-EE95-E822-AB8B-B1B01338B4B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425588" y="2700556"/>
            <a:ext cx="4364968" cy="362086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F3956A7-1737-AE05-0CEC-6324906B63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18812" y="447195"/>
            <a:ext cx="3993226" cy="2267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3300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500" fill="hold"/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1" dur="500" tmFilter="0,0; .5, 1; 1, 1"/>
                                            <p:tgtEl>
                                              <p:spTgt spid="9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850"/>
                                </p:stCondLst>
                                <p:childTnLst>
                                  <p:par>
                                    <p:cTn id="13" presetID="2" presetClass="entr" presetSubtype="8" fill="hold" nodeType="after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15" dur="10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16" dur="10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8" fill="hold" grpId="0" nodeType="with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19" dur="10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20" dur="10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1850"/>
                                </p:stCondLst>
                                <p:childTnLst>
                                  <p:par>
                                    <p:cTn id="22" presetID="2" presetClass="entr" presetSubtype="4" fill="hold" nodeType="after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24" dur="10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25" dur="10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4" fill="hold" grpId="0" nodeType="with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28" dur="10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29" dur="10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7" grpId="0"/>
          <p:bldP spid="68" grpId="0"/>
          <p:bldP spid="90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500" fill="hold"/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1" dur="500" tmFilter="0,0; .5, 1; 1, 1"/>
                                            <p:tgtEl>
                                              <p:spTgt spid="9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850"/>
                                </p:stCondLst>
                                <p:childTnLst>
                                  <p:par>
                                    <p:cTn id="13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1850"/>
                                </p:stCondLst>
                                <p:childTnLst>
                                  <p:par>
                                    <p:cTn id="22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7" grpId="0"/>
          <p:bldP spid="68" grpId="0"/>
          <p:bldP spid="90" grpId="0"/>
        </p:bldLst>
      </p:timing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39656B7-D7DB-FB06-B719-5E2D3DE60DF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"/>
                    </a14:imgEffect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rcRect t="376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EBDB1C8-BB9B-8E37-4862-A1C1058766F2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0026" y="100037"/>
            <a:ext cx="1366818" cy="1952283"/>
          </a:xfrm>
          <a:prstGeom prst="rect">
            <a:avLst/>
          </a:prstGeom>
        </p:spPr>
      </p:pic>
      <p:sp>
        <p:nvSpPr>
          <p:cNvPr id="95" name="Oval 94">
            <a:extLst>
              <a:ext uri="{FF2B5EF4-FFF2-40B4-BE49-F238E27FC236}">
                <a16:creationId xmlns:a16="http://schemas.microsoft.com/office/drawing/2014/main" id="{7EB562E0-C645-04DF-18DF-A23EACA7CFD0}"/>
              </a:ext>
            </a:extLst>
          </p:cNvPr>
          <p:cNvSpPr/>
          <p:nvPr/>
        </p:nvSpPr>
        <p:spPr>
          <a:xfrm>
            <a:off x="5093076" y="283972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96" name="Oval 95">
            <a:extLst>
              <a:ext uri="{FF2B5EF4-FFF2-40B4-BE49-F238E27FC236}">
                <a16:creationId xmlns:a16="http://schemas.microsoft.com/office/drawing/2014/main" id="{3ACA9EE3-1B45-23B9-EE2B-0AE636F96795}"/>
              </a:ext>
            </a:extLst>
          </p:cNvPr>
          <p:cNvSpPr/>
          <p:nvPr/>
        </p:nvSpPr>
        <p:spPr>
          <a:xfrm>
            <a:off x="3514960" y="139954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pic>
        <p:nvPicPr>
          <p:cNvPr id="14" name="Picture 13" descr="A picture containing toy&#10;&#10;Description automatically generated">
            <a:extLst>
              <a:ext uri="{FF2B5EF4-FFF2-40B4-BE49-F238E27FC236}">
                <a16:creationId xmlns:a16="http://schemas.microsoft.com/office/drawing/2014/main" id="{2D0B4918-2BF2-8CB2-C85D-848ABE1B893E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7917" y="3284220"/>
            <a:ext cx="2100718" cy="185928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20CBB76-196E-5F3F-E9D5-FB657FC2937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91566" y="182069"/>
            <a:ext cx="5590517" cy="1121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0233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0.00023 L -1.66667E-6 0.0007 C -0.02669 0.00232 -0.03281 0.00486 -0.06393 -0.00486 C -0.06914 -0.00648 -0.07383 -0.01204 -0.07877 -0.01551 C -0.08867 -0.02361 -0.08932 -0.025 -0.09726 -0.03333 C -0.10065 -0.04375 -0.10586 -0.05208 -0.10742 -0.06366 C -0.10807 -0.06829 -0.10872 -0.07315 -0.10924 -0.07801 C -0.11041 -0.08866 -0.1112 -0.10092 -0.11198 -0.1118 C -0.11146 -0.12546 -0.11198 -0.13935 -0.11015 -0.15254 C -0.10911 -0.16134 -0.10612 -0.16852 -0.10377 -0.17592 C -0.10208 -0.18102 -0.1 -0.18518 -0.09818 -0.19004 C -0.09687 -0.19329 -0.09596 -0.19768 -0.0944 -0.20069 C -0.09284 -0.20416 -0.08568 -0.21458 -0.08333 -0.21666 C -0.07617 -0.22315 -0.06706 -0.22731 -0.05924 -0.22916 C -0.05403 -0.23055 -0.04883 -0.23055 -0.04349 -0.23079 C -0.03958 -0.23148 -0.03555 -0.23241 -0.03151 -0.23287 L 0.09349 -0.23819 C 0.09714 -0.24004 0.10078 -0.24213 0.10456 -0.24352 C 0.10729 -0.24444 0.11029 -0.24352 0.11289 -0.24514 C 0.11419 -0.24606 0.11576 -0.25023 0.11576 -0.25023 L 0.11576 -0.25023 " pathEditMode="relative" rAng="0" ptsTypes="AAAAAAAAAAAAAAAAAAAAA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2" y="-124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9EF9E3F-FF8D-702C-35AD-1EC72115783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6" name="Rectangle: Rounded Corners 125">
            <a:extLst>
              <a:ext uri="{FF2B5EF4-FFF2-40B4-BE49-F238E27FC236}">
                <a16:creationId xmlns:a16="http://schemas.microsoft.com/office/drawing/2014/main" id="{F05672D2-7050-550E-BC6C-77282C240083}"/>
              </a:ext>
            </a:extLst>
          </p:cNvPr>
          <p:cNvSpPr/>
          <p:nvPr/>
        </p:nvSpPr>
        <p:spPr>
          <a:xfrm>
            <a:off x="329380" y="203360"/>
            <a:ext cx="11533239" cy="6451279"/>
          </a:xfrm>
          <a:prstGeom prst="roundRect">
            <a:avLst>
              <a:gd name="adj" fmla="val 9491"/>
            </a:avLst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4133A239-9062-32DD-1227-667226A55831}"/>
              </a:ext>
            </a:extLst>
          </p:cNvPr>
          <p:cNvSpPr/>
          <p:nvPr/>
        </p:nvSpPr>
        <p:spPr>
          <a:xfrm>
            <a:off x="605884" y="37592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7741893-F424-9620-6A14-3D87DE5F72C6}"/>
              </a:ext>
            </a:extLst>
          </p:cNvPr>
          <p:cNvSpPr txBox="1"/>
          <p:nvPr/>
        </p:nvSpPr>
        <p:spPr>
          <a:xfrm>
            <a:off x="1219199" y="375920"/>
            <a:ext cx="1062037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3000" b="1" dirty="0" err="1">
                <a:solidFill>
                  <a:prstClr val="black"/>
                </a:solidFill>
              </a:rPr>
              <a:t>Chọn</a:t>
            </a:r>
            <a:r>
              <a:rPr lang="en-US" sz="3000" b="1" dirty="0">
                <a:solidFill>
                  <a:prstClr val="black"/>
                </a:solidFill>
              </a:rPr>
              <a:t> </a:t>
            </a:r>
            <a:r>
              <a:rPr lang="en-US" sz="3000" b="1" dirty="0" err="1">
                <a:solidFill>
                  <a:prstClr val="black"/>
                </a:solidFill>
              </a:rPr>
              <a:t>câu</a:t>
            </a:r>
            <a:r>
              <a:rPr lang="en-US" sz="3000" b="1" dirty="0">
                <a:solidFill>
                  <a:prstClr val="black"/>
                </a:solidFill>
              </a:rPr>
              <a:t> </a:t>
            </a:r>
            <a:r>
              <a:rPr lang="en-US" sz="3000" b="1" dirty="0" err="1">
                <a:solidFill>
                  <a:prstClr val="black"/>
                </a:solidFill>
              </a:rPr>
              <a:t>trả</a:t>
            </a:r>
            <a:r>
              <a:rPr lang="en-US" sz="3000" b="1" dirty="0">
                <a:solidFill>
                  <a:prstClr val="black"/>
                </a:solidFill>
              </a:rPr>
              <a:t> </a:t>
            </a:r>
            <a:r>
              <a:rPr lang="en-US" sz="3000" b="1" dirty="0" err="1">
                <a:solidFill>
                  <a:prstClr val="black"/>
                </a:solidFill>
              </a:rPr>
              <a:t>lời</a:t>
            </a:r>
            <a:r>
              <a:rPr lang="en-US" sz="3000" b="1" dirty="0">
                <a:solidFill>
                  <a:prstClr val="black"/>
                </a:solidFill>
              </a:rPr>
              <a:t> </a:t>
            </a:r>
            <a:r>
              <a:rPr lang="en-US" sz="3000" b="1" dirty="0" err="1">
                <a:solidFill>
                  <a:prstClr val="black"/>
                </a:solidFill>
              </a:rPr>
              <a:t>đúng</a:t>
            </a:r>
            <a:r>
              <a:rPr lang="en-US" sz="3000" b="1" dirty="0">
                <a:solidFill>
                  <a:prstClr val="black"/>
                </a:solidFill>
              </a:rPr>
              <a:t>.</a:t>
            </a:r>
          </a:p>
          <a:p>
            <a:pPr lvl="0" algn="just"/>
            <a:r>
              <a:rPr lang="en-US" sz="3000" b="1" dirty="0" err="1">
                <a:solidFill>
                  <a:prstClr val="black"/>
                </a:solidFill>
              </a:rPr>
              <a:t>Rô-bốt</a:t>
            </a:r>
            <a:r>
              <a:rPr lang="en-US" sz="3000" b="1" dirty="0">
                <a:solidFill>
                  <a:prstClr val="black"/>
                </a:solidFill>
              </a:rPr>
              <a:t> </a:t>
            </a:r>
            <a:r>
              <a:rPr lang="en-US" sz="3000" b="1" dirty="0" err="1">
                <a:solidFill>
                  <a:prstClr val="black"/>
                </a:solidFill>
              </a:rPr>
              <a:t>có</a:t>
            </a:r>
            <a:r>
              <a:rPr lang="en-US" sz="3000" b="1" dirty="0">
                <a:solidFill>
                  <a:prstClr val="black"/>
                </a:solidFill>
              </a:rPr>
              <a:t> </a:t>
            </a:r>
            <a:r>
              <a:rPr lang="en-US" sz="3000" b="1" dirty="0" err="1">
                <a:solidFill>
                  <a:prstClr val="black"/>
                </a:solidFill>
              </a:rPr>
              <a:t>một</a:t>
            </a:r>
            <a:r>
              <a:rPr lang="en-US" sz="3000" b="1" dirty="0">
                <a:solidFill>
                  <a:prstClr val="black"/>
                </a:solidFill>
              </a:rPr>
              <a:t> </a:t>
            </a:r>
            <a:r>
              <a:rPr lang="en-US" sz="3000" b="1" dirty="0" err="1">
                <a:solidFill>
                  <a:prstClr val="black"/>
                </a:solidFill>
              </a:rPr>
              <a:t>chuyến</a:t>
            </a:r>
            <a:r>
              <a:rPr lang="en-US" sz="3000" b="1" dirty="0">
                <a:solidFill>
                  <a:prstClr val="black"/>
                </a:solidFill>
              </a:rPr>
              <a:t> </a:t>
            </a:r>
            <a:r>
              <a:rPr lang="en-US" sz="3000" b="1" dirty="0" err="1">
                <a:solidFill>
                  <a:prstClr val="black"/>
                </a:solidFill>
              </a:rPr>
              <a:t>đi</a:t>
            </a:r>
            <a:r>
              <a:rPr lang="en-US" sz="3000" b="1" dirty="0">
                <a:solidFill>
                  <a:prstClr val="black"/>
                </a:solidFill>
              </a:rPr>
              <a:t> </a:t>
            </a:r>
            <a:r>
              <a:rPr lang="en-US" sz="3000" b="1" dirty="0" err="1">
                <a:solidFill>
                  <a:prstClr val="black"/>
                </a:solidFill>
              </a:rPr>
              <a:t>đến</a:t>
            </a:r>
            <a:r>
              <a:rPr lang="en-US" sz="3000" b="1" dirty="0">
                <a:solidFill>
                  <a:prstClr val="black"/>
                </a:solidFill>
              </a:rPr>
              <a:t> </a:t>
            </a:r>
            <a:r>
              <a:rPr lang="en-US" sz="3000" b="1" dirty="0" err="1">
                <a:solidFill>
                  <a:prstClr val="black"/>
                </a:solidFill>
              </a:rPr>
              <a:t>Tây</a:t>
            </a:r>
            <a:r>
              <a:rPr lang="en-US" sz="3000" b="1" dirty="0">
                <a:solidFill>
                  <a:prstClr val="black"/>
                </a:solidFill>
              </a:rPr>
              <a:t> </a:t>
            </a:r>
            <a:r>
              <a:rPr lang="en-US" sz="3000" b="1" dirty="0" err="1">
                <a:solidFill>
                  <a:prstClr val="black"/>
                </a:solidFill>
              </a:rPr>
              <a:t>Nguyên</a:t>
            </a:r>
            <a:r>
              <a:rPr lang="en-US" sz="3000" b="1" dirty="0">
                <a:solidFill>
                  <a:prstClr val="black"/>
                </a:solidFill>
              </a:rPr>
              <a:t> </a:t>
            </a:r>
            <a:r>
              <a:rPr lang="en-US" sz="3000" b="1" dirty="0" err="1">
                <a:solidFill>
                  <a:prstClr val="black"/>
                </a:solidFill>
              </a:rPr>
              <a:t>từ</a:t>
            </a:r>
            <a:r>
              <a:rPr lang="en-US" sz="3000" b="1" dirty="0">
                <a:solidFill>
                  <a:prstClr val="black"/>
                </a:solidFill>
              </a:rPr>
              <a:t> </a:t>
            </a:r>
            <a:r>
              <a:rPr lang="en-US" sz="3000" b="1" dirty="0" err="1">
                <a:solidFill>
                  <a:prstClr val="black"/>
                </a:solidFill>
              </a:rPr>
              <a:t>ngày</a:t>
            </a:r>
            <a:r>
              <a:rPr lang="en-US" sz="3000" b="1" dirty="0">
                <a:solidFill>
                  <a:prstClr val="black"/>
                </a:solidFill>
              </a:rPr>
              <a:t> 29 </a:t>
            </a:r>
            <a:r>
              <a:rPr lang="en-US" sz="3000" b="1" dirty="0" err="1">
                <a:solidFill>
                  <a:prstClr val="black"/>
                </a:solidFill>
              </a:rPr>
              <a:t>tháng</a:t>
            </a:r>
            <a:r>
              <a:rPr lang="en-US" sz="3000" b="1" dirty="0">
                <a:solidFill>
                  <a:prstClr val="black"/>
                </a:solidFill>
              </a:rPr>
              <a:t> 3 </a:t>
            </a:r>
            <a:r>
              <a:rPr lang="en-US" sz="3000" b="1" dirty="0" err="1">
                <a:solidFill>
                  <a:prstClr val="black"/>
                </a:solidFill>
              </a:rPr>
              <a:t>đến</a:t>
            </a:r>
            <a:r>
              <a:rPr lang="en-US" sz="3000" b="1" dirty="0">
                <a:solidFill>
                  <a:prstClr val="black"/>
                </a:solidFill>
              </a:rPr>
              <a:t> </a:t>
            </a:r>
            <a:r>
              <a:rPr lang="en-US" sz="3000" b="1" dirty="0" err="1">
                <a:solidFill>
                  <a:prstClr val="black"/>
                </a:solidFill>
              </a:rPr>
              <a:t>hết</a:t>
            </a:r>
            <a:r>
              <a:rPr lang="en-US" sz="3000" b="1" dirty="0">
                <a:solidFill>
                  <a:prstClr val="black"/>
                </a:solidFill>
              </a:rPr>
              <a:t> </a:t>
            </a:r>
            <a:r>
              <a:rPr lang="en-US" sz="3000" b="1" dirty="0" err="1">
                <a:solidFill>
                  <a:prstClr val="black"/>
                </a:solidFill>
              </a:rPr>
              <a:t>ngày</a:t>
            </a:r>
            <a:r>
              <a:rPr lang="en-US" sz="3000" b="1" dirty="0">
                <a:solidFill>
                  <a:prstClr val="black"/>
                </a:solidFill>
              </a:rPr>
              <a:t> 2 </a:t>
            </a:r>
            <a:r>
              <a:rPr lang="en-US" sz="3000" b="1" dirty="0" err="1">
                <a:solidFill>
                  <a:prstClr val="black"/>
                </a:solidFill>
              </a:rPr>
              <a:t>tháng</a:t>
            </a:r>
            <a:r>
              <a:rPr lang="en-US" sz="3000" b="1" dirty="0">
                <a:solidFill>
                  <a:prstClr val="black"/>
                </a:solidFill>
              </a:rPr>
              <a:t> 4. </a:t>
            </a:r>
            <a:r>
              <a:rPr lang="en-US" sz="3000" b="1" dirty="0" err="1">
                <a:solidFill>
                  <a:prstClr val="black"/>
                </a:solidFill>
              </a:rPr>
              <a:t>Vậy</a:t>
            </a:r>
            <a:r>
              <a:rPr lang="en-US" sz="3000" b="1" dirty="0">
                <a:solidFill>
                  <a:prstClr val="black"/>
                </a:solidFill>
              </a:rPr>
              <a:t> </a:t>
            </a:r>
            <a:r>
              <a:rPr lang="en-US" sz="3000" b="1" dirty="0" err="1">
                <a:solidFill>
                  <a:prstClr val="black"/>
                </a:solidFill>
              </a:rPr>
              <a:t>chuyến</a:t>
            </a:r>
            <a:r>
              <a:rPr lang="en-US" sz="3000" b="1" dirty="0">
                <a:solidFill>
                  <a:prstClr val="black"/>
                </a:solidFill>
              </a:rPr>
              <a:t> </a:t>
            </a:r>
            <a:r>
              <a:rPr lang="en-US" sz="3000" b="1" dirty="0" err="1">
                <a:solidFill>
                  <a:prstClr val="black"/>
                </a:solidFill>
              </a:rPr>
              <a:t>đi</a:t>
            </a:r>
            <a:r>
              <a:rPr lang="en-US" sz="3000" b="1" dirty="0">
                <a:solidFill>
                  <a:prstClr val="black"/>
                </a:solidFill>
              </a:rPr>
              <a:t> </a:t>
            </a:r>
            <a:r>
              <a:rPr lang="en-US" sz="3000" b="1" dirty="0" err="1">
                <a:solidFill>
                  <a:prstClr val="black"/>
                </a:solidFill>
              </a:rPr>
              <a:t>đó</a:t>
            </a:r>
            <a:r>
              <a:rPr lang="en-US" sz="3000" b="1" dirty="0">
                <a:solidFill>
                  <a:prstClr val="black"/>
                </a:solidFill>
              </a:rPr>
              <a:t> </a:t>
            </a:r>
            <a:r>
              <a:rPr lang="en-US" sz="3000" b="1" dirty="0" err="1">
                <a:solidFill>
                  <a:prstClr val="black"/>
                </a:solidFill>
              </a:rPr>
              <a:t>kéo</a:t>
            </a:r>
            <a:r>
              <a:rPr lang="en-US" sz="3000" b="1" dirty="0">
                <a:solidFill>
                  <a:prstClr val="black"/>
                </a:solidFill>
              </a:rPr>
              <a:t> </a:t>
            </a:r>
            <a:r>
              <a:rPr lang="en-US" sz="3000" b="1" dirty="0" err="1">
                <a:solidFill>
                  <a:prstClr val="black"/>
                </a:solidFill>
              </a:rPr>
              <a:t>dài</a:t>
            </a:r>
            <a:r>
              <a:rPr lang="en-US" sz="3000" b="1" dirty="0">
                <a:solidFill>
                  <a:prstClr val="black"/>
                </a:solidFill>
              </a:rPr>
              <a:t> bao </a:t>
            </a:r>
            <a:r>
              <a:rPr lang="en-US" sz="3000" b="1" dirty="0" err="1">
                <a:solidFill>
                  <a:prstClr val="black"/>
                </a:solidFill>
              </a:rPr>
              <a:t>nhiêu</a:t>
            </a:r>
            <a:r>
              <a:rPr lang="en-US" sz="3000" b="1" dirty="0">
                <a:solidFill>
                  <a:prstClr val="black"/>
                </a:solidFill>
              </a:rPr>
              <a:t> </a:t>
            </a:r>
            <a:r>
              <a:rPr lang="en-US" sz="3000" b="1" dirty="0" err="1">
                <a:solidFill>
                  <a:prstClr val="black"/>
                </a:solidFill>
              </a:rPr>
              <a:t>ngày</a:t>
            </a:r>
            <a:r>
              <a:rPr lang="en-US" sz="3000" b="1" dirty="0">
                <a:solidFill>
                  <a:prstClr val="black"/>
                </a:solidFill>
              </a:rPr>
              <a:t>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BCAAA54-A30F-733B-589C-AC1C9AED2F2B}"/>
              </a:ext>
            </a:extLst>
          </p:cNvPr>
          <p:cNvSpPr txBox="1"/>
          <p:nvPr/>
        </p:nvSpPr>
        <p:spPr>
          <a:xfrm>
            <a:off x="1857375" y="2095500"/>
            <a:ext cx="816292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lphaUcPeriod"/>
            </a:pPr>
            <a:r>
              <a:rPr lang="en-US" sz="4000" dirty="0">
                <a:solidFill>
                  <a:srgbClr val="0070C0"/>
                </a:solidFill>
              </a:rPr>
              <a:t>3 </a:t>
            </a:r>
            <a:r>
              <a:rPr lang="en-US" sz="4000" dirty="0" err="1">
                <a:solidFill>
                  <a:srgbClr val="0070C0"/>
                </a:solidFill>
              </a:rPr>
              <a:t>ngày</a:t>
            </a:r>
            <a:r>
              <a:rPr lang="en-US" sz="4000" dirty="0">
                <a:solidFill>
                  <a:srgbClr val="0070C0"/>
                </a:solidFill>
              </a:rPr>
              <a:t>                   B. 4 </a:t>
            </a:r>
            <a:r>
              <a:rPr lang="en-US" sz="4000" dirty="0" err="1">
                <a:solidFill>
                  <a:srgbClr val="0070C0"/>
                </a:solidFill>
              </a:rPr>
              <a:t>ngày</a:t>
            </a:r>
            <a:endParaRPr lang="en-US" sz="4000" dirty="0">
              <a:solidFill>
                <a:srgbClr val="0070C0"/>
              </a:solidFill>
            </a:endParaRPr>
          </a:p>
          <a:p>
            <a:r>
              <a:rPr lang="en-US" sz="4000" dirty="0">
                <a:solidFill>
                  <a:srgbClr val="0070C0"/>
                </a:solidFill>
              </a:rPr>
              <a:t>C. 5 </a:t>
            </a:r>
            <a:r>
              <a:rPr lang="en-US" sz="4000" dirty="0" err="1">
                <a:solidFill>
                  <a:srgbClr val="0070C0"/>
                </a:solidFill>
              </a:rPr>
              <a:t>ngày</a:t>
            </a:r>
            <a:r>
              <a:rPr lang="en-US" sz="4000" dirty="0">
                <a:solidFill>
                  <a:srgbClr val="0070C0"/>
                </a:solidFill>
              </a:rPr>
              <a:t>                   D. 6 </a:t>
            </a:r>
            <a:r>
              <a:rPr lang="en-US" sz="4000" dirty="0" err="1">
                <a:solidFill>
                  <a:srgbClr val="0070C0"/>
                </a:solidFill>
              </a:rPr>
              <a:t>ngày</a:t>
            </a:r>
            <a:endParaRPr lang="en-US" sz="4000" dirty="0">
              <a:solidFill>
                <a:srgbClr val="0070C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13026A2-845A-C53C-82DE-9B8648594084}"/>
              </a:ext>
            </a:extLst>
          </p:cNvPr>
          <p:cNvSpPr txBox="1"/>
          <p:nvPr/>
        </p:nvSpPr>
        <p:spPr>
          <a:xfrm>
            <a:off x="914399" y="3724275"/>
            <a:ext cx="10601325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b="0" i="0" dirty="0" err="1">
                <a:solidFill>
                  <a:srgbClr val="000000"/>
                </a:solidFill>
                <a:effectLst/>
              </a:rPr>
              <a:t>Tháng</a:t>
            </a:r>
            <a:r>
              <a:rPr lang="en-US" sz="3000" b="0" i="0" dirty="0">
                <a:solidFill>
                  <a:srgbClr val="000000"/>
                </a:solidFill>
                <a:effectLst/>
              </a:rPr>
              <a:t> 3 </a:t>
            </a:r>
            <a:r>
              <a:rPr lang="en-US" sz="3000" b="0" i="0" dirty="0" err="1">
                <a:solidFill>
                  <a:srgbClr val="000000"/>
                </a:solidFill>
                <a:effectLst/>
              </a:rPr>
              <a:t>có</a:t>
            </a:r>
            <a:r>
              <a:rPr lang="en-US" sz="3000" b="0" i="0" dirty="0">
                <a:solidFill>
                  <a:srgbClr val="000000"/>
                </a:solidFill>
                <a:effectLst/>
              </a:rPr>
              <a:t> 31 </a:t>
            </a:r>
            <a:r>
              <a:rPr lang="en-US" sz="3000" b="0" i="0" dirty="0" err="1">
                <a:solidFill>
                  <a:srgbClr val="000000"/>
                </a:solidFill>
                <a:effectLst/>
              </a:rPr>
              <a:t>ngày</a:t>
            </a:r>
            <a:r>
              <a:rPr lang="en-US" sz="3000" b="0" i="0" dirty="0">
                <a:solidFill>
                  <a:srgbClr val="000000"/>
                </a:solidFill>
                <a:effectLst/>
              </a:rPr>
              <a:t>.</a:t>
            </a:r>
            <a:endParaRPr lang="en-US" sz="30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vi-VN" sz="3000" dirty="0">
                <a:latin typeface="Calibri" panose="020F0502020204030204" pitchFamily="34" charset="0"/>
                <a:cs typeface="Calibri" panose="020F0502020204030204" pitchFamily="34" charset="0"/>
              </a:rPr>
              <a:t>Ngày 29 tháng 3 là ngày thứ nhất, ngày 30 tháng 3 là ngày thứ hai, ngày 31 tháng 3 là ngày thứ ba, ngày 1 tháng 4 là ngày thứ tư và ngày 2 tháng 4 là ngày thứ năm.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vi-VN" sz="3000" dirty="0">
                <a:latin typeface="Calibri" panose="020F0502020204030204" pitchFamily="34" charset="0"/>
                <a:cs typeface="Calibri" panose="020F0502020204030204" pitchFamily="34" charset="0"/>
              </a:rPr>
              <a:t>Vậy chuyến đi đó kéo dài 5 ngày.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207C9E35-965F-E5DF-528C-A6BDD89262B2}"/>
              </a:ext>
            </a:extLst>
          </p:cNvPr>
          <p:cNvSpPr/>
          <p:nvPr/>
        </p:nvSpPr>
        <p:spPr>
          <a:xfrm>
            <a:off x="1752601" y="2695575"/>
            <a:ext cx="685800" cy="685800"/>
          </a:xfrm>
          <a:prstGeom prst="ellipse">
            <a:avLst/>
          </a:prstGeom>
          <a:noFill/>
          <a:ln w="57150">
            <a:solidFill>
              <a:srgbClr val="C62E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3805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ng 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2" grpId="0"/>
      <p:bldP spid="4" grpId="0" build="p"/>
      <p:bldP spid="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39656B7-D7DB-FB06-B719-5E2D3DE60DF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"/>
                    </a14:imgEffect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rcRect t="376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EBDB1C8-BB9B-8E37-4862-A1C1058766F2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0026" y="100037"/>
            <a:ext cx="1366818" cy="1952283"/>
          </a:xfrm>
          <a:prstGeom prst="rect">
            <a:avLst/>
          </a:prstGeom>
        </p:spPr>
      </p:pic>
      <p:sp>
        <p:nvSpPr>
          <p:cNvPr id="96" name="Oval 95">
            <a:extLst>
              <a:ext uri="{FF2B5EF4-FFF2-40B4-BE49-F238E27FC236}">
                <a16:creationId xmlns:a16="http://schemas.microsoft.com/office/drawing/2014/main" id="{3ACA9EE3-1B45-23B9-EE2B-0AE636F96795}"/>
              </a:ext>
            </a:extLst>
          </p:cNvPr>
          <p:cNvSpPr/>
          <p:nvPr/>
        </p:nvSpPr>
        <p:spPr>
          <a:xfrm>
            <a:off x="3514960" y="139954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pic>
        <p:nvPicPr>
          <p:cNvPr id="14" name="Picture 13" descr="A picture containing toy&#10;&#10;Description automatically generated">
            <a:extLst>
              <a:ext uri="{FF2B5EF4-FFF2-40B4-BE49-F238E27FC236}">
                <a16:creationId xmlns:a16="http://schemas.microsoft.com/office/drawing/2014/main" id="{2D0B4918-2BF2-8CB2-C85D-848ABE1B893E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4018" y="1634490"/>
            <a:ext cx="2100718" cy="185928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0656160-3E61-EB9E-2D68-2EAC8DF9072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05816" y="277319"/>
            <a:ext cx="5590517" cy="1121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86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368 -2.59259E-6 L 0.01368 0.00047 C 0.02279 -0.00069 0.03204 0.00047 0.04115 -0.00185 C 0.04388 -0.00254 0.04623 -0.00578 0.04857 -0.00879 C 0.05691 -0.01898 0.05391 -0.01875 0.06133 -0.03125 C 0.08321 -0.06921 0.05573 -0.01643 0.07696 -0.05926 C 0.08178 -0.06875 0.07943 -0.06203 0.08217 -0.07106 C 0.08099 -0.11319 0.08269 -0.08981 0.07904 -0.11967 C 0.07852 -0.12453 0.07865 -0.12963 0.07761 -0.13356 C 0.07644 -0.13819 0.06784 -0.17037 0.06277 -0.1787 C 0.06094 -0.18171 0.05886 -0.18356 0.05678 -0.18565 C 0.04857 -0.19467 0.04922 -0.19352 0.03894 -0.19977 C 0.03165 -0.2037 0.02409 -0.20764 0.01667 -0.2118 C 0.01446 -0.21296 0.01224 -0.21342 0.01003 -0.21504 C 0.00599 -0.21805 0.00209 -0.22199 -0.00195 -0.22407 C -0.00638 -0.22592 -0.01093 -0.22569 -0.01536 -0.22731 C -0.01901 -0.22847 -0.02265 -0.23102 -0.02643 -0.2324 C -0.02968 -0.23379 -0.03294 -0.23472 -0.03606 -0.23565 C -0.04401 -0.23472 -0.05195 -0.23403 -0.05989 -0.2324 C -0.0608 -0.2324 -0.06184 -0.23125 -0.06276 -0.23078 L -0.07317 -0.22407 C -0.0763 -0.21852 -0.075 -0.21875 -0.07682 -0.21875 L -0.07682 -0.21852 " pathEditMode="relative" rAng="0" ptsTypes="AAAAAAAAAAAAAAAAAAAAAAA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07" y="-117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C6818C1E-3708-90FB-00BF-AD766A8C41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B23C684-82D4-FAA6-7671-AC48901997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68944" y="162940"/>
            <a:ext cx="5511262" cy="2950720"/>
          </a:xfrm>
          <a:prstGeom prst="rect">
            <a:avLst/>
          </a:prstGeom>
        </p:spPr>
      </p:pic>
      <p:pic>
        <p:nvPicPr>
          <p:cNvPr id="4" name="Picture 3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0C19E98C-8177-3703-A2DC-A2B635C61DE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6157" y="0"/>
            <a:ext cx="1456614" cy="1456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541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231A448-82C3-6B47-03B5-F9EC67AF9E6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AB477E3-01C4-B2F5-5E81-033CC78536B0}"/>
              </a:ext>
            </a:extLst>
          </p:cNvPr>
          <p:cNvSpPr/>
          <p:nvPr/>
        </p:nvSpPr>
        <p:spPr>
          <a:xfrm>
            <a:off x="147145" y="121697"/>
            <a:ext cx="11897709" cy="6614605"/>
          </a:xfrm>
          <a:prstGeom prst="roundRect">
            <a:avLst>
              <a:gd name="adj" fmla="val 9491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BB6DCAA5-6233-C6D4-1AF4-C764B26BCFA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17040" y="2827176"/>
            <a:ext cx="3657777" cy="3909125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B32963AB-C3AD-C23A-F3B0-E7DA6D14E98B}"/>
              </a:ext>
            </a:extLst>
          </p:cNvPr>
          <p:cNvGrpSpPr/>
          <p:nvPr/>
        </p:nvGrpSpPr>
        <p:grpSpPr>
          <a:xfrm>
            <a:off x="4470058" y="2888883"/>
            <a:ext cx="3443020" cy="3399254"/>
            <a:chOff x="7915740" y="1765686"/>
            <a:chExt cx="1643848" cy="1622952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EC76CEB5-D538-7BCE-00AF-675C1C249B5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15740" y="1765686"/>
              <a:ext cx="1643848" cy="1622952"/>
            </a:xfrm>
            <a:prstGeom prst="rect">
              <a:avLst/>
            </a:prstGeom>
          </p:spPr>
        </p:pic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FEE8EC26-6972-E9E0-AE53-585BB47045B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737865" y="2488530"/>
              <a:ext cx="362753" cy="86727"/>
            </a:xfrm>
            <a:prstGeom prst="straightConnector1">
              <a:avLst/>
            </a:prstGeom>
            <a:ln w="5715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72063EEE-D505-0D89-6BBD-21855E8FB220}"/>
                </a:ext>
              </a:extLst>
            </p:cNvPr>
            <p:cNvCxnSpPr>
              <a:cxnSpLocks/>
            </p:cNvCxnSpPr>
            <p:nvPr/>
          </p:nvCxnSpPr>
          <p:spPr>
            <a:xfrm>
              <a:off x="8735744" y="2567424"/>
              <a:ext cx="2121" cy="499456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3A1458F4-D9B7-0813-A495-6419923924B9}"/>
                </a:ext>
              </a:extLst>
            </p:cNvPr>
            <p:cNvSpPr/>
            <p:nvPr/>
          </p:nvSpPr>
          <p:spPr>
            <a:xfrm>
              <a:off x="8710574" y="2538579"/>
              <a:ext cx="70098" cy="69525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30D2270C-BE73-1D2D-D967-9BB2D0311093}"/>
              </a:ext>
            </a:extLst>
          </p:cNvPr>
          <p:cNvSpPr/>
          <p:nvPr/>
        </p:nvSpPr>
        <p:spPr>
          <a:xfrm>
            <a:off x="8408319" y="4157093"/>
            <a:ext cx="3404289" cy="898156"/>
          </a:xfrm>
          <a:prstGeom prst="roundRect">
            <a:avLst>
              <a:gd name="adj" fmla="val 50000"/>
            </a:avLst>
          </a:pr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giờ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30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phút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2286373-B744-85CF-A760-97A42D536CC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96338" y="94770"/>
            <a:ext cx="3999323" cy="2267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591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9C62E983-B1A2-8A1D-0B91-60720F64472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AB477E3-01C4-B2F5-5E81-033CC78536B0}"/>
              </a:ext>
            </a:extLst>
          </p:cNvPr>
          <p:cNvSpPr/>
          <p:nvPr/>
        </p:nvSpPr>
        <p:spPr>
          <a:xfrm>
            <a:off x="147145" y="121697"/>
            <a:ext cx="11897709" cy="6614605"/>
          </a:xfrm>
          <a:prstGeom prst="roundRect">
            <a:avLst>
              <a:gd name="adj" fmla="val 9491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BB6DCAA5-6233-C6D4-1AF4-C764B26BCFA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17040" y="2827176"/>
            <a:ext cx="3657777" cy="3909125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30D2270C-BE73-1D2D-D967-9BB2D0311093}"/>
              </a:ext>
            </a:extLst>
          </p:cNvPr>
          <p:cNvSpPr/>
          <p:nvPr/>
        </p:nvSpPr>
        <p:spPr>
          <a:xfrm>
            <a:off x="7987839" y="3576190"/>
            <a:ext cx="3867320" cy="1786507"/>
          </a:xfrm>
          <a:prstGeom prst="roundRect">
            <a:avLst>
              <a:gd name="adj" fmla="val 33441"/>
            </a:avLst>
          </a:pr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giờ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45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phút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giờ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kém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15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phút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AC1FEC8-F05C-DC55-2314-AFE69ABD96F9}"/>
              </a:ext>
            </a:extLst>
          </p:cNvPr>
          <p:cNvGrpSpPr/>
          <p:nvPr/>
        </p:nvGrpSpPr>
        <p:grpSpPr>
          <a:xfrm>
            <a:off x="4393855" y="2928346"/>
            <a:ext cx="3404289" cy="3361014"/>
            <a:chOff x="9878277" y="1765038"/>
            <a:chExt cx="1644505" cy="162360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6EEA47F5-F6A2-6C5A-C1A8-83053716B3C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78277" y="1765038"/>
              <a:ext cx="1644505" cy="1623600"/>
            </a:xfrm>
            <a:prstGeom prst="rect">
              <a:avLst/>
            </a:prstGeom>
          </p:spPr>
        </p:pic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74CA20E4-F2EF-C763-943D-9286943558F9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0361822" y="2441309"/>
              <a:ext cx="338708" cy="136370"/>
            </a:xfrm>
            <a:prstGeom prst="straightConnector1">
              <a:avLst/>
            </a:prstGeom>
            <a:ln w="5715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19559F3E-F351-57E7-BF5E-35C3332F403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173318" y="2576673"/>
              <a:ext cx="527211" cy="1006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7FA1801B-01CE-A294-B50F-6CEC9CC23082}"/>
                </a:ext>
              </a:extLst>
            </p:cNvPr>
            <p:cNvSpPr/>
            <p:nvPr/>
          </p:nvSpPr>
          <p:spPr>
            <a:xfrm>
              <a:off x="10656578" y="2533261"/>
              <a:ext cx="87901" cy="86824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9767A6A5-99EC-232E-5579-828900EE73C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34463" y="294795"/>
            <a:ext cx="3999323" cy="2267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4822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7580FED-422B-6D74-323A-27B8D91DCBB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AB477E3-01C4-B2F5-5E81-033CC78536B0}"/>
              </a:ext>
            </a:extLst>
          </p:cNvPr>
          <p:cNvSpPr/>
          <p:nvPr/>
        </p:nvSpPr>
        <p:spPr>
          <a:xfrm>
            <a:off x="147145" y="121697"/>
            <a:ext cx="11897709" cy="6614605"/>
          </a:xfrm>
          <a:prstGeom prst="roundRect">
            <a:avLst>
              <a:gd name="adj" fmla="val 9491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BB6DCAA5-6233-C6D4-1AF4-C764B26BCFA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17040" y="2827176"/>
            <a:ext cx="3657777" cy="3909125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30D2270C-BE73-1D2D-D967-9BB2D0311093}"/>
              </a:ext>
            </a:extLst>
          </p:cNvPr>
          <p:cNvSpPr/>
          <p:nvPr/>
        </p:nvSpPr>
        <p:spPr>
          <a:xfrm>
            <a:off x="8352261" y="3863787"/>
            <a:ext cx="3440776" cy="871272"/>
          </a:xfrm>
          <a:prstGeom prst="roundRect">
            <a:avLst>
              <a:gd name="adj" fmla="val 50000"/>
            </a:avLst>
          </a:pr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giờ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10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phút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AA06505-E34B-09F0-E0E7-04F5554364CA}"/>
              </a:ext>
            </a:extLst>
          </p:cNvPr>
          <p:cNvGrpSpPr/>
          <p:nvPr/>
        </p:nvGrpSpPr>
        <p:grpSpPr>
          <a:xfrm>
            <a:off x="4375611" y="2827176"/>
            <a:ext cx="3440776" cy="3397037"/>
            <a:chOff x="10072949" y="1609229"/>
            <a:chExt cx="1644505" cy="1623600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8E9CE216-EDCD-5BEE-EB4E-1EC81F01893E}"/>
                </a:ext>
              </a:extLst>
            </p:cNvPr>
            <p:cNvGrpSpPr/>
            <p:nvPr/>
          </p:nvGrpSpPr>
          <p:grpSpPr>
            <a:xfrm>
              <a:off x="10072949" y="1609229"/>
              <a:ext cx="1644505" cy="1623600"/>
              <a:chOff x="7915740" y="3968376"/>
              <a:chExt cx="1644505" cy="1623600"/>
            </a:xfrm>
          </p:grpSpPr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55E52978-E615-E027-CCD2-7E6FB7DCED1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915740" y="3968376"/>
                <a:ext cx="1644505" cy="1623600"/>
              </a:xfrm>
              <a:prstGeom prst="rect">
                <a:avLst/>
              </a:prstGeom>
            </p:spPr>
          </p:pic>
          <p:cxnSp>
            <p:nvCxnSpPr>
              <p:cNvPr id="17" name="Straight Arrow Connector 16">
                <a:extLst>
                  <a:ext uri="{FF2B5EF4-FFF2-40B4-BE49-F238E27FC236}">
                    <a16:creationId xmlns:a16="http://schemas.microsoft.com/office/drawing/2014/main" id="{011DF3C8-3259-49B8-229D-EE75E332569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8451336" y="4772425"/>
                <a:ext cx="289726" cy="194358"/>
              </a:xfrm>
              <a:prstGeom prst="straightConnector1">
                <a:avLst/>
              </a:prstGeom>
              <a:ln w="57150">
                <a:solidFill>
                  <a:srgbClr val="0070C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Arrow Connector 17">
                <a:extLst>
                  <a:ext uri="{FF2B5EF4-FFF2-40B4-BE49-F238E27FC236}">
                    <a16:creationId xmlns:a16="http://schemas.microsoft.com/office/drawing/2014/main" id="{5F33093E-ABB1-3964-D78C-A31F3CA4445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747034" y="4557945"/>
                <a:ext cx="352804" cy="224885"/>
              </a:xfrm>
              <a:prstGeom prst="straightConnector1">
                <a:avLst/>
              </a:prstGeom>
              <a:ln w="5715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91A8AEA9-70DD-719C-074D-6063ADF376A1}"/>
                </a:ext>
              </a:extLst>
            </p:cNvPr>
            <p:cNvSpPr/>
            <p:nvPr/>
          </p:nvSpPr>
          <p:spPr>
            <a:xfrm>
              <a:off x="10865759" y="2383638"/>
              <a:ext cx="72452" cy="63797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641AEDF9-BF0F-4D41-762C-45D67A405A7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67763" y="161445"/>
            <a:ext cx="3999323" cy="2267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474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4FCD9C28-531C-5F99-D7FB-8B1E04D37BB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AB477E3-01C4-B2F5-5E81-033CC78536B0}"/>
              </a:ext>
            </a:extLst>
          </p:cNvPr>
          <p:cNvSpPr/>
          <p:nvPr/>
        </p:nvSpPr>
        <p:spPr>
          <a:xfrm>
            <a:off x="147145" y="121697"/>
            <a:ext cx="11897709" cy="6614605"/>
          </a:xfrm>
          <a:prstGeom prst="roundRect">
            <a:avLst>
              <a:gd name="adj" fmla="val 9491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BB6DCAA5-6233-C6D4-1AF4-C764B26BCFA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17040" y="2827176"/>
            <a:ext cx="3657777" cy="3909125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30D2270C-BE73-1D2D-D967-9BB2D0311093}"/>
              </a:ext>
            </a:extLst>
          </p:cNvPr>
          <p:cNvSpPr/>
          <p:nvPr/>
        </p:nvSpPr>
        <p:spPr>
          <a:xfrm>
            <a:off x="8352261" y="3863787"/>
            <a:ext cx="3440776" cy="871272"/>
          </a:xfrm>
          <a:prstGeom prst="roundRect">
            <a:avLst>
              <a:gd name="adj" fmla="val 50000"/>
            </a:avLst>
          </a:pr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giờ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CF79E6B-56F8-2429-2193-95A8D3F50DA9}"/>
              </a:ext>
            </a:extLst>
          </p:cNvPr>
          <p:cNvGrpSpPr/>
          <p:nvPr/>
        </p:nvGrpSpPr>
        <p:grpSpPr>
          <a:xfrm>
            <a:off x="4490593" y="2827176"/>
            <a:ext cx="3345891" cy="3303358"/>
            <a:chOff x="5952546" y="1765038"/>
            <a:chExt cx="1644505" cy="162360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095F9C94-C937-8AA8-ED71-AD255BD85F0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52546" y="1765038"/>
              <a:ext cx="1644505" cy="1623600"/>
            </a:xfrm>
            <a:prstGeom prst="rect">
              <a:avLst/>
            </a:prstGeom>
          </p:spPr>
        </p:pic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4E210339-5445-A688-5D8C-E5CDD6406366}"/>
                </a:ext>
              </a:extLst>
            </p:cNvPr>
            <p:cNvCxnSpPr>
              <a:cxnSpLocks/>
            </p:cNvCxnSpPr>
            <p:nvPr/>
          </p:nvCxnSpPr>
          <p:spPr>
            <a:xfrm>
              <a:off x="6784157" y="2576839"/>
              <a:ext cx="339218" cy="185924"/>
            </a:xfrm>
            <a:prstGeom prst="straightConnector1">
              <a:avLst/>
            </a:prstGeom>
            <a:ln w="5715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5D3EFBBC-461E-CD3A-5453-680C86CE92C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778638" y="2124866"/>
              <a:ext cx="0" cy="451972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83F8B05B-80D2-0733-C51C-44DCC6EBE7FC}"/>
                </a:ext>
              </a:extLst>
            </p:cNvPr>
            <p:cNvSpPr/>
            <p:nvPr/>
          </p:nvSpPr>
          <p:spPr>
            <a:xfrm>
              <a:off x="6756870" y="2535526"/>
              <a:ext cx="48408" cy="63797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4258B66F-8E98-B7DC-BBB4-0B1E96E9697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34463" y="256695"/>
            <a:ext cx="3999323" cy="2267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2933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39656B7-D7DB-FB06-B719-5E2D3DE60DF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"/>
                    </a14:imgEffect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rcRect t="376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EBDB1C8-BB9B-8E37-4862-A1C1058766F2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0026" y="100037"/>
            <a:ext cx="1366818" cy="1952283"/>
          </a:xfrm>
          <a:prstGeom prst="rect">
            <a:avLst/>
          </a:prstGeom>
        </p:spPr>
      </p:pic>
      <p:pic>
        <p:nvPicPr>
          <p:cNvPr id="14" name="Picture 13" descr="A picture containing toy&#10;&#10;Description automatically generated">
            <a:extLst>
              <a:ext uri="{FF2B5EF4-FFF2-40B4-BE49-F238E27FC236}">
                <a16:creationId xmlns:a16="http://schemas.microsoft.com/office/drawing/2014/main" id="{2D0B4918-2BF2-8CB2-C85D-848ABE1B893E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3725" y="4267200"/>
            <a:ext cx="2100718" cy="1859280"/>
          </a:xfrm>
          <a:prstGeom prst="rect">
            <a:avLst/>
          </a:prstGeom>
        </p:spPr>
      </p:pic>
      <p:sp>
        <p:nvSpPr>
          <p:cNvPr id="16" name="Oval 15">
            <a:extLst>
              <a:ext uri="{FF2B5EF4-FFF2-40B4-BE49-F238E27FC236}">
                <a16:creationId xmlns:a16="http://schemas.microsoft.com/office/drawing/2014/main" id="{936E280B-455A-FDBF-A660-7B5E12973FCB}"/>
              </a:ext>
            </a:extLst>
          </p:cNvPr>
          <p:cNvSpPr/>
          <p:nvPr/>
        </p:nvSpPr>
        <p:spPr>
          <a:xfrm>
            <a:off x="6529164" y="434848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94" name="Oval 93">
            <a:extLst>
              <a:ext uri="{FF2B5EF4-FFF2-40B4-BE49-F238E27FC236}">
                <a16:creationId xmlns:a16="http://schemas.microsoft.com/office/drawing/2014/main" id="{AF55708D-1C47-2C4D-778A-92D634A04B05}"/>
              </a:ext>
            </a:extLst>
          </p:cNvPr>
          <p:cNvSpPr/>
          <p:nvPr/>
        </p:nvSpPr>
        <p:spPr>
          <a:xfrm>
            <a:off x="3514960" y="456692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95" name="Oval 94">
            <a:extLst>
              <a:ext uri="{FF2B5EF4-FFF2-40B4-BE49-F238E27FC236}">
                <a16:creationId xmlns:a16="http://schemas.microsoft.com/office/drawing/2014/main" id="{7EB562E0-C645-04DF-18DF-A23EACA7CFD0}"/>
              </a:ext>
            </a:extLst>
          </p:cNvPr>
          <p:cNvSpPr/>
          <p:nvPr/>
        </p:nvSpPr>
        <p:spPr>
          <a:xfrm>
            <a:off x="5093076" y="283972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96" name="Oval 95">
            <a:extLst>
              <a:ext uri="{FF2B5EF4-FFF2-40B4-BE49-F238E27FC236}">
                <a16:creationId xmlns:a16="http://schemas.microsoft.com/office/drawing/2014/main" id="{3ACA9EE3-1B45-23B9-EE2B-0AE636F96795}"/>
              </a:ext>
            </a:extLst>
          </p:cNvPr>
          <p:cNvSpPr/>
          <p:nvPr/>
        </p:nvSpPr>
        <p:spPr>
          <a:xfrm>
            <a:off x="3514960" y="139954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1ED5D71-EF22-E076-9886-478C41BE68A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72441" y="77294"/>
            <a:ext cx="5590517" cy="1121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045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CDC3CE7F-2EA1-2FBE-566C-6FD512DA7268}"/>
              </a:ext>
            </a:extLst>
          </p:cNvPr>
          <p:cNvGrpSpPr/>
          <p:nvPr/>
        </p:nvGrpSpPr>
        <p:grpSpPr>
          <a:xfrm>
            <a:off x="1" y="0"/>
            <a:ext cx="12192000" cy="6857999"/>
            <a:chOff x="1" y="0"/>
            <a:chExt cx="12192000" cy="6857999"/>
          </a:xfrm>
        </p:grpSpPr>
        <p:sp>
          <p:nvSpPr>
            <p:cNvPr id="2" name="TextBox 2">
              <a:extLst>
                <a:ext uri="{FF2B5EF4-FFF2-40B4-BE49-F238E27FC236}">
                  <a16:creationId xmlns:a16="http://schemas.microsoft.com/office/drawing/2014/main" id="{0B6D2547-761A-0ABA-3292-988D616C92EF}"/>
                </a:ext>
              </a:extLst>
            </p:cNvPr>
            <p:cNvSpPr txBox="1"/>
            <p:nvPr/>
          </p:nvSpPr>
          <p:spPr>
            <a:xfrm>
              <a:off x="4887927" y="3244334"/>
              <a:ext cx="2416146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Nguyễn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Thị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Ái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Quyên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3" name="Picture 2" descr="Graphical user interface, website&#10;&#10;Description automatically generated">
              <a:extLst>
                <a:ext uri="{FF2B5EF4-FFF2-40B4-BE49-F238E27FC236}">
                  <a16:creationId xmlns:a16="http://schemas.microsoft.com/office/drawing/2014/main" id="{E94F91EE-1DF2-BB3C-6636-295F714DCBE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1000"/>
                      </a14:imgEffect>
                      <a14:imgEffect>
                        <a14:colorTemperature colorTemp="5888"/>
                      </a14:imgEffect>
                      <a14:imgEffect>
                        <a14:saturation sat="160000"/>
                      </a14:imgEffect>
                      <a14:imgEffect>
                        <a14:brightnessContrast bright="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44" b="-1"/>
            <a:stretch/>
          </p:blipFill>
          <p:spPr>
            <a:xfrm>
              <a:off x="1" y="0"/>
              <a:ext cx="12192000" cy="6857999"/>
            </a:xfrm>
            <a:prstGeom prst="rect">
              <a:avLst/>
            </a:prstGeom>
          </p:spPr>
        </p:pic>
      </p:grp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84166B5-61C8-5D37-0040-2CC1B06D4556}"/>
              </a:ext>
            </a:extLst>
          </p:cNvPr>
          <p:cNvSpPr/>
          <p:nvPr/>
        </p:nvSpPr>
        <p:spPr>
          <a:xfrm>
            <a:off x="2495550" y="155221"/>
            <a:ext cx="9600155" cy="3016957"/>
          </a:xfrm>
          <a:custGeom>
            <a:avLst/>
            <a:gdLst>
              <a:gd name="csX0" fmla="*/ 0 w 9600155"/>
              <a:gd name="csY0" fmla="*/ 502836 h 3016957"/>
              <a:gd name="csX1" fmla="*/ 502836 w 9600155"/>
              <a:gd name="csY1" fmla="*/ 0 h 3016957"/>
              <a:gd name="csX2" fmla="*/ 9097319 w 9600155"/>
              <a:gd name="csY2" fmla="*/ 0 h 3016957"/>
              <a:gd name="csX3" fmla="*/ 9600155 w 9600155"/>
              <a:gd name="csY3" fmla="*/ 502836 h 3016957"/>
              <a:gd name="csX4" fmla="*/ 9600155 w 9600155"/>
              <a:gd name="csY4" fmla="*/ 2514121 h 3016957"/>
              <a:gd name="csX5" fmla="*/ 9097319 w 9600155"/>
              <a:gd name="csY5" fmla="*/ 3016957 h 3016957"/>
              <a:gd name="csX6" fmla="*/ 502836 w 9600155"/>
              <a:gd name="csY6" fmla="*/ 3016957 h 3016957"/>
              <a:gd name="csX7" fmla="*/ 0 w 9600155"/>
              <a:gd name="csY7" fmla="*/ 2514121 h 3016957"/>
              <a:gd name="csX8" fmla="*/ 0 w 9600155"/>
              <a:gd name="csY8" fmla="*/ 502836 h 3016957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</a:cxnLst>
            <a:rect l="l" t="t" r="r" b="b"/>
            <a:pathLst>
              <a:path w="9600155" h="3016957" fill="none" extrusionOk="0">
                <a:moveTo>
                  <a:pt x="0" y="502836"/>
                </a:moveTo>
                <a:cubicBezTo>
                  <a:pt x="381" y="235436"/>
                  <a:pt x="246035" y="35091"/>
                  <a:pt x="502836" y="0"/>
                </a:cubicBezTo>
                <a:cubicBezTo>
                  <a:pt x="1486144" y="72427"/>
                  <a:pt x="4852338" y="61419"/>
                  <a:pt x="9097319" y="0"/>
                </a:cubicBezTo>
                <a:cubicBezTo>
                  <a:pt x="9373457" y="-10817"/>
                  <a:pt x="9582320" y="219733"/>
                  <a:pt x="9600155" y="502836"/>
                </a:cubicBezTo>
                <a:cubicBezTo>
                  <a:pt x="9701031" y="1471007"/>
                  <a:pt x="9492842" y="1847899"/>
                  <a:pt x="9600155" y="2514121"/>
                </a:cubicBezTo>
                <a:cubicBezTo>
                  <a:pt x="9605423" y="2765094"/>
                  <a:pt x="9345771" y="2984160"/>
                  <a:pt x="9097319" y="3016957"/>
                </a:cubicBezTo>
                <a:cubicBezTo>
                  <a:pt x="4913602" y="3046784"/>
                  <a:pt x="4103760" y="2937651"/>
                  <a:pt x="502836" y="3016957"/>
                </a:cubicBezTo>
                <a:cubicBezTo>
                  <a:pt x="278441" y="3010930"/>
                  <a:pt x="-31020" y="2797964"/>
                  <a:pt x="0" y="2514121"/>
                </a:cubicBezTo>
                <a:cubicBezTo>
                  <a:pt x="50037" y="1825730"/>
                  <a:pt x="770" y="1287298"/>
                  <a:pt x="0" y="502836"/>
                </a:cubicBezTo>
                <a:close/>
              </a:path>
              <a:path w="9600155" h="3016957" stroke="0" extrusionOk="0">
                <a:moveTo>
                  <a:pt x="0" y="502836"/>
                </a:moveTo>
                <a:cubicBezTo>
                  <a:pt x="47776" y="238150"/>
                  <a:pt x="227120" y="4152"/>
                  <a:pt x="502836" y="0"/>
                </a:cubicBezTo>
                <a:cubicBezTo>
                  <a:pt x="2716057" y="123000"/>
                  <a:pt x="7161583" y="-96860"/>
                  <a:pt x="9097319" y="0"/>
                </a:cubicBezTo>
                <a:cubicBezTo>
                  <a:pt x="9360917" y="-10755"/>
                  <a:pt x="9624778" y="175485"/>
                  <a:pt x="9600155" y="502836"/>
                </a:cubicBezTo>
                <a:cubicBezTo>
                  <a:pt x="9603328" y="864050"/>
                  <a:pt x="9694422" y="1963101"/>
                  <a:pt x="9600155" y="2514121"/>
                </a:cubicBezTo>
                <a:cubicBezTo>
                  <a:pt x="9572348" y="2801904"/>
                  <a:pt x="9348416" y="3012602"/>
                  <a:pt x="9097319" y="3016957"/>
                </a:cubicBezTo>
                <a:cubicBezTo>
                  <a:pt x="6357296" y="2856250"/>
                  <a:pt x="4239443" y="3056624"/>
                  <a:pt x="502836" y="3016957"/>
                </a:cubicBezTo>
                <a:cubicBezTo>
                  <a:pt x="206762" y="3013248"/>
                  <a:pt x="-17059" y="2784102"/>
                  <a:pt x="0" y="2514121"/>
                </a:cubicBezTo>
                <a:cubicBezTo>
                  <a:pt x="32216" y="1773402"/>
                  <a:pt x="57206" y="1120045"/>
                  <a:pt x="0" y="502836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C2F4D99-5406-D8A2-56F0-284C8B1BC54A}"/>
              </a:ext>
            </a:extLst>
          </p:cNvPr>
          <p:cNvSpPr txBox="1"/>
          <p:nvPr/>
        </p:nvSpPr>
        <p:spPr>
          <a:xfrm>
            <a:off x="5868544" y="120757"/>
            <a:ext cx="2621871" cy="769441"/>
          </a:xfrm>
          <a:prstGeom prst="rect">
            <a:avLst/>
          </a:prstGeom>
          <a:noFill/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 w="19050">
                  <a:solidFill>
                    <a:srgbClr val="ED7D31">
                      <a:lumMod val="50000"/>
                    </a:srgbClr>
                  </a:solidFill>
                  <a:prstDash val="solid"/>
                </a:ln>
                <a:solidFill>
                  <a:srgbClr val="FF9999"/>
                </a:solidFill>
                <a:effectLst>
                  <a:glow rad="76200">
                    <a:prstClr val="white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VN-Hole Hearted" panose="020B0A06020104020203" pitchFamily="34" charset="0"/>
                <a:ea typeface="LNTH-LuoLuoNotangYuanTi 1" pitchFamily="2" charset="-128"/>
                <a:cs typeface="LNTH-LuoLuoNotangYuanTi 1" pitchFamily="2" charset="-128"/>
              </a:rPr>
              <a:t>Toán</a:t>
            </a:r>
            <a:endParaRPr kumimoji="0" lang="en-US" sz="6000" b="0" i="0" u="none" strike="noStrike" kern="1200" cap="none" spc="0" normalizeH="0" baseline="0" noProof="0" dirty="0">
              <a:ln w="19050">
                <a:solidFill>
                  <a:srgbClr val="ED7D31">
                    <a:lumMod val="50000"/>
                  </a:srgbClr>
                </a:solidFill>
                <a:prstDash val="solid"/>
              </a:ln>
              <a:solidFill>
                <a:srgbClr val="FF9999"/>
              </a:solidFill>
              <a:effectLst>
                <a:glow rad="76200">
                  <a:prstClr val="white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SVN-Hole Hearted" panose="020B0A06020104020203" pitchFamily="34" charset="0"/>
              <a:ea typeface="LNTH-LuoLuoNotangYuanTi 1" pitchFamily="2" charset="-128"/>
              <a:cs typeface="LNTH-LuoLuoNotangYuanTi 1" pitchFamily="2" charset="-128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A606340-8714-A1F2-D4B3-EDB836B8027F}"/>
              </a:ext>
            </a:extLst>
          </p:cNvPr>
          <p:cNvSpPr txBox="1"/>
          <p:nvPr/>
        </p:nvSpPr>
        <p:spPr>
          <a:xfrm>
            <a:off x="3009900" y="952500"/>
            <a:ext cx="89249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66: XEM ĐỒNG HỒ. THÁNG -NĂM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3C0138C-4996-0260-9A52-68D965D5AE98}"/>
              </a:ext>
            </a:extLst>
          </p:cNvPr>
          <p:cNvSpPr txBox="1"/>
          <p:nvPr/>
        </p:nvSpPr>
        <p:spPr>
          <a:xfrm>
            <a:off x="2857500" y="1657350"/>
            <a:ext cx="89249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Tiết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2)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" name="Picture 9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A666C093-602B-8428-A367-59847F2880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6157" y="0"/>
            <a:ext cx="1456614" cy="1456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2887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Rectangle: Rounded Corners 73">
            <a:extLst>
              <a:ext uri="{FF2B5EF4-FFF2-40B4-BE49-F238E27FC236}">
                <a16:creationId xmlns:a16="http://schemas.microsoft.com/office/drawing/2014/main" id="{95529156-A528-09BF-F5CC-312868612188}"/>
              </a:ext>
            </a:extLst>
          </p:cNvPr>
          <p:cNvSpPr/>
          <p:nvPr/>
        </p:nvSpPr>
        <p:spPr>
          <a:xfrm>
            <a:off x="329380" y="203359"/>
            <a:ext cx="11533239" cy="6451279"/>
          </a:xfrm>
          <a:prstGeom prst="roundRect">
            <a:avLst>
              <a:gd name="adj" fmla="val 12700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Picture 1" descr="A picture containing shape&#10;&#10;Description automatically generated">
            <a:extLst>
              <a:ext uri="{FF2B5EF4-FFF2-40B4-BE49-F238E27FC236}">
                <a16:creationId xmlns:a16="http://schemas.microsoft.com/office/drawing/2014/main" id="{6E6C0621-D41F-CB2C-E059-B456106CCE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0200" y="542925"/>
            <a:ext cx="1257300" cy="12573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1FFDC90-E18F-1EAD-1048-88376158F2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81374" y="2224934"/>
            <a:ext cx="467048" cy="46704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10B07B2-7C58-8754-78C5-C3D3DC1D3F91}"/>
              </a:ext>
            </a:extLst>
          </p:cNvPr>
          <p:cNvSpPr txBox="1"/>
          <p:nvPr/>
        </p:nvSpPr>
        <p:spPr>
          <a:xfrm>
            <a:off x="2295721" y="2305615"/>
            <a:ext cx="104196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0" algn="just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Nhận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biết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được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tháng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trong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năm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9" name="Picture 8" descr="Shape, rectangle&#10;&#10;Description automatically generated">
            <a:extLst>
              <a:ext uri="{FF2B5EF4-FFF2-40B4-BE49-F238E27FC236}">
                <a16:creationId xmlns:a16="http://schemas.microsoft.com/office/drawing/2014/main" id="{49B3DB65-3FF5-E10E-9696-07F530C97A0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568" y="580322"/>
            <a:ext cx="5298954" cy="105258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39C55BA-33EB-41A8-2374-2A47674CADF9}"/>
              </a:ext>
            </a:extLst>
          </p:cNvPr>
          <p:cNvSpPr txBox="1"/>
          <p:nvPr/>
        </p:nvSpPr>
        <p:spPr>
          <a:xfrm>
            <a:off x="4295715" y="771708"/>
            <a:ext cx="37910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iCiel Crocante" panose="02000000000000000000" pitchFamily="50" charset="0"/>
                <a:ea typeface="+mn-ea"/>
                <a:cs typeface="+mn-cs"/>
              </a:rPr>
              <a:t>Yêu</a:t>
            </a:r>
            <a:r>
              <a:rPr kumimoji="0" lang="en-US" sz="40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iCiel Crocante" panose="02000000000000000000" pitchFamily="50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iCiel Crocante" panose="02000000000000000000" pitchFamily="50" charset="0"/>
                <a:ea typeface="+mn-ea"/>
                <a:cs typeface="+mn-cs"/>
              </a:rPr>
              <a:t>cầu</a:t>
            </a:r>
            <a:r>
              <a:rPr kumimoji="0" lang="en-US" sz="40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iCiel Crocante" panose="02000000000000000000" pitchFamily="50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iCiel Crocante" panose="02000000000000000000" pitchFamily="50" charset="0"/>
                <a:ea typeface="+mn-ea"/>
                <a:cs typeface="+mn-cs"/>
              </a:rPr>
              <a:t>cần</a:t>
            </a:r>
            <a:r>
              <a:rPr kumimoji="0" lang="en-US" sz="40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iCiel Crocante" panose="02000000000000000000" pitchFamily="50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iCiel Crocante" panose="02000000000000000000" pitchFamily="50" charset="0"/>
                <a:ea typeface="+mn-ea"/>
                <a:cs typeface="+mn-cs"/>
              </a:rPr>
              <a:t>đạt</a:t>
            </a:r>
            <a:endParaRPr kumimoji="0" lang="en-US" sz="40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002060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iCiel Crocante" panose="02000000000000000000" pitchFamily="50" charset="0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CF3F7DD-08D3-06B8-81D1-D97456C742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60514" y="499224"/>
            <a:ext cx="1205005" cy="1205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3815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800" decel="100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8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自定义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E85A31"/>
      </a:accent1>
      <a:accent2>
        <a:srgbClr val="FFA833"/>
      </a:accent2>
      <a:accent3>
        <a:srgbClr val="91C429"/>
      </a:accent3>
      <a:accent4>
        <a:srgbClr val="0DADD2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</TotalTime>
  <Words>435</Words>
  <Application>Microsoft Office PowerPoint</Application>
  <PresentationFormat>Màn hình rộng</PresentationFormat>
  <Paragraphs>67</Paragraphs>
  <Slides>23</Slides>
  <Notes>1</Notes>
  <HiddenSlides>0</HiddenSlides>
  <MMClips>1</MMClips>
  <ScaleCrop>false</ScaleCrop>
  <HeadingPairs>
    <vt:vector size="6" baseType="variant">
      <vt:variant>
        <vt:lpstr>Phông được Dùng</vt:lpstr>
      </vt:variant>
      <vt:variant>
        <vt:i4>8</vt:i4>
      </vt:variant>
      <vt:variant>
        <vt:lpstr>Chủ đề</vt:lpstr>
      </vt:variant>
      <vt:variant>
        <vt:i4>2</vt:i4>
      </vt:variant>
      <vt:variant>
        <vt:lpstr>Tiêu đề Bản chiếu</vt:lpstr>
      </vt:variant>
      <vt:variant>
        <vt:i4>23</vt:i4>
      </vt:variant>
    </vt:vector>
  </HeadingPairs>
  <TitlesOfParts>
    <vt:vector size="33" baseType="lpstr">
      <vt:lpstr>Arial</vt:lpstr>
      <vt:lpstr>Calibri</vt:lpstr>
      <vt:lpstr>Calibri Light</vt:lpstr>
      <vt:lpstr>Cambria</vt:lpstr>
      <vt:lpstr>iCiel Crocante</vt:lpstr>
      <vt:lpstr>SVN-Hole Hearted</vt:lpstr>
      <vt:lpstr>UTM Cookies</vt:lpstr>
      <vt:lpstr>UVN Banh Mi</vt:lpstr>
      <vt:lpstr>1_Office Theme</vt:lpstr>
      <vt:lpstr>Office 主题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19</cp:revision>
  <dcterms:created xsi:type="dcterms:W3CDTF">2023-02-05T04:09:18Z</dcterms:created>
  <dcterms:modified xsi:type="dcterms:W3CDTF">2026-04-11T11:28:04Z</dcterms:modified>
</cp:coreProperties>
</file>