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305" r:id="rId3"/>
    <p:sldId id="287" r:id="rId4"/>
    <p:sldId id="288" r:id="rId5"/>
    <p:sldId id="354" r:id="rId6"/>
    <p:sldId id="355" r:id="rId7"/>
    <p:sldId id="292" r:id="rId8"/>
    <p:sldId id="342" r:id="rId9"/>
    <p:sldId id="326" r:id="rId10"/>
    <p:sldId id="343" r:id="rId11"/>
    <p:sldId id="344" r:id="rId12"/>
    <p:sldId id="345" r:id="rId13"/>
    <p:sldId id="346" r:id="rId14"/>
    <p:sldId id="347" r:id="rId15"/>
    <p:sldId id="350" r:id="rId16"/>
    <p:sldId id="357" r:id="rId17"/>
    <p:sldId id="269" r:id="rId18"/>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6"/>
  </p:normalViewPr>
  <p:slideViewPr>
    <p:cSldViewPr snapToGrid="0">
      <p:cViewPr varScale="1">
        <p:scale>
          <a:sx n="105" d="100"/>
          <a:sy n="105"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85EA-E2A7-051C-A607-195C226406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DB4BEC7A-862D-8B67-DAD2-07CE3834C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80010962-2C64-8997-52FF-71CBFADADC10}"/>
              </a:ext>
            </a:extLst>
          </p:cNvPr>
          <p:cNvSpPr>
            <a:spLocks noGrp="1"/>
          </p:cNvSpPr>
          <p:nvPr>
            <p:ph type="dt" sz="half" idx="10"/>
          </p:nvPr>
        </p:nvSpPr>
        <p:spPr/>
        <p:txBody>
          <a:bodyPr/>
          <a:lstStyle/>
          <a:p>
            <a:fld id="{F7A340E7-97B7-8F4D-B6A9-11A1278FA4AD}" type="datetimeFigureOut">
              <a:rPr lang="en-VN" smtClean="0"/>
              <a:t>11/4/26</a:t>
            </a:fld>
            <a:endParaRPr lang="en-VN"/>
          </a:p>
        </p:txBody>
      </p:sp>
      <p:sp>
        <p:nvSpPr>
          <p:cNvPr id="5" name="Footer Placeholder 4">
            <a:extLst>
              <a:ext uri="{FF2B5EF4-FFF2-40B4-BE49-F238E27FC236}">
                <a16:creationId xmlns:a16="http://schemas.microsoft.com/office/drawing/2014/main" id="{149643EA-6183-11CB-B71C-0BB1E0B24AD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59A9D203-5CDD-227F-CF9C-3D2D795BFD05}"/>
              </a:ext>
            </a:extLst>
          </p:cNvPr>
          <p:cNvSpPr>
            <a:spLocks noGrp="1"/>
          </p:cNvSpPr>
          <p:nvPr>
            <p:ph type="sldNum" sz="quarter" idx="12"/>
          </p:nvPr>
        </p:nvSpPr>
        <p:spPr/>
        <p:txBody>
          <a:bodyPr/>
          <a:lstStyle/>
          <a:p>
            <a:fld id="{86198B4E-9588-A54F-A4DF-0DE4EA193114}" type="slidenum">
              <a:rPr lang="en-VN" smtClean="0"/>
              <a:t>‹#›</a:t>
            </a:fld>
            <a:endParaRPr lang="en-VN"/>
          </a:p>
        </p:txBody>
      </p:sp>
    </p:spTree>
    <p:extLst>
      <p:ext uri="{BB962C8B-B14F-4D97-AF65-F5344CB8AC3E}">
        <p14:creationId xmlns:p14="http://schemas.microsoft.com/office/powerpoint/2010/main" val="5207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9023-1AE3-5B6A-DF72-DBC45EC10ED8}"/>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25CD63A3-4FA1-6FA4-2608-E7FAF66EDD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1C6FAF9-9689-E3F5-37CE-8937DCD30B15}"/>
              </a:ext>
            </a:extLst>
          </p:cNvPr>
          <p:cNvSpPr>
            <a:spLocks noGrp="1"/>
          </p:cNvSpPr>
          <p:nvPr>
            <p:ph type="dt" sz="half" idx="10"/>
          </p:nvPr>
        </p:nvSpPr>
        <p:spPr/>
        <p:txBody>
          <a:bodyPr/>
          <a:lstStyle/>
          <a:p>
            <a:fld id="{F7A340E7-97B7-8F4D-B6A9-11A1278FA4AD}" type="datetimeFigureOut">
              <a:rPr lang="en-VN" smtClean="0"/>
              <a:t>11/4/26</a:t>
            </a:fld>
            <a:endParaRPr lang="en-VN"/>
          </a:p>
        </p:txBody>
      </p:sp>
      <p:sp>
        <p:nvSpPr>
          <p:cNvPr id="5" name="Footer Placeholder 4">
            <a:extLst>
              <a:ext uri="{FF2B5EF4-FFF2-40B4-BE49-F238E27FC236}">
                <a16:creationId xmlns:a16="http://schemas.microsoft.com/office/drawing/2014/main" id="{1DB0314E-06D0-E88C-19D6-79786F79977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955D753-0E16-417B-9DA9-DB975EC637F5}"/>
              </a:ext>
            </a:extLst>
          </p:cNvPr>
          <p:cNvSpPr>
            <a:spLocks noGrp="1"/>
          </p:cNvSpPr>
          <p:nvPr>
            <p:ph type="sldNum" sz="quarter" idx="12"/>
          </p:nvPr>
        </p:nvSpPr>
        <p:spPr/>
        <p:txBody>
          <a:bodyPr/>
          <a:lstStyle/>
          <a:p>
            <a:fld id="{86198B4E-9588-A54F-A4DF-0DE4EA193114}" type="slidenum">
              <a:rPr lang="en-VN" smtClean="0"/>
              <a:t>‹#›</a:t>
            </a:fld>
            <a:endParaRPr lang="en-VN"/>
          </a:p>
        </p:txBody>
      </p:sp>
    </p:spTree>
    <p:extLst>
      <p:ext uri="{BB962C8B-B14F-4D97-AF65-F5344CB8AC3E}">
        <p14:creationId xmlns:p14="http://schemas.microsoft.com/office/powerpoint/2010/main" val="207878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6A335-A472-A4D1-9424-DC8DA50BDD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A7EB1E13-96A9-048D-5B1D-888D066E64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FC97058-01C9-FA0A-DAA7-19B4C5F76745}"/>
              </a:ext>
            </a:extLst>
          </p:cNvPr>
          <p:cNvSpPr>
            <a:spLocks noGrp="1"/>
          </p:cNvSpPr>
          <p:nvPr>
            <p:ph type="dt" sz="half" idx="10"/>
          </p:nvPr>
        </p:nvSpPr>
        <p:spPr/>
        <p:txBody>
          <a:bodyPr/>
          <a:lstStyle/>
          <a:p>
            <a:fld id="{F7A340E7-97B7-8F4D-B6A9-11A1278FA4AD}" type="datetimeFigureOut">
              <a:rPr lang="en-VN" smtClean="0"/>
              <a:t>11/4/26</a:t>
            </a:fld>
            <a:endParaRPr lang="en-VN"/>
          </a:p>
        </p:txBody>
      </p:sp>
      <p:sp>
        <p:nvSpPr>
          <p:cNvPr id="5" name="Footer Placeholder 4">
            <a:extLst>
              <a:ext uri="{FF2B5EF4-FFF2-40B4-BE49-F238E27FC236}">
                <a16:creationId xmlns:a16="http://schemas.microsoft.com/office/drawing/2014/main" id="{91D15E56-176A-B367-B34C-8F01DEACD05D}"/>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96994B3-E7BC-7395-C3D1-21C983F6EB39}"/>
              </a:ext>
            </a:extLst>
          </p:cNvPr>
          <p:cNvSpPr>
            <a:spLocks noGrp="1"/>
          </p:cNvSpPr>
          <p:nvPr>
            <p:ph type="sldNum" sz="quarter" idx="12"/>
          </p:nvPr>
        </p:nvSpPr>
        <p:spPr/>
        <p:txBody>
          <a:bodyPr/>
          <a:lstStyle/>
          <a:p>
            <a:fld id="{86198B4E-9588-A54F-A4DF-0DE4EA193114}" type="slidenum">
              <a:rPr lang="en-VN" smtClean="0"/>
              <a:t>‹#›</a:t>
            </a:fld>
            <a:endParaRPr lang="en-VN"/>
          </a:p>
        </p:txBody>
      </p:sp>
    </p:spTree>
    <p:extLst>
      <p:ext uri="{BB962C8B-B14F-4D97-AF65-F5344CB8AC3E}">
        <p14:creationId xmlns:p14="http://schemas.microsoft.com/office/powerpoint/2010/main" val="286037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D7A6-7E0B-4D9C-5F28-AD274FB06953}"/>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D3B0236D-A192-1CE3-7862-E15133DD9A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DADD9F4-339B-04C8-3CA3-7ABACACE795D}"/>
              </a:ext>
            </a:extLst>
          </p:cNvPr>
          <p:cNvSpPr>
            <a:spLocks noGrp="1"/>
          </p:cNvSpPr>
          <p:nvPr>
            <p:ph type="dt" sz="half" idx="10"/>
          </p:nvPr>
        </p:nvSpPr>
        <p:spPr/>
        <p:txBody>
          <a:bodyPr/>
          <a:lstStyle/>
          <a:p>
            <a:fld id="{F7A340E7-97B7-8F4D-B6A9-11A1278FA4AD}" type="datetimeFigureOut">
              <a:rPr lang="en-VN" smtClean="0"/>
              <a:t>11/4/26</a:t>
            </a:fld>
            <a:endParaRPr lang="en-VN"/>
          </a:p>
        </p:txBody>
      </p:sp>
      <p:sp>
        <p:nvSpPr>
          <p:cNvPr id="5" name="Footer Placeholder 4">
            <a:extLst>
              <a:ext uri="{FF2B5EF4-FFF2-40B4-BE49-F238E27FC236}">
                <a16:creationId xmlns:a16="http://schemas.microsoft.com/office/drawing/2014/main" id="{6C398E3A-A66A-4B4E-094F-3E9F6402F300}"/>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CA4E321-692D-73DB-CB08-42927248C5E8}"/>
              </a:ext>
            </a:extLst>
          </p:cNvPr>
          <p:cNvSpPr>
            <a:spLocks noGrp="1"/>
          </p:cNvSpPr>
          <p:nvPr>
            <p:ph type="sldNum" sz="quarter" idx="12"/>
          </p:nvPr>
        </p:nvSpPr>
        <p:spPr/>
        <p:txBody>
          <a:bodyPr/>
          <a:lstStyle/>
          <a:p>
            <a:fld id="{86198B4E-9588-A54F-A4DF-0DE4EA193114}" type="slidenum">
              <a:rPr lang="en-VN" smtClean="0"/>
              <a:t>‹#›</a:t>
            </a:fld>
            <a:endParaRPr lang="en-VN"/>
          </a:p>
        </p:txBody>
      </p:sp>
    </p:spTree>
    <p:extLst>
      <p:ext uri="{BB962C8B-B14F-4D97-AF65-F5344CB8AC3E}">
        <p14:creationId xmlns:p14="http://schemas.microsoft.com/office/powerpoint/2010/main" val="384088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82D1-0AF1-E502-830D-0F6646960F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E615596D-583B-E819-464F-DF5FF6B97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65E63-EF57-F744-8421-56C12778A315}"/>
              </a:ext>
            </a:extLst>
          </p:cNvPr>
          <p:cNvSpPr>
            <a:spLocks noGrp="1"/>
          </p:cNvSpPr>
          <p:nvPr>
            <p:ph type="dt" sz="half" idx="10"/>
          </p:nvPr>
        </p:nvSpPr>
        <p:spPr/>
        <p:txBody>
          <a:bodyPr/>
          <a:lstStyle/>
          <a:p>
            <a:fld id="{F7A340E7-97B7-8F4D-B6A9-11A1278FA4AD}" type="datetimeFigureOut">
              <a:rPr lang="en-VN" smtClean="0"/>
              <a:t>11/4/26</a:t>
            </a:fld>
            <a:endParaRPr lang="en-VN"/>
          </a:p>
        </p:txBody>
      </p:sp>
      <p:sp>
        <p:nvSpPr>
          <p:cNvPr id="5" name="Footer Placeholder 4">
            <a:extLst>
              <a:ext uri="{FF2B5EF4-FFF2-40B4-BE49-F238E27FC236}">
                <a16:creationId xmlns:a16="http://schemas.microsoft.com/office/drawing/2014/main" id="{4AF2D27A-6593-9ABF-685D-A5586941605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58BCE7B-F1C8-559E-E494-C5F41A24FDE0}"/>
              </a:ext>
            </a:extLst>
          </p:cNvPr>
          <p:cNvSpPr>
            <a:spLocks noGrp="1"/>
          </p:cNvSpPr>
          <p:nvPr>
            <p:ph type="sldNum" sz="quarter" idx="12"/>
          </p:nvPr>
        </p:nvSpPr>
        <p:spPr/>
        <p:txBody>
          <a:bodyPr/>
          <a:lstStyle/>
          <a:p>
            <a:fld id="{86198B4E-9588-A54F-A4DF-0DE4EA193114}" type="slidenum">
              <a:rPr lang="en-VN" smtClean="0"/>
              <a:t>‹#›</a:t>
            </a:fld>
            <a:endParaRPr lang="en-VN"/>
          </a:p>
        </p:txBody>
      </p:sp>
    </p:spTree>
    <p:extLst>
      <p:ext uri="{BB962C8B-B14F-4D97-AF65-F5344CB8AC3E}">
        <p14:creationId xmlns:p14="http://schemas.microsoft.com/office/powerpoint/2010/main" val="116748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8705-E641-9365-F8B1-65FCA3559979}"/>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C18D0A8-0BF9-357D-ECB3-F5C2694276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AD29CEA3-EF33-E1C3-9AE9-88ECE784AA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704EF50B-C67F-6606-E743-89284DF0A2AD}"/>
              </a:ext>
            </a:extLst>
          </p:cNvPr>
          <p:cNvSpPr>
            <a:spLocks noGrp="1"/>
          </p:cNvSpPr>
          <p:nvPr>
            <p:ph type="dt" sz="half" idx="10"/>
          </p:nvPr>
        </p:nvSpPr>
        <p:spPr/>
        <p:txBody>
          <a:bodyPr/>
          <a:lstStyle/>
          <a:p>
            <a:fld id="{F7A340E7-97B7-8F4D-B6A9-11A1278FA4AD}" type="datetimeFigureOut">
              <a:rPr lang="en-VN" smtClean="0"/>
              <a:t>11/4/26</a:t>
            </a:fld>
            <a:endParaRPr lang="en-VN"/>
          </a:p>
        </p:txBody>
      </p:sp>
      <p:sp>
        <p:nvSpPr>
          <p:cNvPr id="6" name="Footer Placeholder 5">
            <a:extLst>
              <a:ext uri="{FF2B5EF4-FFF2-40B4-BE49-F238E27FC236}">
                <a16:creationId xmlns:a16="http://schemas.microsoft.com/office/drawing/2014/main" id="{CBD0EE21-DC43-3810-776D-88D568A7ABA2}"/>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06EF312-2316-59FC-79FE-DFB3A421E6CA}"/>
              </a:ext>
            </a:extLst>
          </p:cNvPr>
          <p:cNvSpPr>
            <a:spLocks noGrp="1"/>
          </p:cNvSpPr>
          <p:nvPr>
            <p:ph type="sldNum" sz="quarter" idx="12"/>
          </p:nvPr>
        </p:nvSpPr>
        <p:spPr/>
        <p:txBody>
          <a:bodyPr/>
          <a:lstStyle/>
          <a:p>
            <a:fld id="{86198B4E-9588-A54F-A4DF-0DE4EA193114}" type="slidenum">
              <a:rPr lang="en-VN" smtClean="0"/>
              <a:t>‹#›</a:t>
            </a:fld>
            <a:endParaRPr lang="en-VN"/>
          </a:p>
        </p:txBody>
      </p:sp>
    </p:spTree>
    <p:extLst>
      <p:ext uri="{BB962C8B-B14F-4D97-AF65-F5344CB8AC3E}">
        <p14:creationId xmlns:p14="http://schemas.microsoft.com/office/powerpoint/2010/main" val="338211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7E39-05F8-9F1A-602D-7989F01ED580}"/>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FA479AAA-79A5-579C-6372-7ECF32988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7E5D81-CCBC-3AC2-267A-D97088B67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0202531D-413D-2E9E-1B12-F776F5599E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76DD7-7134-5E5A-181A-0F2B034AA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F1F7E7A-84A6-2D4D-94F6-D462ABE6E00B}"/>
              </a:ext>
            </a:extLst>
          </p:cNvPr>
          <p:cNvSpPr>
            <a:spLocks noGrp="1"/>
          </p:cNvSpPr>
          <p:nvPr>
            <p:ph type="dt" sz="half" idx="10"/>
          </p:nvPr>
        </p:nvSpPr>
        <p:spPr/>
        <p:txBody>
          <a:bodyPr/>
          <a:lstStyle/>
          <a:p>
            <a:fld id="{F7A340E7-97B7-8F4D-B6A9-11A1278FA4AD}" type="datetimeFigureOut">
              <a:rPr lang="en-VN" smtClean="0"/>
              <a:t>11/4/26</a:t>
            </a:fld>
            <a:endParaRPr lang="en-VN"/>
          </a:p>
        </p:txBody>
      </p:sp>
      <p:sp>
        <p:nvSpPr>
          <p:cNvPr id="8" name="Footer Placeholder 7">
            <a:extLst>
              <a:ext uri="{FF2B5EF4-FFF2-40B4-BE49-F238E27FC236}">
                <a16:creationId xmlns:a16="http://schemas.microsoft.com/office/drawing/2014/main" id="{4DB8DB38-0E07-7219-3800-4955154A8F17}"/>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5F971863-2F6B-8B8E-0956-80C40F19778B}"/>
              </a:ext>
            </a:extLst>
          </p:cNvPr>
          <p:cNvSpPr>
            <a:spLocks noGrp="1"/>
          </p:cNvSpPr>
          <p:nvPr>
            <p:ph type="sldNum" sz="quarter" idx="12"/>
          </p:nvPr>
        </p:nvSpPr>
        <p:spPr/>
        <p:txBody>
          <a:bodyPr/>
          <a:lstStyle/>
          <a:p>
            <a:fld id="{86198B4E-9588-A54F-A4DF-0DE4EA193114}" type="slidenum">
              <a:rPr lang="en-VN" smtClean="0"/>
              <a:t>‹#›</a:t>
            </a:fld>
            <a:endParaRPr lang="en-VN"/>
          </a:p>
        </p:txBody>
      </p:sp>
    </p:spTree>
    <p:extLst>
      <p:ext uri="{BB962C8B-B14F-4D97-AF65-F5344CB8AC3E}">
        <p14:creationId xmlns:p14="http://schemas.microsoft.com/office/powerpoint/2010/main" val="201500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2612-CF60-DB5C-E0E5-57BE065804E9}"/>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D64B632D-714E-7879-48CA-BD8792B4C6AF}"/>
              </a:ext>
            </a:extLst>
          </p:cNvPr>
          <p:cNvSpPr>
            <a:spLocks noGrp="1"/>
          </p:cNvSpPr>
          <p:nvPr>
            <p:ph type="dt" sz="half" idx="10"/>
          </p:nvPr>
        </p:nvSpPr>
        <p:spPr/>
        <p:txBody>
          <a:bodyPr/>
          <a:lstStyle/>
          <a:p>
            <a:fld id="{F7A340E7-97B7-8F4D-B6A9-11A1278FA4AD}" type="datetimeFigureOut">
              <a:rPr lang="en-VN" smtClean="0"/>
              <a:t>11/4/26</a:t>
            </a:fld>
            <a:endParaRPr lang="en-VN"/>
          </a:p>
        </p:txBody>
      </p:sp>
      <p:sp>
        <p:nvSpPr>
          <p:cNvPr id="4" name="Footer Placeholder 3">
            <a:extLst>
              <a:ext uri="{FF2B5EF4-FFF2-40B4-BE49-F238E27FC236}">
                <a16:creationId xmlns:a16="http://schemas.microsoft.com/office/drawing/2014/main" id="{2F9A2887-A491-12C6-037E-3E17B2AC4A31}"/>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36AE146-A2D8-68E5-95A0-1A13A7F613AF}"/>
              </a:ext>
            </a:extLst>
          </p:cNvPr>
          <p:cNvSpPr>
            <a:spLocks noGrp="1"/>
          </p:cNvSpPr>
          <p:nvPr>
            <p:ph type="sldNum" sz="quarter" idx="12"/>
          </p:nvPr>
        </p:nvSpPr>
        <p:spPr/>
        <p:txBody>
          <a:bodyPr/>
          <a:lstStyle/>
          <a:p>
            <a:fld id="{86198B4E-9588-A54F-A4DF-0DE4EA193114}" type="slidenum">
              <a:rPr lang="en-VN" smtClean="0"/>
              <a:t>‹#›</a:t>
            </a:fld>
            <a:endParaRPr lang="en-VN"/>
          </a:p>
        </p:txBody>
      </p:sp>
    </p:spTree>
    <p:extLst>
      <p:ext uri="{BB962C8B-B14F-4D97-AF65-F5344CB8AC3E}">
        <p14:creationId xmlns:p14="http://schemas.microsoft.com/office/powerpoint/2010/main" val="284224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D39101-1EBD-076D-0BA2-8945555DED67}"/>
              </a:ext>
            </a:extLst>
          </p:cNvPr>
          <p:cNvSpPr>
            <a:spLocks noGrp="1"/>
          </p:cNvSpPr>
          <p:nvPr>
            <p:ph type="dt" sz="half" idx="10"/>
          </p:nvPr>
        </p:nvSpPr>
        <p:spPr/>
        <p:txBody>
          <a:bodyPr/>
          <a:lstStyle/>
          <a:p>
            <a:fld id="{F7A340E7-97B7-8F4D-B6A9-11A1278FA4AD}" type="datetimeFigureOut">
              <a:rPr lang="en-VN" smtClean="0"/>
              <a:t>11/4/26</a:t>
            </a:fld>
            <a:endParaRPr lang="en-VN"/>
          </a:p>
        </p:txBody>
      </p:sp>
      <p:sp>
        <p:nvSpPr>
          <p:cNvPr id="3" name="Footer Placeholder 2">
            <a:extLst>
              <a:ext uri="{FF2B5EF4-FFF2-40B4-BE49-F238E27FC236}">
                <a16:creationId xmlns:a16="http://schemas.microsoft.com/office/drawing/2014/main" id="{6CB60CDF-A9C9-3F08-A9B0-96B48CE7137C}"/>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720108DC-9BA1-4B9B-D225-9105006F68A6}"/>
              </a:ext>
            </a:extLst>
          </p:cNvPr>
          <p:cNvSpPr>
            <a:spLocks noGrp="1"/>
          </p:cNvSpPr>
          <p:nvPr>
            <p:ph type="sldNum" sz="quarter" idx="12"/>
          </p:nvPr>
        </p:nvSpPr>
        <p:spPr/>
        <p:txBody>
          <a:bodyPr/>
          <a:lstStyle/>
          <a:p>
            <a:fld id="{86198B4E-9588-A54F-A4DF-0DE4EA193114}" type="slidenum">
              <a:rPr lang="en-VN" smtClean="0"/>
              <a:t>‹#›</a:t>
            </a:fld>
            <a:endParaRPr lang="en-VN"/>
          </a:p>
        </p:txBody>
      </p:sp>
    </p:spTree>
    <p:extLst>
      <p:ext uri="{BB962C8B-B14F-4D97-AF65-F5344CB8AC3E}">
        <p14:creationId xmlns:p14="http://schemas.microsoft.com/office/powerpoint/2010/main" val="355135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894A-0F6E-B7F6-73F0-26BA84905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87C688D4-72AE-5824-8772-BD7B91A9FE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CEFCD3E-F7A2-95F3-76BC-5DDD4ED76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9B19F-42F9-5E32-5E46-D3266A7B73E7}"/>
              </a:ext>
            </a:extLst>
          </p:cNvPr>
          <p:cNvSpPr>
            <a:spLocks noGrp="1"/>
          </p:cNvSpPr>
          <p:nvPr>
            <p:ph type="dt" sz="half" idx="10"/>
          </p:nvPr>
        </p:nvSpPr>
        <p:spPr/>
        <p:txBody>
          <a:bodyPr/>
          <a:lstStyle/>
          <a:p>
            <a:fld id="{F7A340E7-97B7-8F4D-B6A9-11A1278FA4AD}" type="datetimeFigureOut">
              <a:rPr lang="en-VN" smtClean="0"/>
              <a:t>11/4/26</a:t>
            </a:fld>
            <a:endParaRPr lang="en-VN"/>
          </a:p>
        </p:txBody>
      </p:sp>
      <p:sp>
        <p:nvSpPr>
          <p:cNvPr id="6" name="Footer Placeholder 5">
            <a:extLst>
              <a:ext uri="{FF2B5EF4-FFF2-40B4-BE49-F238E27FC236}">
                <a16:creationId xmlns:a16="http://schemas.microsoft.com/office/drawing/2014/main" id="{40271D76-9DA0-D737-CECE-1133A0A6823B}"/>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6628E57-2D84-C183-343D-6BBBD09F70BC}"/>
              </a:ext>
            </a:extLst>
          </p:cNvPr>
          <p:cNvSpPr>
            <a:spLocks noGrp="1"/>
          </p:cNvSpPr>
          <p:nvPr>
            <p:ph type="sldNum" sz="quarter" idx="12"/>
          </p:nvPr>
        </p:nvSpPr>
        <p:spPr/>
        <p:txBody>
          <a:bodyPr/>
          <a:lstStyle/>
          <a:p>
            <a:fld id="{86198B4E-9588-A54F-A4DF-0DE4EA193114}" type="slidenum">
              <a:rPr lang="en-VN" smtClean="0"/>
              <a:t>‹#›</a:t>
            </a:fld>
            <a:endParaRPr lang="en-VN"/>
          </a:p>
        </p:txBody>
      </p:sp>
    </p:spTree>
    <p:extLst>
      <p:ext uri="{BB962C8B-B14F-4D97-AF65-F5344CB8AC3E}">
        <p14:creationId xmlns:p14="http://schemas.microsoft.com/office/powerpoint/2010/main" val="130128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D7C6-5917-04B7-9E48-510B3D801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E856526-A457-87AD-4BB4-B402FB06AA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9B92CBD4-687B-6668-FF8C-EDFFC4737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29C69-4D44-91F2-B841-C43A282D85B8}"/>
              </a:ext>
            </a:extLst>
          </p:cNvPr>
          <p:cNvSpPr>
            <a:spLocks noGrp="1"/>
          </p:cNvSpPr>
          <p:nvPr>
            <p:ph type="dt" sz="half" idx="10"/>
          </p:nvPr>
        </p:nvSpPr>
        <p:spPr/>
        <p:txBody>
          <a:bodyPr/>
          <a:lstStyle/>
          <a:p>
            <a:fld id="{F7A340E7-97B7-8F4D-B6A9-11A1278FA4AD}" type="datetimeFigureOut">
              <a:rPr lang="en-VN" smtClean="0"/>
              <a:t>11/4/26</a:t>
            </a:fld>
            <a:endParaRPr lang="en-VN"/>
          </a:p>
        </p:txBody>
      </p:sp>
      <p:sp>
        <p:nvSpPr>
          <p:cNvPr id="6" name="Footer Placeholder 5">
            <a:extLst>
              <a:ext uri="{FF2B5EF4-FFF2-40B4-BE49-F238E27FC236}">
                <a16:creationId xmlns:a16="http://schemas.microsoft.com/office/drawing/2014/main" id="{2454034D-7760-CA94-499B-364F3F58625B}"/>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66900AED-FEFA-FB64-4B67-534240357A22}"/>
              </a:ext>
            </a:extLst>
          </p:cNvPr>
          <p:cNvSpPr>
            <a:spLocks noGrp="1"/>
          </p:cNvSpPr>
          <p:nvPr>
            <p:ph type="sldNum" sz="quarter" idx="12"/>
          </p:nvPr>
        </p:nvSpPr>
        <p:spPr/>
        <p:txBody>
          <a:bodyPr/>
          <a:lstStyle/>
          <a:p>
            <a:fld id="{86198B4E-9588-A54F-A4DF-0DE4EA193114}" type="slidenum">
              <a:rPr lang="en-VN" smtClean="0"/>
              <a:t>‹#›</a:t>
            </a:fld>
            <a:endParaRPr lang="en-VN"/>
          </a:p>
        </p:txBody>
      </p:sp>
    </p:spTree>
    <p:extLst>
      <p:ext uri="{BB962C8B-B14F-4D97-AF65-F5344CB8AC3E}">
        <p14:creationId xmlns:p14="http://schemas.microsoft.com/office/powerpoint/2010/main" val="126597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B8BC1A-1E64-8D5A-D74B-20C0FDDCBE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293DE451-A9AD-8B12-2F8A-7E4B53826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5057E1E-09E9-34AD-FFA6-1D794783BB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340E7-97B7-8F4D-B6A9-11A1278FA4AD}" type="datetimeFigureOut">
              <a:rPr lang="en-VN" smtClean="0"/>
              <a:t>11/4/26</a:t>
            </a:fld>
            <a:endParaRPr lang="en-VN"/>
          </a:p>
        </p:txBody>
      </p:sp>
      <p:sp>
        <p:nvSpPr>
          <p:cNvPr id="5" name="Footer Placeholder 4">
            <a:extLst>
              <a:ext uri="{FF2B5EF4-FFF2-40B4-BE49-F238E27FC236}">
                <a16:creationId xmlns:a16="http://schemas.microsoft.com/office/drawing/2014/main" id="{B4A13E11-0B43-4F4F-8093-E27C88E06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B042859C-BF21-CCAF-666B-9E20D5818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98B4E-9588-A54F-A4DF-0DE4EA193114}" type="slidenum">
              <a:rPr lang="en-VN" smtClean="0"/>
              <a:t>‹#›</a:t>
            </a:fld>
            <a:endParaRPr lang="en-VN"/>
          </a:p>
        </p:txBody>
      </p:sp>
    </p:spTree>
    <p:extLst>
      <p:ext uri="{BB962C8B-B14F-4D97-AF65-F5344CB8AC3E}">
        <p14:creationId xmlns:p14="http://schemas.microsoft.com/office/powerpoint/2010/main" val="22177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pic>
        <p:nvPicPr>
          <p:cNvPr id="2" name="Picture 1">
            <a:extLst>
              <a:ext uri="{FF2B5EF4-FFF2-40B4-BE49-F238E27FC236}">
                <a16:creationId xmlns:a16="http://schemas.microsoft.com/office/drawing/2014/main" id="{77D84672-C8E1-7613-DBDF-C586769DA2E2}"/>
              </a:ext>
            </a:extLst>
          </p:cNvPr>
          <p:cNvPicPr>
            <a:picLocks noChangeAspect="1"/>
          </p:cNvPicPr>
          <p:nvPr/>
        </p:nvPicPr>
        <p:blipFill>
          <a:blip r:embed="rId5"/>
          <a:stretch>
            <a:fillRect/>
          </a:stretch>
        </p:blipFill>
        <p:spPr>
          <a:xfrm>
            <a:off x="3050784" y="1631724"/>
            <a:ext cx="6090432" cy="1457070"/>
          </a:xfrm>
          <a:prstGeom prst="rect">
            <a:avLst/>
          </a:prstGeom>
        </p:spPr>
      </p:pic>
      <p:pic>
        <p:nvPicPr>
          <p:cNvPr id="3" name="Picture 2">
            <a:extLst>
              <a:ext uri="{FF2B5EF4-FFF2-40B4-BE49-F238E27FC236}">
                <a16:creationId xmlns:a16="http://schemas.microsoft.com/office/drawing/2014/main" id="{FC4E59E7-066C-4915-2F1E-A6F13F1951BB}"/>
              </a:ext>
            </a:extLst>
          </p:cNvPr>
          <p:cNvPicPr>
            <a:picLocks noChangeAspect="1"/>
          </p:cNvPicPr>
          <p:nvPr/>
        </p:nvPicPr>
        <p:blipFill>
          <a:blip r:embed="rId6"/>
          <a:stretch>
            <a:fillRect/>
          </a:stretch>
        </p:blipFill>
        <p:spPr>
          <a:xfrm>
            <a:off x="2960470" y="2946174"/>
            <a:ext cx="6480610" cy="2280102"/>
          </a:xfrm>
          <a:prstGeom prst="rect">
            <a:avLst/>
          </a:prstGeom>
        </p:spPr>
      </p:pic>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200329"/>
          </a:xfrm>
          <a:prstGeom prst="rect">
            <a:avLst/>
          </a:prstGeom>
          <a:noFill/>
        </p:spPr>
        <p:txBody>
          <a:bodyPr wrap="square" rtlCol="0">
            <a:spAutoFit/>
          </a:bodyPr>
          <a:lstStyle/>
          <a:p>
            <a:pPr lvl="0"/>
            <a:r>
              <a:rPr lang="vi-VN" sz="3600" b="1" dirty="0">
                <a:solidFill>
                  <a:srgbClr val="002060"/>
                </a:solidFill>
                <a:latin typeface="Calibri" panose="020F0502020204030204"/>
              </a:rPr>
              <a:t>Rô-bốt đã thu thập, phân loại và ghi chép số câu đố mỗi bạn giải được rồi vẽ biểu đồ dưới đây.</a:t>
            </a:r>
            <a:endParaRPr kumimoji="0" lang="vi-VN" sz="36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900362" y="1562099"/>
            <a:ext cx="6462207" cy="2505075"/>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1128077" y="4123235"/>
            <a:ext cx="10330497" cy="2308324"/>
          </a:xfrm>
          <a:prstGeom prst="rect">
            <a:avLst/>
          </a:prstGeom>
          <a:noFill/>
        </p:spPr>
        <p:txBody>
          <a:bodyPr wrap="square" rtlCol="0">
            <a:spAutoFit/>
          </a:bodyPr>
          <a:lstStyle/>
          <a:p>
            <a:pPr lvl="0"/>
            <a:r>
              <a:rPr lang="vi-VN" sz="2400" b="1" dirty="0">
                <a:solidFill>
                  <a:srgbClr val="002060"/>
                </a:solidFill>
                <a:latin typeface="Calibri" panose="020F0502020204030204"/>
              </a:rPr>
              <a:t>Dựa vào biểu đồ và trả lời câu hỏi.</a:t>
            </a:r>
          </a:p>
          <a:p>
            <a:pPr lvl="0"/>
            <a:r>
              <a:rPr lang="vi-VN" sz="2400" dirty="0">
                <a:solidFill>
                  <a:srgbClr val="002060"/>
                </a:solidFill>
                <a:latin typeface="Calibri" panose="020F0502020204030204"/>
              </a:rPr>
              <a:t>a) Trong số 6 bạn, bạn nào giải được nhiều câu đố nhất? Bạn nào giải được ít câu đố nhất?</a:t>
            </a:r>
          </a:p>
          <a:p>
            <a:pPr lvl="0"/>
            <a:r>
              <a:rPr lang="vi-VN" sz="2400" dirty="0">
                <a:solidFill>
                  <a:srgbClr val="002060"/>
                </a:solidFill>
                <a:latin typeface="Calibri" panose="020F0502020204030204"/>
              </a:rPr>
              <a:t>b) Biết các bạn đã giải các câu đố khác nhau. Hỏi 6 bạn đã giải được tất cả bao nhiêu câu đố?</a:t>
            </a:r>
          </a:p>
          <a:p>
            <a:pPr lvl="0"/>
            <a:r>
              <a:rPr lang="vi-VN" sz="2400" dirty="0">
                <a:solidFill>
                  <a:srgbClr val="002060"/>
                </a:solidFill>
                <a:latin typeface="Calibri" panose="020F0502020204030204"/>
              </a:rPr>
              <a:t>c) Trung bình mỗi bạn giải được bao nhiêu câu đố?</a:t>
            </a:r>
            <a:endParaRPr kumimoji="0" lang="vi-VN" sz="24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65199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số 6 bạn, bạn nào giải được nhiều câu đố nhất? Bạn nào giải được ít câu đố nhất?</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b="1" dirty="0">
                <a:solidFill>
                  <a:srgbClr val="FF0000"/>
                </a:solidFill>
                <a:latin typeface="Calibri" panose="020F0502020204030204"/>
              </a:rPr>
              <a:t>B</a:t>
            </a:r>
            <a:r>
              <a:rPr lang="vi-VN" sz="3200" b="1" dirty="0">
                <a:solidFill>
                  <a:srgbClr val="FF0000"/>
                </a:solidFill>
                <a:latin typeface="Calibri" panose="020F0502020204030204"/>
              </a:rPr>
              <a:t>ạn Mai giải được nhiều câu đố nhất.</a:t>
            </a:r>
            <a:endParaRPr lang="en-US" sz="3200" b="1"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Bạn Việt giải được ít câu đố nhất.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4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b) Biết các bạn đã giải các câu đố khác nhau. Hỏi 6 bạn đã giải được tất cả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6 bạn đã giải được tất cả số câu đố là: </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36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1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c) Trung bình mỗi bạn giải được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1905000" y="4657725"/>
            <a:ext cx="82486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bạn giải được số câu đố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6 = 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9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lvl="0"/>
            <a:r>
              <a:rPr lang="vi-VN" sz="2800" b="1" dirty="0">
                <a:solidFill>
                  <a:srgbClr val="002060"/>
                </a:solidFill>
                <a:latin typeface="Calibri" panose="020F0502020204030204"/>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2062103"/>
          </a:xfrm>
          <a:prstGeom prst="rect">
            <a:avLst/>
          </a:prstGeom>
          <a:noFill/>
        </p:spPr>
        <p:txBody>
          <a:bodyPr wrap="square" rtlCol="0">
            <a:spAutoFit/>
          </a:bodyPr>
          <a:lstStyle/>
          <a:p>
            <a:pPr lvl="0" algn="just"/>
            <a:r>
              <a:rPr lang="vi-VN" sz="3200" b="1" dirty="0">
                <a:solidFill>
                  <a:srgbClr val="002060"/>
                </a:solidFill>
                <a:latin typeface="Calibri" panose="020F0502020204030204"/>
              </a:rPr>
              <a:t>Dựa vào dãy số liệu và trả lời câu hỏi.</a:t>
            </a:r>
          </a:p>
          <a:p>
            <a:pPr lvl="0" algn="just"/>
            <a:r>
              <a:rPr lang="vi-VN" sz="3200" dirty="0">
                <a:solidFill>
                  <a:srgbClr val="002060"/>
                </a:solidFill>
                <a:latin typeface="Calibri" panose="020F0502020204030204"/>
              </a:rPr>
              <a:t>a) Trong một ngày, Mai và Mi làm được nhiều nhất bao nhiêu chậu cây?</a:t>
            </a:r>
          </a:p>
          <a:p>
            <a:pPr lvl="0" algn="just"/>
            <a:r>
              <a:rPr lang="vi-VN" sz="3200" dirty="0">
                <a:solidFill>
                  <a:srgbClr val="002060"/>
                </a:solidFill>
                <a:latin typeface="Calibri" panose="020F0502020204030204"/>
              </a:rPr>
              <a:t>b) Trung bình mỗi ngày hai chị em làm được bao nhiêu chậu cây?</a:t>
            </a:r>
          </a:p>
        </p:txBody>
      </p:sp>
    </p:spTree>
    <p:extLst>
      <p:ext uri="{BB962C8B-B14F-4D97-AF65-F5344CB8AC3E}">
        <p14:creationId xmlns:p14="http://schemas.microsoft.com/office/powerpoint/2010/main" val="18796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3643312" y="1457325"/>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76276" y="31040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a) Chọn 1 trong 4 hộp đó, mở hộp và quan sát đồ vật bên trong hộp. Nêu các sự kiện có thể xảy ra.</a:t>
            </a:r>
            <a:endParaRPr kumimoji="0" lang="vi-VN" sz="3200" i="0" u="none" strike="noStrike" kern="1200" cap="none" spc="0" normalizeH="0" baseline="0" noProof="0" dirty="0">
              <a:ln>
                <a:noFill/>
              </a:ln>
              <a:solidFill>
                <a:srgbClr val="00206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id="{BCA175A2-28A6-E0A4-DE71-2B066BAD2EB8}"/>
              </a:ext>
            </a:extLst>
          </p:cNvPr>
          <p:cNvSpPr/>
          <p:nvPr/>
        </p:nvSpPr>
        <p:spPr>
          <a:xfrm>
            <a:off x="1704975" y="4391025"/>
            <a:ext cx="8585835" cy="1878965"/>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a:rPr>
              <a:t>Các sự kiện có thể xảy ra là:</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kẹo</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tẩy bút chì.</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3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yellow and pink text on a black background&#10;&#10;AI-generated content may be incorrect.">
            <a:extLst>
              <a:ext uri="{FF2B5EF4-FFF2-40B4-BE49-F238E27FC236}">
                <a16:creationId xmlns:a16="http://schemas.microsoft.com/office/drawing/2014/main" id="{7E95C87C-C8FD-F27F-8E0B-8B281C9C6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835" y="416091"/>
            <a:ext cx="9455716" cy="3176291"/>
          </a:xfrm>
          <a:prstGeom prst="rect">
            <a:avLst/>
          </a:prstGeom>
        </p:spPr>
      </p:pic>
    </p:spTree>
    <p:extLst>
      <p:ext uri="{BB962C8B-B14F-4D97-AF65-F5344CB8AC3E}">
        <p14:creationId xmlns:p14="http://schemas.microsoft.com/office/powerpoint/2010/main" val="20920251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4150" y="184150"/>
            <a:ext cx="11820525" cy="6508750"/>
          </a:xfrm>
          <a:prstGeom prst="roundRect">
            <a:avLst>
              <a:gd name="adj" fmla="val 6317"/>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panose="020B0604020202020204" pitchFamily="34" charset="0"/>
            </a:endParaRPr>
          </a:p>
        </p:txBody>
      </p:sp>
      <p:sp>
        <p:nvSpPr>
          <p:cNvPr id="18" name="Rectangle 17"/>
          <p:cNvSpPr>
            <a:spLocks noChangeArrowheads="1"/>
          </p:cNvSpPr>
          <p:nvPr/>
        </p:nvSpPr>
        <p:spPr bwMode="auto">
          <a:xfrm>
            <a:off x="3560763" y="1820863"/>
            <a:ext cx="82057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Bốn</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tổ</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cử</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1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thành</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viên</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để</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tung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đồng</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xu</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và</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1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thành</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viên</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kiểm</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đếm</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chéo</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Nếu</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bạn</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tung </a:t>
            </a:r>
            <a:r>
              <a:rPr kumimoji="0" lang="en-US" altLang="en-US" sz="36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đồng</a:t>
            </a:r>
            <a:r>
              <a:rPr kumimoji="0" lang="en-US" alt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 xu </a:t>
            </a:r>
            <a:r>
              <a:rPr kumimoji="0" lang="en-US" altLang="en-US" sz="36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lên</a:t>
            </a:r>
            <a:r>
              <a:rPr kumimoji="0" lang="en-US" alt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và</a:t>
            </a:r>
            <a:r>
              <a:rPr kumimoji="0" lang="en-US" alt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rơi</a:t>
            </a:r>
            <a:r>
              <a:rPr kumimoji="0" lang="en-US" alt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xuống</a:t>
            </a:r>
            <a:r>
              <a:rPr kumimoji="0" lang="en-US" alt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mặt</a:t>
            </a:r>
            <a:r>
              <a:rPr kumimoji="0" lang="en-US" alt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phải</a:t>
            </a:r>
            <a:r>
              <a:rPr kumimoji="0" lang="en-US" alt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thì</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vạch</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1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vạch</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vào</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bảng</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Sau 10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lượt</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tung</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tổ</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nào</a:t>
            </a:r>
            <a:r>
              <a:rPr kumimoji="0" lang="en-US" alt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tung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nhiều</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lần</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được</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mặt</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phải</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sẽ</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thắng</a:t>
            </a:r>
            <a:r>
              <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a:t>
            </a:r>
            <a:endParaRPr kumimoji="0" lang="vi-VN"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620838"/>
            <a:ext cx="3376613"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45C1F9F-74D8-A449-298E-D5D299A78C81}"/>
              </a:ext>
            </a:extLst>
          </p:cNvPr>
          <p:cNvPicPr>
            <a:picLocks noChangeAspect="1"/>
          </p:cNvPicPr>
          <p:nvPr/>
        </p:nvPicPr>
        <p:blipFill>
          <a:blip r:embed="rId3"/>
          <a:stretch>
            <a:fillRect/>
          </a:stretch>
        </p:blipFill>
        <p:spPr>
          <a:xfrm>
            <a:off x="279384" y="-120866"/>
            <a:ext cx="11912616" cy="184724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3" dur="500"/>
                                        <p:tgtEl>
                                          <p:spTgt spid="1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8" dur="500"/>
                                        <p:tgtEl>
                                          <p:spTgt spid="1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3"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close up of a text&#10;&#10;AI-generated content may be incorrect.">
            <a:extLst>
              <a:ext uri="{FF2B5EF4-FFF2-40B4-BE49-F238E27FC236}">
                <a16:creationId xmlns:a16="http://schemas.microsoft.com/office/drawing/2014/main" id="{67037FB4-24C8-A9B1-1FEF-822A9DD24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408" y="-155455"/>
            <a:ext cx="9839797" cy="3426249"/>
          </a:xfrm>
          <a:prstGeom prst="rect">
            <a:avLst/>
          </a:prstGeom>
        </p:spPr>
      </p:pic>
    </p:spTree>
    <p:extLst>
      <p:ext uri="{BB962C8B-B14F-4D97-AF65-F5344CB8AC3E}">
        <p14:creationId xmlns:p14="http://schemas.microsoft.com/office/powerpoint/2010/main" val="34362672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600399" y="444212"/>
            <a:ext cx="6622375" cy="6924805"/>
          </a:xfrm>
          <a:prstGeom prst="rect">
            <a:avLst/>
          </a:prstGeom>
        </p:spPr>
      </p:pic>
      <p:pic>
        <p:nvPicPr>
          <p:cNvPr id="2" name="Picture 1">
            <a:extLst>
              <a:ext uri="{FF2B5EF4-FFF2-40B4-BE49-F238E27FC236}">
                <a16:creationId xmlns:a16="http://schemas.microsoft.com/office/drawing/2014/main" id="{33AF624E-0C17-E2EF-23D4-71E737296559}"/>
              </a:ext>
            </a:extLst>
          </p:cNvPr>
          <p:cNvPicPr>
            <a:picLocks noChangeAspect="1"/>
          </p:cNvPicPr>
          <p:nvPr/>
        </p:nvPicPr>
        <p:blipFill>
          <a:blip r:embed="rId5"/>
          <a:stretch>
            <a:fillRect/>
          </a:stretch>
        </p:blipFill>
        <p:spPr>
          <a:xfrm>
            <a:off x="124450" y="152116"/>
            <a:ext cx="11943099" cy="6553768"/>
          </a:xfrm>
          <a:prstGeom prst="rect">
            <a:avLst/>
          </a:prstGeom>
        </p:spPr>
      </p:pic>
    </p:spTree>
    <p:extLst>
      <p:ext uri="{BB962C8B-B14F-4D97-AF65-F5344CB8AC3E}">
        <p14:creationId xmlns:p14="http://schemas.microsoft.com/office/powerpoint/2010/main" val="21385312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grpSp>
        <p:nvGrpSpPr>
          <p:cNvPr id="16" name="Nhóm 2">
            <a:extLst>
              <a:ext uri="{FF2B5EF4-FFF2-40B4-BE49-F238E27FC236}">
                <a16:creationId xmlns:a16="http://schemas.microsoft.com/office/drawing/2014/main" id="{F58F85D0-3FC6-679C-B09F-4574A6D87515}"/>
              </a:ext>
            </a:extLst>
          </p:cNvPr>
          <p:cNvGrpSpPr/>
          <p:nvPr/>
        </p:nvGrpSpPr>
        <p:grpSpPr>
          <a:xfrm flipH="1">
            <a:off x="4715688" y="1105394"/>
            <a:ext cx="7302136" cy="2996342"/>
            <a:chOff x="1330521" y="-2823934"/>
            <a:chExt cx="6812775" cy="3060299"/>
          </a:xfrm>
        </p:grpSpPr>
        <p:sp>
          <p:nvSpPr>
            <p:cNvPr id="17"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330521" y="-2593470"/>
              <a:ext cx="6812775" cy="2829835"/>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8" name="Text Placeholder 7">
              <a:extLst>
                <a:ext uri="{FF2B5EF4-FFF2-40B4-BE49-F238E27FC236}">
                  <a16:creationId xmlns:a16="http://schemas.microsoft.com/office/drawing/2014/main" id="{E5964B3C-8D91-6BC0-A655-FB65D469D7A8}"/>
                </a:ext>
              </a:extLst>
            </p:cNvPr>
            <p:cNvSpPr txBox="1">
              <a:spLocks/>
            </p:cNvSpPr>
            <p:nvPr/>
          </p:nvSpPr>
          <p:spPr>
            <a:xfrm>
              <a:off x="1491529" y="-2823934"/>
              <a:ext cx="6490756" cy="2988536"/>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Quan</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err="1">
                  <a:ln>
                    <a:noFill/>
                  </a:ln>
                  <a:solidFill>
                    <a:prstClr val="black">
                      <a:lumMod val="75000"/>
                      <a:lumOff val="25000"/>
                    </a:prstClr>
                  </a:solidFill>
                  <a:effectLst/>
                  <a:uLnTx/>
                  <a:uFillTx/>
                  <a:latin typeface="Calibri" panose="020F0502020204030204"/>
                  <a:ea typeface="+mn-ea"/>
                </a:rPr>
                <a:t>sát</a:t>
              </a:r>
              <a:r>
                <a:rPr kumimoji="0" lang="en-US" sz="4500" b="0" i="0" u="none" strike="noStrike" kern="1200" cap="none" spc="0" normalizeH="0" baseline="0" noProof="0">
                  <a:ln>
                    <a:noFill/>
                  </a:ln>
                  <a:solidFill>
                    <a:prstClr val="black">
                      <a:lumMod val="75000"/>
                      <a:lumOff val="25000"/>
                    </a:prstClr>
                  </a:solidFill>
                  <a:effectLst/>
                  <a:uLnTx/>
                  <a:uFillTx/>
                  <a:latin typeface="Calibri" panose="020F0502020204030204"/>
                  <a:ea typeface="+mn-ea"/>
                </a:rPr>
                <a:t> các số liệu và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trả</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lời</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câu</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hỏi</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để</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gieo</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hạt</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trồng</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bắp</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4500" b="1" i="0" u="none" strike="noStrike" kern="1200" cap="none" spc="0" normalizeH="0" baseline="0" noProof="0" dirty="0">
                <a:ln>
                  <a:noFill/>
                </a:ln>
                <a:solidFill>
                  <a:srgbClr val="E77D20"/>
                </a:solidFill>
                <a:effectLst/>
                <a:uLnTx/>
                <a:uFillTx/>
                <a:latin typeface="Calibri" panose="020F0502020204030204"/>
                <a:ea typeface="+mn-ea"/>
              </a:endParaRPr>
            </a:p>
          </p:txBody>
        </p:sp>
      </p:gr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600399" y="444212"/>
            <a:ext cx="6622375" cy="6924805"/>
          </a:xfrm>
          <a:prstGeom prst="rect">
            <a:avLst/>
          </a:prstGeom>
        </p:spPr>
      </p:pic>
    </p:spTree>
    <p:extLst>
      <p:ext uri="{BB962C8B-B14F-4D97-AF65-F5344CB8AC3E}">
        <p14:creationId xmlns:p14="http://schemas.microsoft.com/office/powerpoint/2010/main" val="3543172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10" presetClass="entr" presetSubtype="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grpSp>
        <p:nvGrpSpPr>
          <p:cNvPr id="13" name="Nhóm 2">
            <a:extLst>
              <a:ext uri="{FF2B5EF4-FFF2-40B4-BE49-F238E27FC236}">
                <a16:creationId xmlns:a16="http://schemas.microsoft.com/office/drawing/2014/main" id="{F58F85D0-3FC6-679C-B09F-4574A6D87515}"/>
              </a:ext>
            </a:extLst>
          </p:cNvPr>
          <p:cNvGrpSpPr/>
          <p:nvPr/>
        </p:nvGrpSpPr>
        <p:grpSpPr>
          <a:xfrm flipH="1">
            <a:off x="344756" y="245615"/>
            <a:ext cx="11319411" cy="1570433"/>
            <a:chOff x="1533315" y="-2284765"/>
            <a:chExt cx="6490756" cy="2988535"/>
          </a:xfrm>
        </p:grpSpPr>
        <p:sp>
          <p:nvSpPr>
            <p:cNvPr id="14"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827443" y="-2284765"/>
              <a:ext cx="5902498" cy="2053717"/>
            </a:xfrm>
            <a:prstGeom prst="wedgeRoundRectCallout">
              <a:avLst>
                <a:gd name="adj1" fmla="val -49540"/>
                <a:gd name="adj2" fmla="val 21060"/>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9" name="Text Placeholder 7">
              <a:extLst>
                <a:ext uri="{FF2B5EF4-FFF2-40B4-BE49-F238E27FC236}">
                  <a16:creationId xmlns:a16="http://schemas.microsoft.com/office/drawing/2014/main" id="{E5964B3C-8D91-6BC0-A655-FB65D469D7A8}"/>
                </a:ext>
              </a:extLst>
            </p:cNvPr>
            <p:cNvSpPr txBox="1">
              <a:spLocks/>
            </p:cNvSpPr>
            <p:nvPr/>
          </p:nvSpPr>
          <p:spPr>
            <a:xfrm>
              <a:off x="1533315" y="-2284765"/>
              <a:ext cx="6490756" cy="2988535"/>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prstClr val="black">
                      <a:lumMod val="75000"/>
                      <a:lumOff val="25000"/>
                    </a:prstClr>
                  </a:solidFill>
                  <a:effectLst/>
                  <a:uLnTx/>
                  <a:uFillTx/>
                  <a:latin typeface="Calibri" panose="020F0502020204030204"/>
                  <a:ea typeface="+mn-ea"/>
                </a:rPr>
                <a:t> Bạn nào bốc được thẻ số 10 nhiều nhất</a:t>
              </a:r>
              <a:endParaRPr kumimoji="0" lang="en-US" sz="4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p:txBody>
        </p:sp>
      </p:grpSp>
      <p:sp>
        <p:nvSpPr>
          <p:cNvPr id="20" name="TextBox 19">
            <a:extLst>
              <a:ext uri="{FF2B5EF4-FFF2-40B4-BE49-F238E27FC236}">
                <a16:creationId xmlns:a16="http://schemas.microsoft.com/office/drawing/2014/main" id="{26DA287F-80C3-BFDD-2792-4403BD97486B}"/>
              </a:ext>
            </a:extLst>
          </p:cNvPr>
          <p:cNvSpPr txBox="1"/>
          <p:nvPr/>
        </p:nvSpPr>
        <p:spPr>
          <a:xfrm>
            <a:off x="3382824" y="5169745"/>
            <a:ext cx="5243274" cy="1038582"/>
          </a:xfrm>
          <a:prstGeom prst="round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a:ln>
                  <a:noFill/>
                </a:ln>
                <a:solidFill>
                  <a:prstClr val="black"/>
                </a:solidFill>
                <a:effectLst/>
                <a:uLnTx/>
                <a:uFillTx/>
                <a:latin typeface="Calibri" panose="020F0502020204030204"/>
                <a:ea typeface="+mn-ea"/>
                <a:cs typeface="+mn-cs"/>
              </a:rPr>
              <a:t>Bạn Quốc Tuấn</a:t>
            </a:r>
            <a:endPar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4">
            <a:extLst>
              <a:ext uri="{FF2B5EF4-FFF2-40B4-BE49-F238E27FC236}">
                <a16:creationId xmlns:a16="http://schemas.microsoft.com/office/drawing/2014/main" id="{C9D06509-1D65-49AF-81CA-9276DCC86D83}"/>
              </a:ext>
            </a:extLst>
          </p:cNvPr>
          <p:cNvGraphicFramePr>
            <a:graphicFrameLocks noGrp="1"/>
          </p:cNvGraphicFramePr>
          <p:nvPr/>
        </p:nvGraphicFramePr>
        <p:xfrm>
          <a:off x="1249940" y="1838474"/>
          <a:ext cx="9692120" cy="2914988"/>
        </p:xfrm>
        <a:graphic>
          <a:graphicData uri="http://schemas.openxmlformats.org/drawingml/2006/table">
            <a:tbl>
              <a:tblPr firstRow="1" bandRow="1">
                <a:tableStyleId>{5C22544A-7EE6-4342-B048-85BDC9FD1C3A}</a:tableStyleId>
              </a:tblPr>
              <a:tblGrid>
                <a:gridCol w="4846060">
                  <a:extLst>
                    <a:ext uri="{9D8B030D-6E8A-4147-A177-3AD203B41FA5}">
                      <a16:colId xmlns:a16="http://schemas.microsoft.com/office/drawing/2014/main" val="2476750840"/>
                    </a:ext>
                  </a:extLst>
                </a:gridCol>
                <a:gridCol w="4846060">
                  <a:extLst>
                    <a:ext uri="{9D8B030D-6E8A-4147-A177-3AD203B41FA5}">
                      <a16:colId xmlns:a16="http://schemas.microsoft.com/office/drawing/2014/main" val="607799869"/>
                    </a:ext>
                  </a:extLst>
                </a:gridCol>
              </a:tblGrid>
              <a:tr h="277557">
                <a:tc>
                  <a:txBody>
                    <a:bodyPr/>
                    <a:lstStyle/>
                    <a:p>
                      <a:pPr algn="ctr"/>
                      <a:r>
                        <a:rPr lang="en-US" sz="2800">
                          <a:solidFill>
                            <a:srgbClr val="FF0000"/>
                          </a:solidFill>
                          <a:latin typeface="Arial" panose="020B0604020202020204" pitchFamily="34" charset="0"/>
                          <a:cs typeface="Arial" panose="020B0604020202020204" pitchFamily="34" charset="0"/>
                        </a:rPr>
                        <a:t>Tên học sinh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FF0000"/>
                          </a:solidFill>
                          <a:latin typeface="Arial" panose="020B0604020202020204" pitchFamily="34" charset="0"/>
                          <a:cs typeface="Arial" panose="020B0604020202020204" pitchFamily="34" charset="0"/>
                        </a:rPr>
                        <a:t>Số lần bốc được thẻ số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5202923"/>
                  </a:ext>
                </a:extLst>
              </a:tr>
              <a:tr h="599207">
                <a:tc>
                  <a:txBody>
                    <a:bodyPr/>
                    <a:lstStyle/>
                    <a:p>
                      <a:pPr algn="ctr"/>
                      <a:r>
                        <a:rPr lang="en-US" sz="2800">
                          <a:solidFill>
                            <a:schemeClr val="tx1"/>
                          </a:solidFill>
                          <a:latin typeface="Arial" panose="020B0604020202020204" pitchFamily="34" charset="0"/>
                          <a:cs typeface="Arial" panose="020B0604020202020204" pitchFamily="34" charset="0"/>
                        </a:rPr>
                        <a:t>Thu Hương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843068"/>
                  </a:ext>
                </a:extLst>
              </a:tr>
              <a:tr h="599207">
                <a:tc>
                  <a:txBody>
                    <a:bodyPr/>
                    <a:lstStyle/>
                    <a:p>
                      <a:pPr algn="ctr"/>
                      <a:r>
                        <a:rPr lang="en-US" sz="2800">
                          <a:solidFill>
                            <a:schemeClr val="tx1"/>
                          </a:solidFill>
                          <a:latin typeface="Arial" panose="020B0604020202020204" pitchFamily="34" charset="0"/>
                          <a:cs typeface="Arial" panose="020B0604020202020204" pitchFamily="34" charset="0"/>
                        </a:rPr>
                        <a:t>Ngọc 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6302114"/>
                  </a:ext>
                </a:extLst>
              </a:tr>
              <a:tr h="599207">
                <a:tc>
                  <a:txBody>
                    <a:bodyPr/>
                    <a:lstStyle/>
                    <a:p>
                      <a:pPr algn="ctr"/>
                      <a:r>
                        <a:rPr lang="en-US" sz="2800">
                          <a:solidFill>
                            <a:schemeClr val="tx1"/>
                          </a:solidFill>
                          <a:latin typeface="Arial" panose="020B0604020202020204" pitchFamily="34" charset="0"/>
                          <a:cs typeface="Arial" panose="020B0604020202020204" pitchFamily="34" charset="0"/>
                        </a:rPr>
                        <a:t>Xuân Mai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176750"/>
                  </a:ext>
                </a:extLst>
              </a:tr>
              <a:tr h="599207">
                <a:tc>
                  <a:txBody>
                    <a:bodyPr/>
                    <a:lstStyle/>
                    <a:p>
                      <a:pPr algn="ctr"/>
                      <a:r>
                        <a:rPr lang="en-US" sz="2800">
                          <a:solidFill>
                            <a:schemeClr val="tx1"/>
                          </a:solidFill>
                          <a:latin typeface="Arial" panose="020B0604020202020204" pitchFamily="34" charset="0"/>
                          <a:cs typeface="Arial" panose="020B0604020202020204" pitchFamily="34" charset="0"/>
                        </a:rPr>
                        <a:t>Quốc Tuấn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288157"/>
                  </a:ext>
                </a:extLst>
              </a:tr>
            </a:tbl>
          </a:graphicData>
        </a:graphic>
      </p:graphicFrame>
    </p:spTree>
    <p:extLst>
      <p:ext uri="{BB962C8B-B14F-4D97-AF65-F5344CB8AC3E}">
        <p14:creationId xmlns:p14="http://schemas.microsoft.com/office/powerpoint/2010/main" val="14474140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sp>
        <p:nvSpPr>
          <p:cNvPr id="20" name="TextBox 19">
            <a:extLst>
              <a:ext uri="{FF2B5EF4-FFF2-40B4-BE49-F238E27FC236}">
                <a16:creationId xmlns:a16="http://schemas.microsoft.com/office/drawing/2014/main" id="{26DA287F-80C3-BFDD-2792-4403BD97486B}"/>
              </a:ext>
            </a:extLst>
          </p:cNvPr>
          <p:cNvSpPr txBox="1"/>
          <p:nvPr/>
        </p:nvSpPr>
        <p:spPr>
          <a:xfrm>
            <a:off x="3492361" y="5041953"/>
            <a:ext cx="5531717" cy="1038582"/>
          </a:xfrm>
          <a:prstGeom prst="round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5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Xuân Mai</a:t>
            </a:r>
            <a:endPar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4">
            <a:extLst>
              <a:ext uri="{FF2B5EF4-FFF2-40B4-BE49-F238E27FC236}">
                <a16:creationId xmlns:a16="http://schemas.microsoft.com/office/drawing/2014/main" id="{2DE1266F-5B68-4BF2-9067-C257B7948C1B}"/>
              </a:ext>
            </a:extLst>
          </p:cNvPr>
          <p:cNvGraphicFramePr>
            <a:graphicFrameLocks noGrp="1"/>
          </p:cNvGraphicFramePr>
          <p:nvPr/>
        </p:nvGraphicFramePr>
        <p:xfrm>
          <a:off x="1204651" y="1634112"/>
          <a:ext cx="9692120" cy="2914988"/>
        </p:xfrm>
        <a:graphic>
          <a:graphicData uri="http://schemas.openxmlformats.org/drawingml/2006/table">
            <a:tbl>
              <a:tblPr firstRow="1" bandRow="1">
                <a:tableStyleId>{5C22544A-7EE6-4342-B048-85BDC9FD1C3A}</a:tableStyleId>
              </a:tblPr>
              <a:tblGrid>
                <a:gridCol w="4846060">
                  <a:extLst>
                    <a:ext uri="{9D8B030D-6E8A-4147-A177-3AD203B41FA5}">
                      <a16:colId xmlns:a16="http://schemas.microsoft.com/office/drawing/2014/main" val="2476750840"/>
                    </a:ext>
                  </a:extLst>
                </a:gridCol>
                <a:gridCol w="4846060">
                  <a:extLst>
                    <a:ext uri="{9D8B030D-6E8A-4147-A177-3AD203B41FA5}">
                      <a16:colId xmlns:a16="http://schemas.microsoft.com/office/drawing/2014/main" val="607799869"/>
                    </a:ext>
                  </a:extLst>
                </a:gridCol>
              </a:tblGrid>
              <a:tr h="277557">
                <a:tc>
                  <a:txBody>
                    <a:bodyPr/>
                    <a:lstStyle/>
                    <a:p>
                      <a:pPr algn="ctr"/>
                      <a:r>
                        <a:rPr lang="en-US" sz="2800">
                          <a:solidFill>
                            <a:srgbClr val="FF0000"/>
                          </a:solidFill>
                          <a:latin typeface="Arial" panose="020B0604020202020204" pitchFamily="34" charset="0"/>
                          <a:cs typeface="Arial" panose="020B0604020202020204" pitchFamily="34" charset="0"/>
                        </a:rPr>
                        <a:t>Tên học sinh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FF0000"/>
                          </a:solidFill>
                          <a:latin typeface="Arial" panose="020B0604020202020204" pitchFamily="34" charset="0"/>
                          <a:cs typeface="Arial" panose="020B0604020202020204" pitchFamily="34" charset="0"/>
                        </a:rPr>
                        <a:t>Số lần bốc được thẻ số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5202923"/>
                  </a:ext>
                </a:extLst>
              </a:tr>
              <a:tr h="599207">
                <a:tc>
                  <a:txBody>
                    <a:bodyPr/>
                    <a:lstStyle/>
                    <a:p>
                      <a:pPr algn="ctr"/>
                      <a:r>
                        <a:rPr lang="en-US" sz="2800">
                          <a:solidFill>
                            <a:schemeClr val="tx1"/>
                          </a:solidFill>
                          <a:latin typeface="Arial" panose="020B0604020202020204" pitchFamily="34" charset="0"/>
                          <a:cs typeface="Arial" panose="020B0604020202020204" pitchFamily="34" charset="0"/>
                        </a:rPr>
                        <a:t>Thu Hương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843068"/>
                  </a:ext>
                </a:extLst>
              </a:tr>
              <a:tr h="599207">
                <a:tc>
                  <a:txBody>
                    <a:bodyPr/>
                    <a:lstStyle/>
                    <a:p>
                      <a:pPr algn="ctr"/>
                      <a:r>
                        <a:rPr lang="en-US" sz="2800">
                          <a:solidFill>
                            <a:schemeClr val="tx1"/>
                          </a:solidFill>
                          <a:latin typeface="Arial" panose="020B0604020202020204" pitchFamily="34" charset="0"/>
                          <a:cs typeface="Arial" panose="020B0604020202020204" pitchFamily="34" charset="0"/>
                        </a:rPr>
                        <a:t>Ngọc 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6302114"/>
                  </a:ext>
                </a:extLst>
              </a:tr>
              <a:tr h="599207">
                <a:tc>
                  <a:txBody>
                    <a:bodyPr/>
                    <a:lstStyle/>
                    <a:p>
                      <a:pPr algn="ctr"/>
                      <a:r>
                        <a:rPr lang="en-US" sz="2800">
                          <a:solidFill>
                            <a:schemeClr val="tx1"/>
                          </a:solidFill>
                          <a:latin typeface="Arial" panose="020B0604020202020204" pitchFamily="34" charset="0"/>
                          <a:cs typeface="Arial" panose="020B0604020202020204" pitchFamily="34" charset="0"/>
                        </a:rPr>
                        <a:t>Xuân Mai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176750"/>
                  </a:ext>
                </a:extLst>
              </a:tr>
              <a:tr h="599207">
                <a:tc>
                  <a:txBody>
                    <a:bodyPr/>
                    <a:lstStyle/>
                    <a:p>
                      <a:pPr algn="ctr"/>
                      <a:r>
                        <a:rPr lang="en-US" sz="2800">
                          <a:solidFill>
                            <a:schemeClr val="tx1"/>
                          </a:solidFill>
                          <a:latin typeface="Arial" panose="020B0604020202020204" pitchFamily="34" charset="0"/>
                          <a:cs typeface="Arial" panose="020B0604020202020204" pitchFamily="34" charset="0"/>
                        </a:rPr>
                        <a:t>Quốc Tuấn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288157"/>
                  </a:ext>
                </a:extLst>
              </a:tr>
            </a:tbl>
          </a:graphicData>
        </a:graphic>
      </p:graphicFrame>
      <p:grpSp>
        <p:nvGrpSpPr>
          <p:cNvPr id="9" name="Nhóm 2">
            <a:extLst>
              <a:ext uri="{FF2B5EF4-FFF2-40B4-BE49-F238E27FC236}">
                <a16:creationId xmlns:a16="http://schemas.microsoft.com/office/drawing/2014/main" id="{41781BFF-26B4-4E83-9ABD-9E8A2ED6A0D1}"/>
              </a:ext>
            </a:extLst>
          </p:cNvPr>
          <p:cNvGrpSpPr/>
          <p:nvPr/>
        </p:nvGrpSpPr>
        <p:grpSpPr>
          <a:xfrm flipH="1">
            <a:off x="344756" y="245615"/>
            <a:ext cx="11319411" cy="1570433"/>
            <a:chOff x="1533315" y="-2284765"/>
            <a:chExt cx="6490756" cy="2988535"/>
          </a:xfrm>
        </p:grpSpPr>
        <p:sp>
          <p:nvSpPr>
            <p:cNvPr id="10" name="Bong bóng Lời nói: Hình chữ nhật với Góc Tròn 3">
              <a:extLst>
                <a:ext uri="{FF2B5EF4-FFF2-40B4-BE49-F238E27FC236}">
                  <a16:creationId xmlns:a16="http://schemas.microsoft.com/office/drawing/2014/main" id="{1DE9EE1A-0248-4268-8AAB-38FD504E3E0E}"/>
                </a:ext>
              </a:extLst>
            </p:cNvPr>
            <p:cNvSpPr/>
            <p:nvPr/>
          </p:nvSpPr>
          <p:spPr>
            <a:xfrm flipH="1">
              <a:off x="1827443" y="-2284765"/>
              <a:ext cx="5902498" cy="2053717"/>
            </a:xfrm>
            <a:prstGeom prst="wedgeRoundRectCallout">
              <a:avLst>
                <a:gd name="adj1" fmla="val -49540"/>
                <a:gd name="adj2" fmla="val 21060"/>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1" name="Text Placeholder 7">
              <a:extLst>
                <a:ext uri="{FF2B5EF4-FFF2-40B4-BE49-F238E27FC236}">
                  <a16:creationId xmlns:a16="http://schemas.microsoft.com/office/drawing/2014/main" id="{91D9318D-3C7B-4008-82E9-6C5C9622F9B1}"/>
                </a:ext>
              </a:extLst>
            </p:cNvPr>
            <p:cNvSpPr txBox="1">
              <a:spLocks/>
            </p:cNvSpPr>
            <p:nvPr/>
          </p:nvSpPr>
          <p:spPr>
            <a:xfrm>
              <a:off x="1533315" y="-2284765"/>
              <a:ext cx="6490756" cy="2988535"/>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prstClr val="black">
                      <a:lumMod val="75000"/>
                      <a:lumOff val="25000"/>
                    </a:prstClr>
                  </a:solidFill>
                  <a:effectLst/>
                  <a:uLnTx/>
                  <a:uFillTx/>
                  <a:latin typeface="Calibri" panose="020F0502020204030204"/>
                  <a:ea typeface="+mn-ea"/>
                </a:rPr>
                <a:t> Bạn nào bốc được thẻ số 10 ít nhất</a:t>
              </a:r>
              <a:endParaRPr kumimoji="0" lang="en-US" sz="4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p:txBody>
        </p:sp>
      </p:grpSp>
    </p:spTree>
    <p:extLst>
      <p:ext uri="{BB962C8B-B14F-4D97-AF65-F5344CB8AC3E}">
        <p14:creationId xmlns:p14="http://schemas.microsoft.com/office/powerpoint/2010/main" val="17527022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44064" cy="6887286"/>
          </a:xfrm>
          <a:prstGeom prst="rect">
            <a:avLst/>
          </a:prstGeom>
        </p:spPr>
      </p:pic>
      <p:grpSp>
        <p:nvGrpSpPr>
          <p:cNvPr id="9" name="Nhóm 2">
            <a:extLst>
              <a:ext uri="{FF2B5EF4-FFF2-40B4-BE49-F238E27FC236}">
                <a16:creationId xmlns:a16="http://schemas.microsoft.com/office/drawing/2014/main" id="{F58F85D0-3FC6-679C-B09F-4574A6D87515}"/>
              </a:ext>
            </a:extLst>
          </p:cNvPr>
          <p:cNvGrpSpPr/>
          <p:nvPr/>
        </p:nvGrpSpPr>
        <p:grpSpPr>
          <a:xfrm flipH="1">
            <a:off x="2174962" y="189962"/>
            <a:ext cx="6956987" cy="2926079"/>
            <a:chOff x="1878366" y="-2566002"/>
            <a:chExt cx="6490756" cy="2988536"/>
          </a:xfrm>
        </p:grpSpPr>
        <p:sp>
          <p:nvSpPr>
            <p:cNvPr id="10"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2092232" y="-2566001"/>
              <a:ext cx="6276889" cy="1991665"/>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1" name="Text Placeholder 7">
              <a:extLst>
                <a:ext uri="{FF2B5EF4-FFF2-40B4-BE49-F238E27FC236}">
                  <a16:creationId xmlns:a16="http://schemas.microsoft.com/office/drawing/2014/main" id="{E5964B3C-8D91-6BC0-A655-FB65D469D7A8}"/>
                </a:ext>
              </a:extLst>
            </p:cNvPr>
            <p:cNvSpPr txBox="1">
              <a:spLocks/>
            </p:cNvSpPr>
            <p:nvPr/>
          </p:nvSpPr>
          <p:spPr>
            <a:xfrm>
              <a:off x="1878366" y="-2566002"/>
              <a:ext cx="6490756" cy="2988536"/>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Cảm</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ơn</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đã</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gieo</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mầm</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5000" b="1" i="0" u="none" strike="noStrike" kern="1200" cap="none" spc="0" normalizeH="0" baseline="0" noProof="0" dirty="0">
                <a:ln>
                  <a:noFill/>
                </a:ln>
                <a:solidFill>
                  <a:srgbClr val="E77D20"/>
                </a:solidFill>
                <a:effectLst/>
                <a:uLnTx/>
                <a:uFillTx/>
                <a:latin typeface="Calibri" panose="020F0502020204030204"/>
                <a:ea typeface="+mn-ea"/>
              </a:endParaRPr>
            </a:p>
          </p:txBody>
        </p:sp>
      </p:grpSp>
      <p:pic>
        <p:nvPicPr>
          <p:cNvPr id="8" name="Picture 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1501352" y="565236"/>
            <a:ext cx="6622375" cy="6924805"/>
          </a:xfrm>
          <a:prstGeom prst="rect">
            <a:avLst/>
          </a:prstGeom>
        </p:spPr>
      </p:pic>
      <p:pic>
        <p:nvPicPr>
          <p:cNvPr id="12"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804225" y="-616160"/>
            <a:ext cx="609600" cy="609600"/>
          </a:xfrm>
          <a:prstGeom prst="rect">
            <a:avLst/>
          </a:prstGeom>
        </p:spPr>
      </p:pic>
    </p:spTree>
    <p:extLst>
      <p:ext uri="{BB962C8B-B14F-4D97-AF65-F5344CB8AC3E}">
        <p14:creationId xmlns:p14="http://schemas.microsoft.com/office/powerpoint/2010/main" val="3719361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32" presetClass="emph" presetSubtype="0" fill="hold" nodeType="after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10" presetClass="entr" presetSubtype="0" fill="hold"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 presetClass="mediacall" presetSubtype="0" fill="hold" nodeType="withEffect">
                                  <p:stCondLst>
                                    <p:cond delay="0"/>
                                  </p:stCondLst>
                                  <p:childTnLst>
                                    <p:cmd type="call" cmd="playFrom(0.0)">
                                      <p:cBhvr>
                                        <p:cTn id="24" dur="441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36F7629-6322-B210-FEE6-58A775302B34}"/>
              </a:ext>
            </a:extLst>
          </p:cNvPr>
          <p:cNvSpPr txBox="1"/>
          <p:nvPr/>
        </p:nvSpPr>
        <p:spPr>
          <a:xfrm>
            <a:off x="879653" y="1985882"/>
            <a:ext cx="10350322" cy="4031873"/>
          </a:xfrm>
          <a:prstGeom prst="rect">
            <a:avLst/>
          </a:prstGeom>
          <a:noFill/>
        </p:spPr>
        <p:txBody>
          <a:bodyPr wrap="square" rtlCol="0">
            <a:spAutoFit/>
          </a:bodyPr>
          <a:lstStyle/>
          <a:p>
            <a:pPr marL="571500" lvl="0" indent="-571500" algn="just">
              <a:buFont typeface="Arial" panose="020B0604020202020204" pitchFamily="34" charset="0"/>
              <a:buChar char="•"/>
            </a:pPr>
            <a:r>
              <a:rPr lang="vi-VN" sz="3200" dirty="0">
                <a:solidFill>
                  <a:srgbClr val="251C00"/>
                </a:solidFill>
                <a:latin typeface="Calibri" panose="020F0502020204030204"/>
              </a:rPr>
              <a:t>Nhận biết được về dãy số liệu thống kê, cách sắp xếp dãy số liệu thống kê theo các tiêu chí cho trước.</a:t>
            </a:r>
          </a:p>
          <a:p>
            <a:pPr marL="571500" lvl="0" indent="-571500" algn="just">
              <a:buFont typeface="Arial" panose="020B0604020202020204" pitchFamily="34" charset="0"/>
              <a:buChar char="•"/>
            </a:pPr>
            <a:r>
              <a:rPr lang="vi-VN" sz="3200" dirty="0">
                <a:solidFill>
                  <a:srgbClr val="251C00"/>
                </a:solidFill>
                <a:latin typeface="Calibri" panose="020F0502020204030204"/>
              </a:rPr>
              <a:t>Đọc và mô tả được các số liệu ở dạng biểu đồ cột, nêu được một số nhận xét đơn giản từ biểu đồ cột. Tính được giá trị trung bình của các số liệu trong biểu đồ cột.</a:t>
            </a:r>
          </a:p>
          <a:p>
            <a:pPr marL="571500" lvl="0" indent="-571500" algn="just">
              <a:buFont typeface="Arial" panose="020B0604020202020204" pitchFamily="34" charset="0"/>
              <a:buChar char="•"/>
            </a:pPr>
            <a:r>
              <a:rPr lang="vi-VN" sz="3200" dirty="0">
                <a:solidFill>
                  <a:srgbClr val="251C00"/>
                </a:solidFill>
                <a:latin typeface="Calibri" panose="020F0502020204030204"/>
              </a:rPr>
              <a:t>Kiểm đếm được số lần lặp lại của một khả năng xảy ra (nhiều lần) của một sự kiện khi thực hiện (nhiều lần) thí nghiệm, trò chơi đơn giản.</a:t>
            </a:r>
          </a:p>
        </p:txBody>
      </p:sp>
      <p:pic>
        <p:nvPicPr>
          <p:cNvPr id="3" name="Picture 2">
            <a:extLst>
              <a:ext uri="{FF2B5EF4-FFF2-40B4-BE49-F238E27FC236}">
                <a16:creationId xmlns:a16="http://schemas.microsoft.com/office/drawing/2014/main" id="{ED1274F0-142C-E298-0E1F-964F9C1D5F34}"/>
              </a:ext>
            </a:extLst>
          </p:cNvPr>
          <p:cNvPicPr>
            <a:picLocks noChangeAspect="1"/>
          </p:cNvPicPr>
          <p:nvPr/>
        </p:nvPicPr>
        <p:blipFill>
          <a:blip r:embed="rId3"/>
          <a:stretch>
            <a:fillRect/>
          </a:stretch>
        </p:blipFill>
        <p:spPr>
          <a:xfrm>
            <a:off x="2047545" y="443053"/>
            <a:ext cx="7620660" cy="1152244"/>
          </a:xfrm>
          <a:prstGeom prst="rect">
            <a:avLst/>
          </a:prstGeom>
        </p:spPr>
      </p:pic>
    </p:spTree>
    <p:extLst>
      <p:ext uri="{BB962C8B-B14F-4D97-AF65-F5344CB8AC3E}">
        <p14:creationId xmlns:p14="http://schemas.microsoft.com/office/powerpoint/2010/main" val="24426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mn-cs"/>
                </a:rPr>
                <a:t>1</a:t>
              </a:r>
              <a:endParaRPr kumimoji="0" lang="vi-VN" sz="3600" b="0" i="0" u="none" strike="noStrike" kern="1200" cap="none" spc="0" normalizeH="0" baseline="0" noProof="0" dirty="0">
                <a:ln>
                  <a:noFill/>
                </a:ln>
                <a:solidFill>
                  <a:prstClr val="white"/>
                </a:solidFill>
                <a:effectLst/>
                <a:uLnTx/>
                <a:uFillTx/>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6644322" cy="769441"/>
          </a:xfrm>
          <a:prstGeom prst="rect">
            <a:avLst/>
          </a:prstGeom>
          <a:noFill/>
        </p:spPr>
        <p:txBody>
          <a:bodyPr wrap="square" rtlCol="0">
            <a:spAutoFit/>
          </a:bodyPr>
          <a:lstStyle/>
          <a:p>
            <a:pPr lvl="0"/>
            <a:r>
              <a:rPr lang="en-US" sz="4400" b="1" dirty="0" err="1">
                <a:solidFill>
                  <a:srgbClr val="FF5050"/>
                </a:solidFill>
              </a:rPr>
              <a:t>Chọn</a:t>
            </a:r>
            <a:r>
              <a:rPr lang="en-US" sz="4400" b="1" dirty="0">
                <a:solidFill>
                  <a:srgbClr val="FF5050"/>
                </a:solidFill>
              </a:rPr>
              <a:t> </a:t>
            </a:r>
            <a:r>
              <a:rPr lang="en-US" sz="4400" b="1" dirty="0" err="1">
                <a:solidFill>
                  <a:srgbClr val="FF5050"/>
                </a:solidFill>
              </a:rPr>
              <a:t>câu</a:t>
            </a:r>
            <a:r>
              <a:rPr lang="en-US" sz="4400" b="1" dirty="0">
                <a:solidFill>
                  <a:srgbClr val="FF5050"/>
                </a:solidFill>
              </a:rPr>
              <a:t> </a:t>
            </a:r>
            <a:r>
              <a:rPr lang="en-US" sz="4400" b="1" dirty="0" err="1">
                <a:solidFill>
                  <a:srgbClr val="FF5050"/>
                </a:solidFill>
              </a:rPr>
              <a:t>trả</a:t>
            </a:r>
            <a:r>
              <a:rPr lang="en-US" sz="4400" b="1" dirty="0">
                <a:solidFill>
                  <a:srgbClr val="FF5050"/>
                </a:solidFill>
              </a:rPr>
              <a:t> </a:t>
            </a:r>
            <a:r>
              <a:rPr lang="en-US" sz="4400" b="1" dirty="0" err="1">
                <a:solidFill>
                  <a:srgbClr val="FF5050"/>
                </a:solidFill>
              </a:rPr>
              <a:t>lời</a:t>
            </a:r>
            <a:r>
              <a:rPr lang="en-US" sz="4400" b="1" dirty="0">
                <a:solidFill>
                  <a:srgbClr val="FF5050"/>
                </a:solidFill>
              </a:rPr>
              <a:t> </a:t>
            </a:r>
            <a:r>
              <a:rPr lang="en-US" sz="4400" b="1" dirty="0" err="1">
                <a:solidFill>
                  <a:srgbClr val="FF5050"/>
                </a:solidFill>
              </a:rPr>
              <a:t>đúng</a:t>
            </a:r>
            <a:r>
              <a:rPr lang="en-US" sz="4400" b="1" dirty="0">
                <a:solidFill>
                  <a:srgbClr val="FF5050"/>
                </a:solidFill>
              </a:rPr>
              <a:t>.</a:t>
            </a:r>
            <a:endParaRPr kumimoji="0" lang="vi-VN" sz="4400" b="0" i="0" u="none" strike="noStrike" kern="1200" cap="none" spc="0" normalizeH="0" baseline="0" noProof="0" dirty="0">
              <a:ln>
                <a:noFill/>
              </a:ln>
              <a:solidFill>
                <a:srgbClr val="FF5050"/>
              </a:solidFill>
              <a:effectLst/>
              <a:uLnTx/>
              <a:uFillTx/>
            </a:endParaRPr>
          </a:p>
        </p:txBody>
      </p:sp>
      <p:sp>
        <p:nvSpPr>
          <p:cNvPr id="2" name="TextBox 1">
            <a:extLst>
              <a:ext uri="{FF2B5EF4-FFF2-40B4-BE49-F238E27FC236}">
                <a16:creationId xmlns:a16="http://schemas.microsoft.com/office/drawing/2014/main" id="{4CD0A6ED-34EF-A97E-D7B7-A7DD9D640FE8}"/>
              </a:ext>
            </a:extLst>
          </p:cNvPr>
          <p:cNvSpPr txBox="1"/>
          <p:nvPr/>
        </p:nvSpPr>
        <p:spPr>
          <a:xfrm>
            <a:off x="647700" y="1381125"/>
            <a:ext cx="11191875" cy="3539430"/>
          </a:xfrm>
          <a:prstGeom prst="rect">
            <a:avLst/>
          </a:prstGeom>
          <a:noFill/>
        </p:spPr>
        <p:txBody>
          <a:bodyPr wrap="square" rtlCol="0">
            <a:spAutoFit/>
          </a:bodyPr>
          <a:lstStyle/>
          <a:p>
            <a:r>
              <a:rPr lang="vi-VN" sz="2800" dirty="0">
                <a:latin typeface="Calibri" panose="020F0502020204030204" pitchFamily="34" charset="0"/>
                <a:cs typeface="Calibri" panose="020F0502020204030204" pitchFamily="34" charset="0"/>
              </a:rPr>
              <a:t>Rô-bốt cùng các bạn làm những món đồ chơi tái chế để bán lấy tiền ủng hộ đồng bào lũ lụt.</a:t>
            </a:r>
          </a:p>
          <a:p>
            <a:r>
              <a:rPr lang="vi-VN" sz="2800" dirty="0">
                <a:latin typeface="Calibri" panose="020F0502020204030204" pitchFamily="34" charset="0"/>
                <a:cs typeface="Calibri" panose="020F0502020204030204" pitchFamily="34" charset="0"/>
              </a:rPr>
              <a:t>Rô-bốt đã ghi lại số tiền thu được trong mỗi ngày thành dãy số liệu như sau: 180 000 đồng, 70 000 đồng, 125 000 đồng, 80 000 đồng, 100 000 đồng.</a:t>
            </a:r>
          </a:p>
          <a:p>
            <a:r>
              <a:rPr lang="vi-VN" sz="2800" b="1" dirty="0">
                <a:latin typeface="Calibri" panose="020F0502020204030204" pitchFamily="34" charset="0"/>
                <a:cs typeface="Calibri" panose="020F0502020204030204" pitchFamily="34" charset="0"/>
              </a:rPr>
              <a:t>Hỏi có bao nhiêu ngày nhóm bạn thu được nhiều hơn 100 000 đồng từ hoạt động đó?</a:t>
            </a:r>
          </a:p>
          <a:p>
            <a:r>
              <a:rPr lang="en-US" sz="2800" dirty="0">
                <a:latin typeface="Calibri" panose="020F0502020204030204" pitchFamily="34" charset="0"/>
                <a:cs typeface="Calibri" panose="020F0502020204030204" pitchFamily="34" charset="0"/>
              </a:rPr>
              <a:t>A. </a:t>
            </a:r>
            <a:r>
              <a:rPr lang="vi-VN" sz="2800" dirty="0">
                <a:latin typeface="Calibri" panose="020F0502020204030204" pitchFamily="34" charset="0"/>
                <a:cs typeface="Calibri" panose="020F0502020204030204" pitchFamily="34" charset="0"/>
              </a:rPr>
              <a:t>1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 2 ngày                                </a:t>
            </a:r>
            <a:endParaRPr lang="en-US"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C. 3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D. 4 ngày</a:t>
            </a:r>
            <a:endParaRPr lang="en-US" sz="28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8E9FE325-AE54-E40C-7FFF-3984D8ADC7D3}"/>
              </a:ext>
            </a:extLst>
          </p:cNvPr>
          <p:cNvSpPr/>
          <p:nvPr/>
        </p:nvSpPr>
        <p:spPr>
          <a:xfrm>
            <a:off x="4600575" y="3990975"/>
            <a:ext cx="447675" cy="4476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812</Words>
  <Application>Microsoft Macintosh PowerPoint</Application>
  <PresentationFormat>Widescreen</PresentationFormat>
  <Paragraphs>68</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1</cp:revision>
  <dcterms:created xsi:type="dcterms:W3CDTF">2026-04-11T09:47:14Z</dcterms:created>
  <dcterms:modified xsi:type="dcterms:W3CDTF">2026-04-11T09:52:16Z</dcterms:modified>
</cp:coreProperties>
</file>