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312" r:id="rId4"/>
    <p:sldId id="314" r:id="rId5"/>
    <p:sldId id="316" r:id="rId6"/>
    <p:sldId id="318" r:id="rId7"/>
    <p:sldId id="325" r:id="rId8"/>
    <p:sldId id="262" r:id="rId9"/>
    <p:sldId id="329" r:id="rId10"/>
    <p:sldId id="326" r:id="rId11"/>
    <p:sldId id="291" r:id="rId12"/>
    <p:sldId id="327" r:id="rId13"/>
    <p:sldId id="292" r:id="rId14"/>
    <p:sldId id="303" r:id="rId15"/>
    <p:sldId id="294" r:id="rId16"/>
    <p:sldId id="304" r:id="rId17"/>
    <p:sldId id="305" r:id="rId18"/>
    <p:sldId id="306" r:id="rId19"/>
    <p:sldId id="307" r:id="rId20"/>
    <p:sldId id="319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7"/>
  </p:normalViewPr>
  <p:slideViewPr>
    <p:cSldViewPr snapToGrid="0">
      <p:cViewPr varScale="1">
        <p:scale>
          <a:sx n="104" d="100"/>
          <a:sy n="104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63E96-DA36-C445-91F5-BB2FB07E15C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24E13-3134-C842-A8AD-47D19CFB78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231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3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4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6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7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DEBB-378C-6440-4EB6-D7C1E08AF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391F6-7FAD-77B3-BE61-9E93BCF8E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4A14A-0D12-A781-6321-983D17190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9AD95-C594-AECC-FC51-7EF96898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E9AA0-5A88-E663-3CAF-555F3FB2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3876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310E-1D35-3482-7051-F883A4F4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DB15A-A86B-FA4B-4D09-3F0D344E5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21E84-A27F-C397-0AEF-E2D90A71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E3977-9C16-5C79-D5AB-D4531BF53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88291-17F5-7360-71E0-DDD1BB42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6810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8D374-9656-DC62-47F7-1E27D24AC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D66BE-98C1-21B6-3BFA-EE19609C7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02666-197B-4A7C-FBA4-E681F466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8F18-46DD-C0C7-9271-C216AC178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255B6-E053-2DD5-201E-83C6DC89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1864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0702-05ED-9ACD-5CF7-FBA18E08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B0CE-BB72-9320-82DC-3392FD1DE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063FF-33EB-0651-8669-E9143998E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A28A9-0AD7-5A48-BE11-B4E90A04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00B09-DF73-F0C9-9BC8-741C6ED9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149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9DCC-93E8-9F28-9E11-119E60493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7CD69-8903-C161-36F5-63C96F091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7E40D-0D71-A8B1-DB0E-828E9F52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4D3AA-AE99-6919-BBC7-81C91414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1C623-0353-B5D1-923D-67D56537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28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8DBC-437E-B43D-422D-1D22F3CF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1C17D-9429-EE47-0446-55E02C423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25ECF-3043-365B-344F-EA7484091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B52BF-75CD-DE54-A1C4-0981FA0D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869A5-67D3-6486-8728-B8182C1E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4896B-0B50-CAA3-9300-3BF2D434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9297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4FE3-6CBD-CE73-F954-497AAD96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D6481-96F9-D73D-2632-134EBAD3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064F-31A7-D5D6-56DA-924E40E49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868F7-DE6D-3881-D788-C6ED9AC74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70CD7-75A5-2F3B-E67D-685E2334F1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70679F-AFE7-4E44-29B4-6CEDEB2F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FFD3BC-5457-A5B2-3D41-5DFADFB3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E529A-4074-6676-DA0E-D6C51A1B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482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0C5B-5211-2159-99F6-1A09CCE13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A5324B-2E98-073E-FEA3-EFC6411C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366F3-417C-FB5B-EB3C-0D3069A1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64843-679E-66A2-1749-77BDA609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3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7AECA-5736-35AA-86DB-047BB561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1FCEE7-4475-910D-7867-836A3B3E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4BB2A-DEBB-20CC-8D8E-A80D9182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132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955C-7BAD-25F2-691A-1E1E852B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40E12-76D8-9F74-03CF-1CB4BF42A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E0945-7E5B-8857-84E6-CB7B0F5D9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C5F51-33C7-1B0A-0C47-9BBDF81B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27553-3BB5-E9AE-B3B1-1899F62C7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7ED24-3023-05C6-2630-AD1F31A1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234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ADC-6C62-843B-4712-ADA754F3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F1D96-5A5A-2022-B5CB-EAC8CEAF3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CCE30-7D14-1A60-F7F9-711FCD0A5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0C4CD-2B65-E1AE-E11B-4FC511C0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E5794-8BD6-E130-ACBA-F4390A43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BDE95-B42D-0987-C4A0-77E3AABB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6574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E149D2-4045-9FD4-7FC6-29BC5F43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832B-2D93-9192-4470-E2910D494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E5F20-BDE2-50A0-69E1-7F7C60DF3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81106-4F57-F246-BF66-CE2EB8AE2645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019F0-FC94-AFBA-DF58-16514B022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8DDA0-B0BE-ADBD-9897-3A9E7E9F9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71B7A-6698-7F4F-BCD8-6279EE64FD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524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slide" Target="slide1.xml"/><Relationship Id="rId18" Type="http://schemas.openxmlformats.org/officeDocument/2006/relationships/image" Target="../media/image6.png"/><Relationship Id="rId3" Type="http://schemas.openxmlformats.org/officeDocument/2006/relationships/tags" Target="../tags/tag3.xml"/><Relationship Id="rId21" Type="http://schemas.openxmlformats.org/officeDocument/2006/relationships/slide" Target="slide7.xml"/><Relationship Id="rId7" Type="http://schemas.openxmlformats.org/officeDocument/2006/relationships/audio" Target="NULL" TargetMode="External"/><Relationship Id="rId12" Type="http://schemas.microsoft.com/office/2007/relationships/hdphoto" Target="../media/hdphoto1.wdp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slide" Target="slide6.xml"/><Relationship Id="rId20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slide" Target="slide3.xml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slide" Target="slide5.xml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0" Type="http://schemas.openxmlformats.org/officeDocument/2006/relationships/image" Target="../media/image12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6.wmf"/><Relationship Id="rId3" Type="http://schemas.openxmlformats.org/officeDocument/2006/relationships/image" Target="../media/image5.png"/><Relationship Id="rId7" Type="http://schemas.openxmlformats.org/officeDocument/2006/relationships/image" Target="../media/image10.GIF"/><Relationship Id="rId12" Type="http://schemas.openxmlformats.org/officeDocument/2006/relationships/oleObject" Target="../embeddings/oleObject6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5.wmf"/><Relationship Id="rId5" Type="http://schemas.openxmlformats.org/officeDocument/2006/relationships/image" Target="../media/image7.png"/><Relationship Id="rId15" Type="http://schemas.openxmlformats.org/officeDocument/2006/relationships/image" Target="../media/image17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6.png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9.wmf"/><Relationship Id="rId5" Type="http://schemas.openxmlformats.org/officeDocument/2006/relationships/image" Target="../media/image7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6.png"/><Relationship Id="rId9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5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/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 rotWithShape="1">
                <a:blip r:embed="rId6"/>
                <a:stretch>
                  <a:fillRect l="-737" t="-1787" r="-710" b="-15742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/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 rotWithShape="1">
                <a:blip r:embed="rId7"/>
                <a:stretch>
                  <a:fillRect l="-673" t="-1818" r="-644" b="-33439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/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wnloa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798830" y="2122805"/>
            <a:ext cx="10833735" cy="2217420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 rotWithShape="1">
                <a:blip r:embed="rId4"/>
                <a:stretch>
                  <a:fillRect l="-12" t="-30" r="9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 rotWithShape="1">
                <a:blip r:embed="rId5"/>
                <a:stretch>
                  <a:fillRect l="-14" t="-46" r="13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 rotWithShape="1">
                <a:blip r:embed="rId6"/>
                <a:stretch>
                  <a:fillRect l="-5" t="-46" r="4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/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/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/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51290" y="303207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/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/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 rotWithShape="1">
                <a:blip r:embed="rId3"/>
                <a:stretch>
                  <a:fillRect l="-4" t="-10" r="1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 rotWithShape="1">
                <a:blip r:embed="rId4"/>
                <a:stretch>
                  <a:fillRect l="-4" t="-15" r="10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naptik.vn_fV7dk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>
            <a:fillRect/>
          </a:stretch>
        </p:blipFill>
        <p:spPr bwMode="auto">
          <a:xfrm flipH="1">
            <a:off x="472202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13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5413619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hlinkClick r:id="rId14" action="ppaction://hlinksldjump"/>
              </a:rPr>
              <a:t>2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>
            <a:fillRect/>
          </a:stretch>
        </p:blipFill>
        <p:spPr bwMode="auto">
          <a:xfrm flipH="1">
            <a:off x="1156500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5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874129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>
            <a:fillRect/>
          </a:stretch>
        </p:blipFill>
        <p:spPr bwMode="auto">
          <a:xfrm flipH="1">
            <a:off x="8139630" y="38314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3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8830589" y="2707461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hlinkClick r:id="rId16" action="ppaction://hlinksldjump"/>
              </a:rPr>
              <a:t>3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7"/>
          <a:srcRect l="9481" t="16910" r="23929" b="18558"/>
          <a:stretch>
            <a:fillRect/>
          </a:stretch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8"/>
            <a:srcRect/>
            <a:stretch>
              <a:fillRect/>
            </a:stretch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9"/>
            <a:srcRect/>
            <a:stretch>
              <a:fillRect/>
            </a:stretch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9;p6"/>
          <p:cNvPicPr preferRelativeResize="0"/>
          <p:nvPr/>
        </p:nvPicPr>
        <p:blipFill rotWithShape="1">
          <a:blip r:embed="rId20"/>
          <a:srcRect/>
          <a:stretch>
            <a:fillRect/>
          </a:stretch>
        </p:blipFill>
        <p:spPr>
          <a:xfrm>
            <a:off x="-3799840" y="5605780"/>
            <a:ext cx="14768195" cy="12522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3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hlinkClick r:id="rId21" action="ppaction://hlinksldjump"/>
              </a:rPr>
              <a:t>HOÀN THÀNH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87574" y="1261342"/>
            <a:ext cx="1205415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#9Slide05 Handsome Script" panose="00000500000000000000" pitchFamily="2" charset="0"/>
                <a:cs typeface="Calibri" panose="020F0502020204030204" pitchFamily="34" charset="0"/>
              </a:rPr>
              <a:t>Thuyền</a:t>
            </a:r>
            <a:r>
              <a:rPr lang="en-US" sz="8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#9Slide05 Handsome Scrip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88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#9Slide05 Handsome Script" panose="00000500000000000000" pitchFamily="2" charset="0"/>
                <a:cs typeface="Calibri" panose="020F0502020204030204" pitchFamily="34" charset="0"/>
              </a:rPr>
              <a:t>ra</a:t>
            </a:r>
            <a:r>
              <a:rPr lang="en-US" sz="8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#9Slide05 Handsome Scrip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88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#9Slide05 Handsome Script" panose="00000500000000000000" pitchFamily="2" charset="0"/>
                <a:cs typeface="Calibri" panose="020F0502020204030204" pitchFamily="34" charset="0"/>
              </a:rPr>
              <a:t>khơi</a:t>
            </a:r>
            <a:endParaRPr lang="en-US" sz="8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#9Slide05 Handsome Script" panose="000005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bldLvl="0" animBg="1"/>
      <p:bldP spid="34" grpId="0" bldLvl="0" animBg="1"/>
      <p:bldP spid="4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ounded Rectangle 10"/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hlinkClick r:id="" action="ppaction://hlinkshowjump?jump=previousslide"/>
              </a:rPr>
              <a:t>QUAY VỀ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9242" y="893113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028" name="Picture 4" descr="Unit 2 oa/ow | Baamboozle - Baamboozle | The Most Fun Classroom Games!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48700" y="3111290"/>
            <a:ext cx="37846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18417" y="1049925"/>
            <a:ext cx="9547860" cy="1256312"/>
            <a:chOff x="2582" y="1649"/>
            <a:chExt cx="14240" cy="1620"/>
          </a:xfrm>
        </p:grpSpPr>
        <p:sp>
          <p:nvSpPr>
            <p:cNvPr id="232" name="Google Shape;232;p7"/>
            <p:cNvSpPr/>
            <p:nvPr/>
          </p:nvSpPr>
          <p:spPr>
            <a:xfrm>
              <a:off x="2582" y="1649"/>
              <a:ext cx="14240" cy="1609"/>
            </a:xfrm>
            <a:prstGeom prst="rect">
              <a:avLst/>
            </a:prstGeom>
            <a:solidFill>
              <a:srgbClr val="84EDED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 sánh hai phân số: </a:t>
              </a:r>
              <a:r>
                <a:rPr lang="vi-VN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và</a:t>
              </a:r>
              <a:r>
                <a:rPr lang="vi-VN" alt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6" name="Object 5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2260" y="1649"/>
            <a:ext cx="939" cy="16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" imgW="228600" imgH="393700" progId="Equation.KSEE3">
                    <p:embed/>
                  </p:oleObj>
                </mc:Choice>
                <mc:Fallback>
                  <p:oleObj r:id="rId7" imgW="228600" imgH="393700" progId="Equation.KSEE3">
                    <p:embed/>
                    <p:pic>
                      <p:nvPicPr>
                        <p:cNvPr id="6" name="Object 5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260" y="1649"/>
                          <a:ext cx="939" cy="16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4231" y="1660"/>
            <a:ext cx="932" cy="16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9" imgW="228600" imgH="393700" progId="Equation.KSEE3">
                    <p:embed/>
                  </p:oleObj>
                </mc:Choice>
                <mc:Fallback>
                  <p:oleObj r:id="rId9" imgW="228600" imgH="393700" progId="Equation.KSEE3">
                    <p:embed/>
                    <p:pic>
                      <p:nvPicPr>
                        <p:cNvPr id="7" name="Object 6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4231" y="1660"/>
                          <a:ext cx="932" cy="16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331210" y="2783205"/>
            <a:ext cx="5986145" cy="2167890"/>
            <a:chOff x="5246" y="4148"/>
            <a:chExt cx="9427" cy="3414"/>
          </a:xfrm>
        </p:grpSpPr>
        <p:sp>
          <p:nvSpPr>
            <p:cNvPr id="236" name="Google Shape;236;p7"/>
            <p:cNvSpPr/>
            <p:nvPr/>
          </p:nvSpPr>
          <p:spPr>
            <a:xfrm>
              <a:off x="5246" y="4148"/>
              <a:ext cx="9427" cy="3414"/>
            </a:xfrm>
            <a:prstGeom prst="rect">
              <a:avLst/>
            </a:prstGeom>
            <a:solidFill>
              <a:srgbClr val="FFD995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2" name="Object 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8311" y="4694"/>
            <a:ext cx="3297" cy="2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558800" imgH="393700" progId="Equation.KSEE3">
                    <p:embed/>
                  </p:oleObj>
                </mc:Choice>
                <mc:Fallback>
                  <p:oleObj r:id="rId11" imgW="558800" imgH="393700" progId="Equation.KSEE3">
                    <p:embed/>
                    <p:pic>
                      <p:nvPicPr>
                        <p:cNvPr id="2" name="Object 1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311" y="4694"/>
                          <a:ext cx="3297" cy="23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396217" y="736903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2" name="Picture 4" descr="Unit 2 oa/ow | Baamboozle - Baamboozle | The Most Fun Classroom Games!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8700" y="3111290"/>
            <a:ext cx="37846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391285" y="977265"/>
            <a:ext cx="10141704" cy="1304290"/>
            <a:chOff x="3374" y="1589"/>
            <a:chExt cx="14637" cy="1649"/>
          </a:xfrm>
        </p:grpSpPr>
        <p:sp>
          <p:nvSpPr>
            <p:cNvPr id="3" name="Google Shape;232;p7"/>
            <p:cNvSpPr/>
            <p:nvPr/>
          </p:nvSpPr>
          <p:spPr>
            <a:xfrm>
              <a:off x="3374" y="1629"/>
              <a:ext cx="14637" cy="1609"/>
            </a:xfrm>
            <a:prstGeom prst="rect">
              <a:avLst/>
            </a:prstGeom>
            <a:solidFill>
              <a:srgbClr val="84EDED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alt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Quy đồng phân số: </a:t>
              </a:r>
              <a:r>
                <a:rPr lang="vi-VN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ta được phân số nào: </a:t>
              </a:r>
              <a:r>
                <a:rPr lang="en-US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6" name="Object 5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0001" y="1589"/>
            <a:ext cx="638" cy="1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8" imgW="152400" imgH="393700" progId="Equation.KSEE3">
                    <p:embed/>
                  </p:oleObj>
                </mc:Choice>
                <mc:Fallback>
                  <p:oleObj r:id="rId8" imgW="152400" imgH="393700" progId="Equation.KSEE3">
                    <p:embed/>
                    <p:pic>
                      <p:nvPicPr>
                        <p:cNvPr id="6" name="Object 5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001" y="1589"/>
                          <a:ext cx="638" cy="1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391285" y="2753360"/>
            <a:ext cx="3200400" cy="2166620"/>
            <a:chOff x="2191" y="4336"/>
            <a:chExt cx="5040" cy="3412"/>
          </a:xfrm>
        </p:grpSpPr>
        <p:sp>
          <p:nvSpPr>
            <p:cNvPr id="26" name="Hộp Văn bản 25"/>
            <p:cNvSpPr txBox="1"/>
            <p:nvPr/>
          </p:nvSpPr>
          <p:spPr>
            <a:xfrm>
              <a:off x="2191" y="4508"/>
              <a:ext cx="5040" cy="324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60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</a:t>
              </a:r>
              <a:r>
                <a:rPr lang="vi-VN" altLang="en-US" sz="60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12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3632" y="4336"/>
            <a:ext cx="1516" cy="26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0" imgW="228600" imgH="393700" progId="Equation.KSEE3">
                    <p:embed/>
                  </p:oleObj>
                </mc:Choice>
                <mc:Fallback>
                  <p:oleObj r:id="rId10" imgW="228600" imgH="393700" progId="Equation.KSEE3">
                    <p:embed/>
                    <p:pic>
                      <p:nvPicPr>
                        <p:cNvPr id="13" name="Object 12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632" y="4336"/>
                          <a:ext cx="1516" cy="26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6604000" y="2787015"/>
            <a:ext cx="2044700" cy="1624330"/>
            <a:chOff x="10400" y="4389"/>
            <a:chExt cx="3220" cy="2558"/>
          </a:xfrm>
        </p:grpSpPr>
        <p:sp>
          <p:nvSpPr>
            <p:cNvPr id="27" name="Hộp Văn bản 26"/>
            <p:cNvSpPr txBox="1"/>
            <p:nvPr/>
          </p:nvSpPr>
          <p:spPr>
            <a:xfrm>
              <a:off x="10400" y="4508"/>
              <a:ext cx="3220" cy="203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altLang="en-US" sz="60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60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altLang="en-US" sz="60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8" name="Object 17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1885" y="4389"/>
            <a:ext cx="1403" cy="25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2" imgW="215900" imgH="393700" progId="Equation.KSEE3">
                    <p:embed/>
                  </p:oleObj>
                </mc:Choice>
                <mc:Fallback>
                  <p:oleObj r:id="rId12" imgW="215900" imgH="393700" progId="Equation.KSEE3">
                    <p:embed/>
                    <p:pic>
                      <p:nvPicPr>
                        <p:cNvPr id="18" name="Object 17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1885" y="4389"/>
                          <a:ext cx="1403" cy="25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4080510" y="4522470"/>
            <a:ext cx="2015490" cy="1568450"/>
            <a:chOff x="6426" y="7122"/>
            <a:chExt cx="3174" cy="2470"/>
          </a:xfrm>
        </p:grpSpPr>
        <p:sp>
          <p:nvSpPr>
            <p:cNvPr id="20" name="Hộp Văn bản 26"/>
            <p:cNvSpPr txBox="1"/>
            <p:nvPr/>
          </p:nvSpPr>
          <p:spPr>
            <a:xfrm>
              <a:off x="6426" y="7332"/>
              <a:ext cx="3174" cy="205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60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endParaRPr lang="en-US" sz="6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2" name="Object 2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7998" y="7122"/>
            <a:ext cx="1273" cy="2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4" imgW="203200" imgH="393700" progId="Equation.KSEE3">
                    <p:embed/>
                  </p:oleObj>
                </mc:Choice>
                <mc:Fallback>
                  <p:oleObj r:id="rId14" imgW="203200" imgH="393700" progId="Equation.KSEE3">
                    <p:embed/>
                    <p:pic>
                      <p:nvPicPr>
                        <p:cNvPr id="22" name="Object 21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998" y="7122"/>
                          <a:ext cx="1273" cy="24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370817" y="825803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" name="Picture 4" descr="Unit 2 oa/ow | Baamboozle - Baamboozle | The Most Fun Classroom Games!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8700" y="3111290"/>
            <a:ext cx="37846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43660" y="964565"/>
            <a:ext cx="9960610" cy="1280795"/>
            <a:chOff x="3374" y="1629"/>
            <a:chExt cx="14336" cy="1782"/>
          </a:xfrm>
        </p:grpSpPr>
        <p:sp>
          <p:nvSpPr>
            <p:cNvPr id="5" name="Google Shape;232;p7"/>
            <p:cNvSpPr/>
            <p:nvPr/>
          </p:nvSpPr>
          <p:spPr>
            <a:xfrm>
              <a:off x="3374" y="1629"/>
              <a:ext cx="14336" cy="1782"/>
            </a:xfrm>
            <a:prstGeom prst="rect">
              <a:avLst/>
            </a:prstGeom>
            <a:solidFill>
              <a:srgbClr val="84EDED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vi-VN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 số tối giản của</a:t>
              </a:r>
              <a:r>
                <a:rPr lang="en-US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phân số</a:t>
              </a:r>
              <a:r>
                <a:rPr lang="en-US" alt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alt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là:</a:t>
              </a:r>
            </a:p>
          </p:txBody>
        </p:sp>
        <p:graphicFrame>
          <p:nvGraphicFramePr>
            <p:cNvPr id="3" name="Object 2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4383" y="1630"/>
            <a:ext cx="1034" cy="1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8" imgW="228600" imgH="393700" progId="Equation.KSEE3">
                    <p:embed/>
                  </p:oleObj>
                </mc:Choice>
                <mc:Fallback>
                  <p:oleObj r:id="rId8" imgW="228600" imgH="393700" progId="Equation.KSEE3">
                    <p:embed/>
                    <p:pic>
                      <p:nvPicPr>
                        <p:cNvPr id="3" name="Object 2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4383" y="1630"/>
                          <a:ext cx="1034" cy="17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3331210" y="2822575"/>
            <a:ext cx="5985510" cy="2167890"/>
            <a:chOff x="5246" y="4148"/>
            <a:chExt cx="9426" cy="3414"/>
          </a:xfrm>
        </p:grpSpPr>
        <p:sp>
          <p:nvSpPr>
            <p:cNvPr id="6" name="Google Shape;236;p7"/>
            <p:cNvSpPr/>
            <p:nvPr/>
          </p:nvSpPr>
          <p:spPr>
            <a:xfrm>
              <a:off x="5246" y="4148"/>
              <a:ext cx="9427" cy="3414"/>
            </a:xfrm>
            <a:prstGeom prst="rect">
              <a:avLst/>
            </a:prstGeom>
            <a:solidFill>
              <a:srgbClr val="FFD995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7" name="Object 6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8583" y="4701"/>
            <a:ext cx="2754" cy="2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0" imgW="469900" imgH="393700" progId="Equation.KSEE3">
                    <p:embed/>
                  </p:oleObj>
                </mc:Choice>
                <mc:Fallback>
                  <p:oleObj r:id="rId10" imgW="469900" imgH="393700" progId="Equation.KSEE3">
                    <p:embed/>
                    <p:pic>
                      <p:nvPicPr>
                        <p:cNvPr id="7" name="Object 6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583" y="4701"/>
                          <a:ext cx="2754" cy="23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2;p7"/>
          <p:cNvSpPr/>
          <p:nvPr/>
        </p:nvSpPr>
        <p:spPr>
          <a:xfrm>
            <a:off x="0" y="635"/>
            <a:ext cx="12192000" cy="68573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vi-VN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</a:p>
          <a:p>
            <a:pPr algn="ctr"/>
            <a:endParaRPr lang="vi-VN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Nhận biết và thực hiện được phép cộng hai, ba phân số có cùng mẫu số.</a:t>
            </a:r>
            <a:endParaRPr lang="vi-VN" altLang="en-US" sz="5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vi-VN" altLang="en-US" sz="5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Vận dụng vào giải một số bài toán thực tế liên quan đến phép cộng phân số có cùng mẫu số</a:t>
            </a:r>
            <a:endParaRPr lang="vi-VN" altLang="en-US" sz="5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90880"/>
            <a:ext cx="12192000" cy="5624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9795275590551,&quot;left&quot;:83.41299212598423,&quot;top&quot;:213.185905511811,&quot;width&quot;:791.495748031496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9795275590551,&quot;left&quot;:83.41299212598423,&quot;top&quot;:213.185905511811,&quot;width&quot;:791.495748031496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9795275590551,&quot;left&quot;:83.41299212598423,&quot;top&quot;:213.185905511811,&quot;width&quot;:791.495748031496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9795275590551,&quot;left&quot;:83.41299212598423,&quot;top&quot;:213.185905511811,&quot;width&quot;:791.495748031496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9795275590551,&quot;left&quot;:83.41299212598423,&quot;top&quot;:213.185905511811,&quot;width&quot;:791.495748031496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9795275590551,&quot;left&quot;:83.41299212598423,&quot;top&quot;:213.185905511811,&quot;width&quot;:791.495748031496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316</Words>
  <Application>Microsoft Macintosh PowerPoint</Application>
  <PresentationFormat>Widescreen</PresentationFormat>
  <Paragraphs>59</Paragraphs>
  <Slides>20</Slides>
  <Notes>6</Notes>
  <HiddenSlides>0</HiddenSlides>
  <MMClips>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MS Gothic</vt:lpstr>
      <vt:lpstr>#9Slide05 Handsome Script</vt:lpstr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Equation.KSEE3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</cp:revision>
  <dcterms:created xsi:type="dcterms:W3CDTF">2026-04-11T09:27:39Z</dcterms:created>
  <dcterms:modified xsi:type="dcterms:W3CDTF">2026-04-11T09:33:38Z</dcterms:modified>
</cp:coreProperties>
</file>