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15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85" r:id="rId12"/>
    <p:sldId id="288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71"/>
  </p:normalViewPr>
  <p:slideViewPr>
    <p:cSldViewPr snapToGrid="0">
      <p:cViewPr varScale="1">
        <p:scale>
          <a:sx n="104" d="100"/>
          <a:sy n="104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682603" y="2094878"/>
                <a:ext cx="5584086" cy="4216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  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3" y="2094878"/>
                <a:ext cx="5584086" cy="4216539"/>
              </a:xfrm>
              <a:prstGeom prst="rect">
                <a:avLst/>
              </a:prstGeom>
              <a:blipFill>
                <a:blip r:embed="rId2"/>
                <a:stretch>
                  <a:fillRect l="-3175" t="-2410" r="-3175" b="-45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sX0" fmla="*/ 0 w 7820286"/>
                  <a:gd name="csY0" fmla="*/ 0 h 1220855"/>
                  <a:gd name="csX1" fmla="*/ 278054 w 7820286"/>
                  <a:gd name="csY1" fmla="*/ 0 h 1220855"/>
                  <a:gd name="csX2" fmla="*/ 790717 w 7820286"/>
                  <a:gd name="csY2" fmla="*/ 0 h 1220855"/>
                  <a:gd name="csX3" fmla="*/ 1381584 w 7820286"/>
                  <a:gd name="csY3" fmla="*/ 0 h 1220855"/>
                  <a:gd name="csX4" fmla="*/ 1972449 w 7820286"/>
                  <a:gd name="csY4" fmla="*/ 0 h 1220855"/>
                  <a:gd name="csX5" fmla="*/ 2485113 w 7820286"/>
                  <a:gd name="csY5" fmla="*/ 0 h 1220855"/>
                  <a:gd name="csX6" fmla="*/ 2919573 w 7820286"/>
                  <a:gd name="csY6" fmla="*/ 0 h 1220855"/>
                  <a:gd name="csX7" fmla="*/ 3510439 w 7820286"/>
                  <a:gd name="csY7" fmla="*/ 0 h 1220855"/>
                  <a:gd name="csX8" fmla="*/ 3788493 w 7820286"/>
                  <a:gd name="csY8" fmla="*/ 0 h 1220855"/>
                  <a:gd name="csX9" fmla="*/ 4144751 w 7820286"/>
                  <a:gd name="csY9" fmla="*/ 0 h 1220855"/>
                  <a:gd name="csX10" fmla="*/ 4501008 w 7820286"/>
                  <a:gd name="csY10" fmla="*/ 0 h 1220855"/>
                  <a:gd name="csX11" fmla="*/ 4779063 w 7820286"/>
                  <a:gd name="csY11" fmla="*/ 0 h 1220855"/>
                  <a:gd name="csX12" fmla="*/ 5213523 w 7820286"/>
                  <a:gd name="csY12" fmla="*/ 0 h 1220855"/>
                  <a:gd name="csX13" fmla="*/ 5491578 w 7820286"/>
                  <a:gd name="csY13" fmla="*/ 0 h 1220855"/>
                  <a:gd name="csX14" fmla="*/ 5926038 w 7820286"/>
                  <a:gd name="csY14" fmla="*/ 0 h 1220855"/>
                  <a:gd name="csX15" fmla="*/ 6438702 w 7820286"/>
                  <a:gd name="csY15" fmla="*/ 0 h 1220855"/>
                  <a:gd name="csX16" fmla="*/ 7029568 w 7820286"/>
                  <a:gd name="csY16" fmla="*/ 0 h 1220855"/>
                  <a:gd name="csX17" fmla="*/ 7820286 w 7820286"/>
                  <a:gd name="csY17" fmla="*/ 0 h 1220855"/>
                  <a:gd name="csX18" fmla="*/ 7820286 w 7820286"/>
                  <a:gd name="csY18" fmla="*/ 419159 h 1220855"/>
                  <a:gd name="csX19" fmla="*/ 7820286 w 7820286"/>
                  <a:gd name="csY19" fmla="*/ 801695 h 1220855"/>
                  <a:gd name="csX20" fmla="*/ 7820286 w 7820286"/>
                  <a:gd name="csY20" fmla="*/ 1220855 h 1220855"/>
                  <a:gd name="csX21" fmla="*/ 7464028 w 7820286"/>
                  <a:gd name="csY21" fmla="*/ 1220855 h 1220855"/>
                  <a:gd name="csX22" fmla="*/ 6951365 w 7820286"/>
                  <a:gd name="csY22" fmla="*/ 1220855 h 1220855"/>
                  <a:gd name="csX23" fmla="*/ 6595107 w 7820286"/>
                  <a:gd name="csY23" fmla="*/ 1220855 h 1220855"/>
                  <a:gd name="csX24" fmla="*/ 6160647 w 7820286"/>
                  <a:gd name="csY24" fmla="*/ 1220855 h 1220855"/>
                  <a:gd name="csX25" fmla="*/ 5647984 w 7820286"/>
                  <a:gd name="csY25" fmla="*/ 1220855 h 1220855"/>
                  <a:gd name="csX26" fmla="*/ 5448132 w 7820286"/>
                  <a:gd name="csY26" fmla="*/ 1220855 h 1220855"/>
                  <a:gd name="csX27" fmla="*/ 5013672 w 7820286"/>
                  <a:gd name="csY27" fmla="*/ 1220855 h 1220855"/>
                  <a:gd name="csX28" fmla="*/ 4501008 w 7820286"/>
                  <a:gd name="csY28" fmla="*/ 1220855 h 1220855"/>
                  <a:gd name="csX29" fmla="*/ 3988345 w 7820286"/>
                  <a:gd name="csY29" fmla="*/ 1220855 h 1220855"/>
                  <a:gd name="csX30" fmla="*/ 3710291 w 7820286"/>
                  <a:gd name="csY30" fmla="*/ 1220855 h 1220855"/>
                  <a:gd name="csX31" fmla="*/ 3354033 w 7820286"/>
                  <a:gd name="csY31" fmla="*/ 1220855 h 1220855"/>
                  <a:gd name="csX32" fmla="*/ 2919573 w 7820286"/>
                  <a:gd name="csY32" fmla="*/ 1220855 h 1220855"/>
                  <a:gd name="csX33" fmla="*/ 2641518 w 7820286"/>
                  <a:gd name="csY33" fmla="*/ 1220855 h 1220855"/>
                  <a:gd name="csX34" fmla="*/ 2207058 w 7820286"/>
                  <a:gd name="csY34" fmla="*/ 1220855 h 1220855"/>
                  <a:gd name="csX35" fmla="*/ 1772598 w 7820286"/>
                  <a:gd name="csY35" fmla="*/ 1220855 h 1220855"/>
                  <a:gd name="csX36" fmla="*/ 1259934 w 7820286"/>
                  <a:gd name="csY36" fmla="*/ 1220855 h 1220855"/>
                  <a:gd name="csX37" fmla="*/ 747271 w 7820286"/>
                  <a:gd name="csY37" fmla="*/ 1220855 h 1220855"/>
                  <a:gd name="csX38" fmla="*/ 469217 w 7820286"/>
                  <a:gd name="csY38" fmla="*/ 1220855 h 1220855"/>
                  <a:gd name="csX39" fmla="*/ 0 w 7820286"/>
                  <a:gd name="csY39" fmla="*/ 1220855 h 1220855"/>
                  <a:gd name="csX40" fmla="*/ 0 w 7820286"/>
                  <a:gd name="csY40" fmla="*/ 826112 h 1220855"/>
                  <a:gd name="csX41" fmla="*/ 0 w 7820286"/>
                  <a:gd name="csY41" fmla="*/ 443577 h 1220855"/>
                  <a:gd name="csX42" fmla="*/ 0 w 7820286"/>
                  <a:gd name="csY42" fmla="*/ 0 h 1220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sX0" fmla="*/ 0 w 7820286"/>
                    <a:gd name="csY0" fmla="*/ 0 h 1220855"/>
                    <a:gd name="csX1" fmla="*/ 278054 w 7820286"/>
                    <a:gd name="csY1" fmla="*/ 0 h 1220855"/>
                    <a:gd name="csX2" fmla="*/ 790717 w 7820286"/>
                    <a:gd name="csY2" fmla="*/ 0 h 1220855"/>
                    <a:gd name="csX3" fmla="*/ 1381584 w 7820286"/>
                    <a:gd name="csY3" fmla="*/ 0 h 1220855"/>
                    <a:gd name="csX4" fmla="*/ 1972449 w 7820286"/>
                    <a:gd name="csY4" fmla="*/ 0 h 1220855"/>
                    <a:gd name="csX5" fmla="*/ 2485113 w 7820286"/>
                    <a:gd name="csY5" fmla="*/ 0 h 1220855"/>
                    <a:gd name="csX6" fmla="*/ 2919573 w 7820286"/>
                    <a:gd name="csY6" fmla="*/ 0 h 1220855"/>
                    <a:gd name="csX7" fmla="*/ 3510439 w 7820286"/>
                    <a:gd name="csY7" fmla="*/ 0 h 1220855"/>
                    <a:gd name="csX8" fmla="*/ 3788494 w 7820286"/>
                    <a:gd name="csY8" fmla="*/ 0 h 1220855"/>
                    <a:gd name="csX9" fmla="*/ 4144751 w 7820286"/>
                    <a:gd name="csY9" fmla="*/ 0 h 1220855"/>
                    <a:gd name="csX10" fmla="*/ 4501009 w 7820286"/>
                    <a:gd name="csY10" fmla="*/ 0 h 1220855"/>
                    <a:gd name="csX11" fmla="*/ 4779063 w 7820286"/>
                    <a:gd name="csY11" fmla="*/ 0 h 1220855"/>
                    <a:gd name="csX12" fmla="*/ 5213524 w 7820286"/>
                    <a:gd name="csY12" fmla="*/ 0 h 1220855"/>
                    <a:gd name="csX13" fmla="*/ 5491578 w 7820286"/>
                    <a:gd name="csY13" fmla="*/ 0 h 1220855"/>
                    <a:gd name="csX14" fmla="*/ 5926039 w 7820286"/>
                    <a:gd name="csY14" fmla="*/ 0 h 1220855"/>
                    <a:gd name="csX15" fmla="*/ 6438701 w 7820286"/>
                    <a:gd name="csY15" fmla="*/ 0 h 1220855"/>
                    <a:gd name="csX16" fmla="*/ 7029568 w 7820286"/>
                    <a:gd name="csY16" fmla="*/ 0 h 1220855"/>
                    <a:gd name="csX17" fmla="*/ 7820286 w 7820286"/>
                    <a:gd name="csY17" fmla="*/ 0 h 1220855"/>
                    <a:gd name="csX18" fmla="*/ 7820286 w 7820286"/>
                    <a:gd name="csY18" fmla="*/ 419159 h 1220855"/>
                    <a:gd name="csX19" fmla="*/ 7820286 w 7820286"/>
                    <a:gd name="csY19" fmla="*/ 801695 h 1220855"/>
                    <a:gd name="csX20" fmla="*/ 7820286 w 7820286"/>
                    <a:gd name="csY20" fmla="*/ 1220855 h 1220855"/>
                    <a:gd name="csX21" fmla="*/ 7464028 w 7820286"/>
                    <a:gd name="csY21" fmla="*/ 1220855 h 1220855"/>
                    <a:gd name="csX22" fmla="*/ 6951365 w 7820286"/>
                    <a:gd name="csY22" fmla="*/ 1220855 h 1220855"/>
                    <a:gd name="csX23" fmla="*/ 6595107 w 7820286"/>
                    <a:gd name="csY23" fmla="*/ 1220855 h 1220855"/>
                    <a:gd name="csX24" fmla="*/ 6160647 w 7820286"/>
                    <a:gd name="csY24" fmla="*/ 1220855 h 1220855"/>
                    <a:gd name="csX25" fmla="*/ 5647984 w 7820286"/>
                    <a:gd name="csY25" fmla="*/ 1220855 h 1220855"/>
                    <a:gd name="csX26" fmla="*/ 5448132 w 7820286"/>
                    <a:gd name="csY26" fmla="*/ 1220855 h 1220855"/>
                    <a:gd name="csX27" fmla="*/ 5013672 w 7820286"/>
                    <a:gd name="csY27" fmla="*/ 1220855 h 1220855"/>
                    <a:gd name="csX28" fmla="*/ 4501009 w 7820286"/>
                    <a:gd name="csY28" fmla="*/ 1220855 h 1220855"/>
                    <a:gd name="csX29" fmla="*/ 3988345 w 7820286"/>
                    <a:gd name="csY29" fmla="*/ 1220855 h 1220855"/>
                    <a:gd name="csX30" fmla="*/ 3710291 w 7820286"/>
                    <a:gd name="csY30" fmla="*/ 1220855 h 1220855"/>
                    <a:gd name="csX31" fmla="*/ 3354034 w 7820286"/>
                    <a:gd name="csY31" fmla="*/ 1220855 h 1220855"/>
                    <a:gd name="csX32" fmla="*/ 2919573 w 7820286"/>
                    <a:gd name="csY32" fmla="*/ 1220855 h 1220855"/>
                    <a:gd name="csX33" fmla="*/ 2641519 w 7820286"/>
                    <a:gd name="csY33" fmla="*/ 1220855 h 1220855"/>
                    <a:gd name="csX34" fmla="*/ 2207058 w 7820286"/>
                    <a:gd name="csY34" fmla="*/ 1220855 h 1220855"/>
                    <a:gd name="csX35" fmla="*/ 1772598 w 7820286"/>
                    <a:gd name="csY35" fmla="*/ 1220855 h 1220855"/>
                    <a:gd name="csX36" fmla="*/ 1259934 w 7820286"/>
                    <a:gd name="csY36" fmla="*/ 1220855 h 1220855"/>
                    <a:gd name="csX37" fmla="*/ 747271 w 7820286"/>
                    <a:gd name="csY37" fmla="*/ 1220855 h 1220855"/>
                    <a:gd name="csX38" fmla="*/ 469217 w 7820286"/>
                    <a:gd name="csY38" fmla="*/ 1220855 h 1220855"/>
                    <a:gd name="csX39" fmla="*/ 0 w 7820286"/>
                    <a:gd name="csY39" fmla="*/ 1220855 h 1220855"/>
                    <a:gd name="csX40" fmla="*/ 0 w 7820286"/>
                    <a:gd name="csY40" fmla="*/ 826112 h 1220855"/>
                    <a:gd name="csX41" fmla="*/ 0 w 7820286"/>
                    <a:gd name="csY41" fmla="*/ 443577 h 1220855"/>
                    <a:gd name="csX42" fmla="*/ 0 w 7820286"/>
                    <a:gd name="csY42" fmla="*/ 0 h 12208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  <a:cxn ang="0">
                      <a:pos x="csX38" y="csY38"/>
                    </a:cxn>
                    <a:cxn ang="0">
                      <a:pos x="csX39" y="csY39"/>
                    </a:cxn>
                    <a:cxn ang="0">
                      <a:pos x="csX40" y="csY40"/>
                    </a:cxn>
                    <a:cxn ang="0">
                      <a:pos x="csX41" y="csY41"/>
                    </a:cxn>
                    <a:cxn ang="0">
                      <a:pos x="csX42" y="cs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sX0" fmla="*/ 0 w 7820286"/>
                    <a:gd name="csY0" fmla="*/ 0 h 1220855"/>
                    <a:gd name="csX1" fmla="*/ 278054 w 7820286"/>
                    <a:gd name="csY1" fmla="*/ 0 h 1220855"/>
                    <a:gd name="csX2" fmla="*/ 790717 w 7820286"/>
                    <a:gd name="csY2" fmla="*/ 0 h 1220855"/>
                    <a:gd name="csX3" fmla="*/ 1381584 w 7820286"/>
                    <a:gd name="csY3" fmla="*/ 0 h 1220855"/>
                    <a:gd name="csX4" fmla="*/ 1972449 w 7820286"/>
                    <a:gd name="csY4" fmla="*/ 0 h 1220855"/>
                    <a:gd name="csX5" fmla="*/ 2485113 w 7820286"/>
                    <a:gd name="csY5" fmla="*/ 0 h 1220855"/>
                    <a:gd name="csX6" fmla="*/ 2919573 w 7820286"/>
                    <a:gd name="csY6" fmla="*/ 0 h 1220855"/>
                    <a:gd name="csX7" fmla="*/ 3510439 w 7820286"/>
                    <a:gd name="csY7" fmla="*/ 0 h 1220855"/>
                    <a:gd name="csX8" fmla="*/ 3788494 w 7820286"/>
                    <a:gd name="csY8" fmla="*/ 0 h 1220855"/>
                    <a:gd name="csX9" fmla="*/ 4144751 w 7820286"/>
                    <a:gd name="csY9" fmla="*/ 0 h 1220855"/>
                    <a:gd name="csX10" fmla="*/ 4501009 w 7820286"/>
                    <a:gd name="csY10" fmla="*/ 0 h 1220855"/>
                    <a:gd name="csX11" fmla="*/ 4779063 w 7820286"/>
                    <a:gd name="csY11" fmla="*/ 0 h 1220855"/>
                    <a:gd name="csX12" fmla="*/ 5213524 w 7820286"/>
                    <a:gd name="csY12" fmla="*/ 0 h 1220855"/>
                    <a:gd name="csX13" fmla="*/ 5491578 w 7820286"/>
                    <a:gd name="csY13" fmla="*/ 0 h 1220855"/>
                    <a:gd name="csX14" fmla="*/ 5926039 w 7820286"/>
                    <a:gd name="csY14" fmla="*/ 0 h 1220855"/>
                    <a:gd name="csX15" fmla="*/ 6438701 w 7820286"/>
                    <a:gd name="csY15" fmla="*/ 0 h 1220855"/>
                    <a:gd name="csX16" fmla="*/ 7029568 w 7820286"/>
                    <a:gd name="csY16" fmla="*/ 0 h 1220855"/>
                    <a:gd name="csX17" fmla="*/ 7820286 w 7820286"/>
                    <a:gd name="csY17" fmla="*/ 0 h 1220855"/>
                    <a:gd name="csX18" fmla="*/ 7820286 w 7820286"/>
                    <a:gd name="csY18" fmla="*/ 419159 h 1220855"/>
                    <a:gd name="csX19" fmla="*/ 7820286 w 7820286"/>
                    <a:gd name="csY19" fmla="*/ 801695 h 1220855"/>
                    <a:gd name="csX20" fmla="*/ 7820286 w 7820286"/>
                    <a:gd name="csY20" fmla="*/ 1220855 h 1220855"/>
                    <a:gd name="csX21" fmla="*/ 7464028 w 7820286"/>
                    <a:gd name="csY21" fmla="*/ 1220855 h 1220855"/>
                    <a:gd name="csX22" fmla="*/ 6951365 w 7820286"/>
                    <a:gd name="csY22" fmla="*/ 1220855 h 1220855"/>
                    <a:gd name="csX23" fmla="*/ 6595107 w 7820286"/>
                    <a:gd name="csY23" fmla="*/ 1220855 h 1220855"/>
                    <a:gd name="csX24" fmla="*/ 6160647 w 7820286"/>
                    <a:gd name="csY24" fmla="*/ 1220855 h 1220855"/>
                    <a:gd name="csX25" fmla="*/ 5647984 w 7820286"/>
                    <a:gd name="csY25" fmla="*/ 1220855 h 1220855"/>
                    <a:gd name="csX26" fmla="*/ 5448132 w 7820286"/>
                    <a:gd name="csY26" fmla="*/ 1220855 h 1220855"/>
                    <a:gd name="csX27" fmla="*/ 5013672 w 7820286"/>
                    <a:gd name="csY27" fmla="*/ 1220855 h 1220855"/>
                    <a:gd name="csX28" fmla="*/ 4501009 w 7820286"/>
                    <a:gd name="csY28" fmla="*/ 1220855 h 1220855"/>
                    <a:gd name="csX29" fmla="*/ 3988345 w 7820286"/>
                    <a:gd name="csY29" fmla="*/ 1220855 h 1220855"/>
                    <a:gd name="csX30" fmla="*/ 3710291 w 7820286"/>
                    <a:gd name="csY30" fmla="*/ 1220855 h 1220855"/>
                    <a:gd name="csX31" fmla="*/ 3354034 w 7820286"/>
                    <a:gd name="csY31" fmla="*/ 1220855 h 1220855"/>
                    <a:gd name="csX32" fmla="*/ 2919573 w 7820286"/>
                    <a:gd name="csY32" fmla="*/ 1220855 h 1220855"/>
                    <a:gd name="csX33" fmla="*/ 2641519 w 7820286"/>
                    <a:gd name="csY33" fmla="*/ 1220855 h 1220855"/>
                    <a:gd name="csX34" fmla="*/ 2207058 w 7820286"/>
                    <a:gd name="csY34" fmla="*/ 1220855 h 1220855"/>
                    <a:gd name="csX35" fmla="*/ 1772598 w 7820286"/>
                    <a:gd name="csY35" fmla="*/ 1220855 h 1220855"/>
                    <a:gd name="csX36" fmla="*/ 1259934 w 7820286"/>
                    <a:gd name="csY36" fmla="*/ 1220855 h 1220855"/>
                    <a:gd name="csX37" fmla="*/ 747271 w 7820286"/>
                    <a:gd name="csY37" fmla="*/ 1220855 h 1220855"/>
                    <a:gd name="csX38" fmla="*/ 469217 w 7820286"/>
                    <a:gd name="csY38" fmla="*/ 1220855 h 1220855"/>
                    <a:gd name="csX39" fmla="*/ 0 w 7820286"/>
                    <a:gd name="csY39" fmla="*/ 1220855 h 1220855"/>
                    <a:gd name="csX40" fmla="*/ 0 w 7820286"/>
                    <a:gd name="csY40" fmla="*/ 826112 h 1220855"/>
                    <a:gd name="csX41" fmla="*/ 0 w 7820286"/>
                    <a:gd name="csY41" fmla="*/ 443577 h 1220855"/>
                    <a:gd name="csX42" fmla="*/ 0 w 7820286"/>
                    <a:gd name="csY42" fmla="*/ 0 h 122085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  <a:cxn ang="0">
                      <a:pos x="csX38" y="csY38"/>
                    </a:cxn>
                    <a:cxn ang="0">
                      <a:pos x="csX39" y="csY39"/>
                    </a:cxn>
                    <a:cxn ang="0">
                      <a:pos x="csX40" y="csY40"/>
                    </a:cxn>
                    <a:cxn ang="0">
                      <a:pos x="csX41" y="csY41"/>
                    </a:cxn>
                    <a:cxn ang="0">
                      <a:pos x="csX42" y="cs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305</Words>
  <Application>Microsoft Macintosh PowerPoint</Application>
  <PresentationFormat>Widescreen</PresentationFormat>
  <Paragraphs>40</Paragraphs>
  <Slides>11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28</cp:revision>
  <dcterms:created xsi:type="dcterms:W3CDTF">2024-01-09T02:07:03Z</dcterms:created>
  <dcterms:modified xsi:type="dcterms:W3CDTF">2026-04-10T07:57:40Z</dcterms:modified>
</cp:coreProperties>
</file>