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33" r:id="rId2"/>
    <p:sldId id="823" r:id="rId3"/>
    <p:sldId id="2632" r:id="rId4"/>
    <p:sldId id="863" r:id="rId5"/>
    <p:sldId id="826" r:id="rId6"/>
    <p:sldId id="828" r:id="rId7"/>
    <p:sldId id="829" r:id="rId8"/>
    <p:sldId id="830" r:id="rId9"/>
    <p:sldId id="868" r:id="rId10"/>
    <p:sldId id="4411" r:id="rId11"/>
    <p:sldId id="836" r:id="rId12"/>
    <p:sldId id="4412" r:id="rId13"/>
    <p:sldId id="837" r:id="rId14"/>
    <p:sldId id="2666" r:id="rId15"/>
    <p:sldId id="838" r:id="rId16"/>
    <p:sldId id="2642" r:id="rId17"/>
    <p:sldId id="2641" r:id="rId18"/>
    <p:sldId id="2667" r:id="rId19"/>
    <p:sldId id="2669" r:id="rId20"/>
    <p:sldId id="4414" r:id="rId21"/>
    <p:sldId id="4413" r:id="rId2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50"/>
  </p:normalViewPr>
  <p:slideViewPr>
    <p:cSldViewPr snapToGrid="0">
      <p:cViewPr varScale="1">
        <p:scale>
          <a:sx n="85" d="100"/>
          <a:sy n="85" d="100"/>
        </p:scale>
        <p:origin x="17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C4D12-78CC-E440-9C95-498F14404E12}" type="datetimeFigureOut">
              <a:rPr lang="en-VN" smtClean="0"/>
              <a:t>10/4/26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F5B3B-9611-C442-BCA7-9D8C696F4F0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542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B7C3-9E76-6BF9-382B-55F9D4B4A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186D5-DBA2-0E51-B57E-2B202010B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C82DC-7ABC-1EF5-718B-EB1B6AC5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99BF1-7290-CA7C-8774-312A226B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4444D-D670-61BE-5456-280B081C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532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B5C9-2C0E-90DB-B58B-A8E78B23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31BFC-DBB1-FB0B-DA42-45E31681A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414FE-F737-1F78-A1F6-FD0B82428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38963-1BE5-BE30-4E7C-A3980046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2D17A-A9AE-C18F-2A90-083646C2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615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AE636-92FD-8779-DF50-99D557D6B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C8787-A13A-70CA-F7AB-A36D57CDB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F18EC-B70D-7814-2E2E-D4976B00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C58A4-648D-961D-7205-619024E4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8A91B-E012-50DC-DEAC-7364AA53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0400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8F2C-15C6-2906-573D-C1C22A2A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E7608-6766-88BB-6950-1FAA38896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AA22-CCFC-CBB1-AB22-31B216CD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6CB11-4753-42DC-AC74-821E5FE5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92ADC-D7DD-FE1F-406C-C709E985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8908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B5FE3-D7EF-42A6-C9B3-280E568B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421DE-5A28-4189-CE34-993E32D97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D4FEA-A7F1-F756-1B11-FFC08457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623CB-8AEA-F660-3484-EF406E77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236A7-78C5-9922-D37E-FAFD46F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346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A229-9FA1-350F-9355-D9FB8359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8012F-22AF-17E9-41FC-F842E639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8A389-C932-B837-CB8B-07C9354CA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32EB5-1A55-D4A5-7A0F-A1154ACA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F919-7A81-64CB-5D7B-C127DBF0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4FCA8-7B06-502C-0E73-F164D248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184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B3A1-D3F5-D961-B1BA-79455449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29F26-2484-DAB9-8F96-E201E0FD6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9515C-379F-DF6D-0114-643CFF16E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B1A84-FDF3-BDF4-786E-19ABFE964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364ADF-A58F-96BD-F96F-50AA14643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48493-9631-347C-D444-9B9DE49D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D0FD2-1C73-1C3C-0A66-B724C745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0DF57-49D4-7D6A-12B6-C67CCA58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096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4275-3DFC-FC75-932B-6A32E0E1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68772-4A0D-CAF1-2F26-0DA34BE4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5AB46-3F73-B83D-3F53-19DD00BA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72C53-85DD-7B1D-6061-84CF67A9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4150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186BE-7B94-BB14-5210-1E4384DF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70903-0498-162A-A0C0-5C9FDE128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F9152-4A59-9916-4A2E-1275B557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263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9622-0FC5-E4F7-659B-A8680A10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91343-2897-5427-1A85-48C7F878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F928B-FCBC-2FCA-C067-DE9F8191E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6065E-D934-26C9-51E4-8A21B606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EA25C-7EE4-F8C5-C03E-D8D9312B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AB0CD-677F-A367-E1DF-DC93DCEF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1637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67AA6-FD44-7DD2-534B-D0054D1C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9E36D-94BF-0F8B-AF6B-BCF591640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6AE98-6B9B-462C-06E8-F7A790CD4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5599-04E9-1BF6-37FD-3D498E090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AAAC8-DBAF-A8F4-230B-7234B996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3C6C4-4A33-DA44-27E4-CF8F908E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95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913F0-D89E-282A-435D-C23A0F06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1015B-A374-9759-7744-CF38573DD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BF64-0054-6E89-19ED-2C02CF284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BC0C3-BDF2-A14B-A191-AE77C803661A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023D8-95C7-DD0B-A2C1-E5E99AEFF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335D7-0AEA-1BF2-AA97-D6B5A5D18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5D8BA-2A43-9846-99D3-2C3F011EA17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1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0.png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microsoft.com/office/2007/relationships/media" Target="../media/media2.mp3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7.xml"/><Relationship Id="rId15" Type="http://schemas.openxmlformats.org/officeDocument/2006/relationships/slide" Target="slide4.xml"/><Relationship Id="rId10" Type="http://schemas.openxmlformats.org/officeDocument/2006/relationships/image" Target="../media/image17.jpe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slide" Target="slide8.xml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microsoft.com/office/2007/relationships/hdphoto" Target="../media/hdphoto8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25.png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microsoft.com/office/2007/relationships/hdphoto" Target="../media/hdphoto8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25.png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8.wdp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25.png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850317" y="-5717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6582" y="462236"/>
            <a:ext cx="5798263" cy="2481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D5786C-12EE-EFFE-F01F-CD73F1658E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452" y="2289751"/>
            <a:ext cx="2054530" cy="1176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D04D7E-2EAD-1BBE-DBE1-443EA627D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369" y="2875806"/>
            <a:ext cx="11767100" cy="29610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6FE3A8-3ACE-2C4B-8BC7-E8B4816D026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4443961"/>
            <a:ext cx="1606378" cy="24140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50247D0-4D0D-4D50-2AF0-F38625793145}"/>
              </a:ext>
            </a:extLst>
          </p:cNvPr>
          <p:cNvGrpSpPr/>
          <p:nvPr/>
        </p:nvGrpSpPr>
        <p:grpSpPr>
          <a:xfrm>
            <a:off x="10700951" y="4497859"/>
            <a:ext cx="1637403" cy="2360141"/>
            <a:chOff x="9347200" y="2532306"/>
            <a:chExt cx="2855230" cy="432569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A23E9CC-9531-3803-BD4F-453486F7728D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37C5BE-BE8B-AC22-0388-FD1AA00B6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5" t="9840" r="53952" b="51557"/>
            <a:stretch/>
          </p:blipFill>
          <p:spPr>
            <a:xfrm>
              <a:off x="9347200" y="2532306"/>
              <a:ext cx="2855230" cy="432569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EF2C4F7-CE59-5C7F-1BE6-DD6320A8A702}"/>
              </a:ext>
            </a:extLst>
          </p:cNvPr>
          <p:cNvSpPr/>
          <p:nvPr/>
        </p:nvSpPr>
        <p:spPr>
          <a:xfrm>
            <a:off x="4860977" y="4507944"/>
            <a:ext cx="1901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329" y="588638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500435" y="2057568"/>
            <a:ext cx="11135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hai phân số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7492" y="1807777"/>
            <a:ext cx="7713237" cy="3010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88168612302195974_v3">
            <a:hlinkClick r:id="" action="ppaction://media"/>
            <a:extLst>
              <a:ext uri="{FF2B5EF4-FFF2-40B4-BE49-F238E27FC236}">
                <a16:creationId xmlns:a16="http://schemas.microsoft.com/office/drawing/2014/main" id="{88BC7A0B-74BB-E17D-D59C-64B996AE9C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87703"/>
              </p:ext>
            </p:extLst>
          </p:nvPr>
        </p:nvGraphicFramePr>
        <p:xfrm>
          <a:off x="3048592" y="2088299"/>
          <a:ext cx="3983049" cy="3253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73433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3006022" y="5298987"/>
            <a:ext cx="4064000" cy="658835"/>
            <a:chOff x="6409649" y="1001959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100195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7402104" y="2067429"/>
            <a:ext cx="1268808" cy="3556846"/>
            <a:chOff x="14260131" y="745249"/>
            <a:chExt cx="1268808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4260131" y="745249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4358975" y="215642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183343"/>
              </p:ext>
            </p:extLst>
          </p:nvPr>
        </p:nvGraphicFramePr>
        <p:xfrm>
          <a:off x="3039743" y="2144900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1577467" y="2595394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3821240" y="59310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3759164" y="2582718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164" y="2582718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 l="-6557" r="-4098" b="-1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2608862" y="1547387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7011056" y="1649033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7011989" y="513203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2468685" y="5134561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502511" y="1184136"/>
            <a:ext cx="11186986" cy="3103659"/>
            <a:chOff x="319674" y="2024380"/>
            <a:chExt cx="2614019" cy="259666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19674" y="2024380"/>
              <a:ext cx="2614019" cy="259666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78171" y="2306543"/>
              <a:ext cx="2497023" cy="20857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nhân phân số - Lớp 4">
            <a:hlinkClick r:id="" action="ppaction://media"/>
            <a:extLst>
              <a:ext uri="{FF2B5EF4-FFF2-40B4-BE49-F238E27FC236}">
                <a16:creationId xmlns:a16="http://schemas.microsoft.com/office/drawing/2014/main" id="{DAD488DE-EF50-35ED-4CDC-7CB84F81B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00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369</Words>
  <Application>Microsoft Macintosh PowerPoint</Application>
  <PresentationFormat>Widescreen</PresentationFormat>
  <Paragraphs>56</Paragraphs>
  <Slides>21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Cambria Math</vt:lpstr>
      <vt:lpstr>SVN-Cookies</vt:lpstr>
      <vt:lpstr>Times New Roman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4</cp:revision>
  <dcterms:created xsi:type="dcterms:W3CDTF">2026-04-10T01:13:20Z</dcterms:created>
  <dcterms:modified xsi:type="dcterms:W3CDTF">2026-04-10T08:09:57Z</dcterms:modified>
</cp:coreProperties>
</file>