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7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82" r:id="rId2"/>
    <p:sldId id="304" r:id="rId3"/>
    <p:sldId id="302" r:id="rId4"/>
    <p:sldId id="292" r:id="rId5"/>
    <p:sldId id="680" r:id="rId6"/>
    <p:sldId id="447" r:id="rId7"/>
    <p:sldId id="448" r:id="rId8"/>
    <p:sldId id="449" r:id="rId9"/>
    <p:sldId id="446" r:id="rId10"/>
    <p:sldId id="445" r:id="rId11"/>
    <p:sldId id="444" r:id="rId12"/>
    <p:sldId id="443" r:id="rId13"/>
    <p:sldId id="429" r:id="rId14"/>
    <p:sldId id="334" r:id="rId15"/>
    <p:sldId id="306" r:id="rId16"/>
    <p:sldId id="674" r:id="rId17"/>
    <p:sldId id="675" r:id="rId18"/>
    <p:sldId id="676" r:id="rId19"/>
    <p:sldId id="681" r:id="rId20"/>
    <p:sldId id="682" r:id="rId21"/>
    <p:sldId id="683" r:id="rId22"/>
    <p:sldId id="417" r:id="rId23"/>
    <p:sldId id="373" r:id="rId24"/>
    <p:sldId id="684" r:id="rId25"/>
    <p:sldId id="685" r:id="rId26"/>
    <p:sldId id="336" r:id="rId27"/>
    <p:sldId id="379" r:id="rId28"/>
    <p:sldId id="380" r:id="rId29"/>
    <p:sldId id="381" r:id="rId30"/>
    <p:sldId id="686" r:id="rId31"/>
    <p:sldId id="434" r:id="rId32"/>
    <p:sldId id="433" r:id="rId33"/>
    <p:sldId id="391" r:id="rId34"/>
    <p:sldId id="398" r:id="rId35"/>
    <p:sldId id="393" r:id="rId36"/>
    <p:sldId id="392" r:id="rId37"/>
    <p:sldId id="397" r:id="rId38"/>
    <p:sldId id="378" r:id="rId39"/>
    <p:sldId id="665" r:id="rId40"/>
    <p:sldId id="377" r:id="rId41"/>
    <p:sldId id="315" r:id="rId42"/>
    <p:sldId id="418" r:id="rId43"/>
    <p:sldId id="419" r:id="rId44"/>
    <p:sldId id="420" r:id="rId45"/>
    <p:sldId id="396" r:id="rId46"/>
    <p:sldId id="343" r:id="rId47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  <a:srgbClr val="00B050"/>
    <a:srgbClr val="D7E4BD"/>
    <a:srgbClr val="EA6CE4"/>
    <a:srgbClr val="FDEADA"/>
    <a:srgbClr val="00B0F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126" d="100"/>
          <a:sy n="126" d="100"/>
        </p:scale>
        <p:origin x="22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4" d="100"/>
          <a:sy n="74" d="100"/>
        </p:scale>
        <p:origin x="2853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A785FB-7F97-F63F-6300-80C5F5181C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9CD2A-9C68-FAD1-1E81-E508465591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85C26-9C48-9BCD-DCF8-4FC354AEBD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2F893-1885-4D97-AB64-B26C5971F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14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09-Apr-26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26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664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361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10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80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1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72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31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881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1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002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14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3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74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6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4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5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0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5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3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69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75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956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4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81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296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1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00222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9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9551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6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9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0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8208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3835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4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97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8147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1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4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F3B1298-1DB5-4856-003A-58FB78E53AE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43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 Shapes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9" r:id="rId7"/>
    <p:sldLayoutId id="2147483670" r:id="rId8"/>
    <p:sldLayoutId id="2147483675" r:id="rId9"/>
    <p:sldLayoutId id="2147483676" r:id="rId10"/>
    <p:sldLayoutId id="2147483678" r:id="rId11"/>
    <p:sldLayoutId id="2147483679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6" r:id="rId25"/>
    <p:sldLayoutId id="2147483710" r:id="rId26"/>
    <p:sldLayoutId id="2147483712" r:id="rId27"/>
    <p:sldLayoutId id="2147483713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32.xml"/><Relationship Id="rId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9.wav"/><Relationship Id="rId21" Type="http://schemas.openxmlformats.org/officeDocument/2006/relationships/image" Target="../media/image43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" Type="http://schemas.openxmlformats.org/officeDocument/2006/relationships/notesSlide" Target="../notesSlides/notesSlide23.xml"/><Relationship Id="rId16" Type="http://schemas.openxmlformats.org/officeDocument/2006/relationships/audio" Target="../media/audio22.wav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7.wav"/><Relationship Id="rId7" Type="http://schemas.openxmlformats.org/officeDocument/2006/relationships/image" Target="../media/image47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8.wav"/><Relationship Id="rId7" Type="http://schemas.openxmlformats.org/officeDocument/2006/relationships/image" Target="../media/image5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7.wav"/><Relationship Id="rId7" Type="http://schemas.openxmlformats.org/officeDocument/2006/relationships/image" Target="../media/image47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7.wav"/><Relationship Id="rId7" Type="http://schemas.openxmlformats.org/officeDocument/2006/relationships/image" Target="../media/image47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8.wav"/><Relationship Id="rId7" Type="http://schemas.openxmlformats.org/officeDocument/2006/relationships/image" Target="../media/image64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0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Shapes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alibri"/>
              </a:rPr>
              <a:t>                                   (A, B, C)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514272" y="468435"/>
            <a:ext cx="5163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Lan?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6640" y="2285629"/>
            <a:ext cx="3567124" cy="2006625"/>
            <a:chOff x="7406640" y="2285629"/>
            <a:chExt cx="3567124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406640" y="2285629"/>
              <a:ext cx="3498343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509306" y="2433940"/>
              <a:ext cx="34644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Lan’s thirsty.</a:t>
              </a:r>
            </a:p>
          </p:txBody>
        </p:sp>
      </p:grpSp>
      <p:pic>
        <p:nvPicPr>
          <p:cNvPr id="10" name="Picture 2" descr="Premium Vector | Happy cute kid girl feels so thirsty because of hot  weather at summer season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146" y="1661370"/>
            <a:ext cx="4687965" cy="468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xplosion 2 10"/>
          <p:cNvSpPr/>
          <p:nvPr/>
        </p:nvSpPr>
        <p:spPr>
          <a:xfrm>
            <a:off x="1188952" y="1744678"/>
            <a:ext cx="6322423" cy="3879668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5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067642" y="468435"/>
            <a:ext cx="6056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Peter?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0241" y="51861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800047" y="2285629"/>
            <a:ext cx="3173716" cy="2006625"/>
            <a:chOff x="7800047" y="2285629"/>
            <a:chExt cx="3173716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800047" y="2285629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852816" y="2433940"/>
              <a:ext cx="312094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Peter’s scared.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7345" y="1391765"/>
            <a:ext cx="3656909" cy="425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Explosion 2 12"/>
          <p:cNvSpPr/>
          <p:nvPr/>
        </p:nvSpPr>
        <p:spPr>
          <a:xfrm>
            <a:off x="1925520" y="2071034"/>
            <a:ext cx="6322423" cy="3879668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017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297865" y="468435"/>
            <a:ext cx="5596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Long?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800047" y="2285629"/>
            <a:ext cx="3173716" cy="2006625"/>
            <a:chOff x="7800047" y="2285629"/>
            <a:chExt cx="3173716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800047" y="2285629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852816" y="2433940"/>
              <a:ext cx="312094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Long’s great.</a:t>
              </a:r>
            </a:p>
          </p:txBody>
        </p:sp>
      </p:grpSp>
      <p:pic>
        <p:nvPicPr>
          <p:cNvPr id="10" name="Picture 8" descr="Happy Boy Raise His Hands And Smile Cartoon Vector Illustration Stock  Vector - Illustration of laugh, childhood: 17265129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582" y="2102257"/>
            <a:ext cx="3371941" cy="33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 2 10"/>
          <p:cNvSpPr/>
          <p:nvPr/>
        </p:nvSpPr>
        <p:spPr>
          <a:xfrm>
            <a:off x="2621282" y="2515741"/>
            <a:ext cx="5294810" cy="2958457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126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139969" y="468435"/>
            <a:ext cx="5912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Linda?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800047" y="2285629"/>
            <a:ext cx="3173716" cy="2006625"/>
            <a:chOff x="7800047" y="2285629"/>
            <a:chExt cx="3173716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800047" y="2285629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852816" y="2433940"/>
              <a:ext cx="312094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Linda’s happy.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7059" y="1990333"/>
            <a:ext cx="3843313" cy="3940810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2198777" y="2548143"/>
            <a:ext cx="5654039" cy="33830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68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circle, square, rectangle, triangle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0899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17486"/>
            <a:ext cx="12077371" cy="35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664" y="1546392"/>
            <a:ext cx="3007837" cy="38387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4" y="1531283"/>
            <a:ext cx="3094817" cy="3708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291" y="1589828"/>
            <a:ext cx="3090578" cy="36985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73" y="4516231"/>
            <a:ext cx="1332956" cy="5275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07" y="4518575"/>
            <a:ext cx="1865236" cy="6100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390" y="4550896"/>
            <a:ext cx="2032908" cy="656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-88126" y="53993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/ˈsɜːrkl/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tròn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3088237" y="54567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/skweər/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vuông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6096000" y="5413346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/ˈrektæŋɡl/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chữ nhật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85B76-5E9E-F235-83E4-8C2E1AE43DA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19" y="1617945"/>
            <a:ext cx="3134129" cy="38387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159E44-168D-A683-E927-129438E2C5A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306" y="4597491"/>
            <a:ext cx="1776147" cy="6425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5EB6D4-7DF3-7C75-99FC-2016304EF509}"/>
              </a:ext>
            </a:extLst>
          </p:cNvPr>
          <p:cNvSpPr txBox="1"/>
          <p:nvPr/>
        </p:nvSpPr>
        <p:spPr>
          <a:xfrm>
            <a:off x="8986002" y="5399397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/ˈtraɪæŋɡl/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tam giác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3D970B59-67EF-2384-4347-087747E4BDE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59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ir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t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09" y="1302679"/>
            <a:ext cx="4826018" cy="4703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023" y="1901529"/>
            <a:ext cx="3222627" cy="1275337"/>
          </a:xfrm>
          <a:prstGeom prst="rect">
            <a:avLst/>
          </a:prstGeom>
        </p:spPr>
      </p:pic>
      <p:pic>
        <p:nvPicPr>
          <p:cNvPr id="4" name="cd1">
            <a:extLst>
              <a:ext uri="{FF2B5EF4-FFF2-40B4-BE49-F238E27FC236}">
                <a16:creationId xmlns:a16="http://schemas.microsoft.com/office/drawing/2014/main" id="{902B59CE-2EC2-5613-0B85-A113D49375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E07AB-C603-9927-5790-500C4E66D094}"/>
              </a:ext>
            </a:extLst>
          </p:cNvPr>
          <p:cNvSpPr txBox="1"/>
          <p:nvPr/>
        </p:nvSpPr>
        <p:spPr>
          <a:xfrm>
            <a:off x="7311221" y="3750112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/ˈsɜːrkl/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tròn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7107" y="65360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picture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r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0" y="1302679"/>
            <a:ext cx="4768055" cy="4703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168" y="1894933"/>
            <a:ext cx="4332188" cy="1416920"/>
          </a:xfrm>
          <a:prstGeom prst="rect">
            <a:avLst/>
          </a:prstGeom>
        </p:spPr>
      </p:pic>
      <p:pic>
        <p:nvPicPr>
          <p:cNvPr id="4" name="cd1">
            <a:extLst>
              <a:ext uri="{FF2B5EF4-FFF2-40B4-BE49-F238E27FC236}">
                <a16:creationId xmlns:a16="http://schemas.microsoft.com/office/drawing/2014/main" id="{902B59CE-2EC2-5613-0B85-A113D49375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F1680F-DA52-4111-2B72-B87CE3CF1BD3}"/>
              </a:ext>
            </a:extLst>
          </p:cNvPr>
          <p:cNvSpPr txBox="1"/>
          <p:nvPr/>
        </p:nvSpPr>
        <p:spPr>
          <a:xfrm>
            <a:off x="7772434" y="3654599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/skweər/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vuông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107" y="65360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picture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3963758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247" y="46776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09" y="2175920"/>
            <a:ext cx="4826018" cy="2957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666" y="1845629"/>
            <a:ext cx="4193925" cy="1354037"/>
          </a:xfrm>
          <a:prstGeom prst="rect">
            <a:avLst/>
          </a:prstGeom>
        </p:spPr>
      </p:pic>
      <p:pic>
        <p:nvPicPr>
          <p:cNvPr id="4" name="cd1">
            <a:extLst>
              <a:ext uri="{FF2B5EF4-FFF2-40B4-BE49-F238E27FC236}">
                <a16:creationId xmlns:a16="http://schemas.microsoft.com/office/drawing/2014/main" id="{902B59CE-2EC2-5613-0B85-A113D49375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52975-FE07-1809-45EA-EEC3BE39D27B}"/>
              </a:ext>
            </a:extLst>
          </p:cNvPr>
          <p:cNvSpPr txBox="1"/>
          <p:nvPr/>
        </p:nvSpPr>
        <p:spPr>
          <a:xfrm>
            <a:off x="7694798" y="3654598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/ˈrektæŋɡl/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chữ nhật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107" y="65360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picture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824098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t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09" y="1506139"/>
            <a:ext cx="4826018" cy="4296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4310" y="1730532"/>
            <a:ext cx="4466843" cy="1615991"/>
          </a:xfrm>
          <a:prstGeom prst="rect">
            <a:avLst/>
          </a:prstGeom>
        </p:spPr>
      </p:pic>
      <p:pic>
        <p:nvPicPr>
          <p:cNvPr id="4" name="cd1">
            <a:extLst>
              <a:ext uri="{FF2B5EF4-FFF2-40B4-BE49-F238E27FC236}">
                <a16:creationId xmlns:a16="http://schemas.microsoft.com/office/drawing/2014/main" id="{902B59CE-2EC2-5613-0B85-A113D49375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318442"/>
            <a:ext cx="5901407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EE8783-E2D1-1FFA-088F-02019A2D7C02}"/>
              </a:ext>
            </a:extLst>
          </p:cNvPr>
          <p:cNvSpPr txBox="1"/>
          <p:nvPr/>
        </p:nvSpPr>
        <p:spPr>
          <a:xfrm>
            <a:off x="7656476" y="3856698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/ˈtraɪæŋɡl/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hình tam giác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107" y="65360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picture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8859916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i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shape is it?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(triangle).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008" y="467183"/>
            <a:ext cx="7664968" cy="575060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6" y="318558"/>
            <a:ext cx="3943939" cy="582794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98F8A71-93CE-8D62-B46A-691933AA23B2}"/>
              </a:ext>
            </a:extLst>
          </p:cNvPr>
          <p:cNvSpPr/>
          <p:nvPr/>
        </p:nvSpPr>
        <p:spPr>
          <a:xfrm>
            <a:off x="914780" y="1273429"/>
            <a:ext cx="2421736" cy="601166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Who are they?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2D6D37-34C3-4CF5-EF52-E8B02E58C1C9}"/>
              </a:ext>
            </a:extLst>
          </p:cNvPr>
          <p:cNvCxnSpPr/>
          <p:nvPr/>
        </p:nvCxnSpPr>
        <p:spPr>
          <a:xfrm>
            <a:off x="5166640" y="1026596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C44E74-66AF-E615-57E2-E9CF2E9BF31F}"/>
              </a:ext>
            </a:extLst>
          </p:cNvPr>
          <p:cNvCxnSpPr/>
          <p:nvPr/>
        </p:nvCxnSpPr>
        <p:spPr>
          <a:xfrm>
            <a:off x="7982525" y="1531480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008" y="467183"/>
            <a:ext cx="7664968" cy="575060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6" y="318558"/>
            <a:ext cx="3943939" cy="582794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98F8A71-93CE-8D62-B46A-691933AA23B2}"/>
              </a:ext>
            </a:extLst>
          </p:cNvPr>
          <p:cNvSpPr/>
          <p:nvPr/>
        </p:nvSpPr>
        <p:spPr>
          <a:xfrm>
            <a:off x="914780" y="1273428"/>
            <a:ext cx="2421736" cy="925619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black"/>
                </a:solidFill>
                <a:latin typeface="Calibri" panose="020F0502020204030204"/>
              </a:rPr>
              <a:t>What are they talking about?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C42AC2-8FCC-1883-0D16-5DC89E9106FF}"/>
              </a:ext>
            </a:extLst>
          </p:cNvPr>
          <p:cNvCxnSpPr/>
          <p:nvPr/>
        </p:nvCxnSpPr>
        <p:spPr>
          <a:xfrm>
            <a:off x="6580071" y="1845630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2870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008" y="467183"/>
            <a:ext cx="7664968" cy="575060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26" y="318558"/>
            <a:ext cx="3943939" cy="5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89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1187796" y="457107"/>
            <a:ext cx="3341875" cy="633114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shape is it?</a:t>
            </a: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529"/>
            <a:ext cx="3341875" cy="633114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a circle.</a:t>
            </a:r>
          </a:p>
        </p:txBody>
      </p:sp>
      <p:sp>
        <p:nvSpPr>
          <p:cNvPr id="139" name="Oval 138"/>
          <p:cNvSpPr/>
          <p:nvPr/>
        </p:nvSpPr>
        <p:spPr>
          <a:xfrm>
            <a:off x="5265253" y="1769720"/>
            <a:ext cx="1536219" cy="156028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90DF-356F-5D42-E78A-F03433E691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583FA-0AD4-1A4F-34C8-1514705A54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6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1187796" y="457200"/>
            <a:ext cx="3341875" cy="632928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shape is it?</a:t>
            </a: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622"/>
            <a:ext cx="3341875" cy="632928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a square.</a:t>
            </a: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518" y="1913589"/>
            <a:ext cx="1212897" cy="1254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A944E2-5A02-F119-DEA7-B6639CEF41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34219-7072-7E33-9797-648ED26E17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26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1187796" y="435429"/>
            <a:ext cx="3341875" cy="676470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shape is it?</a:t>
            </a: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04851"/>
            <a:ext cx="3341875" cy="676470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a rectangle.</a:t>
            </a: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57" y="1917987"/>
            <a:ext cx="1836385" cy="1130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92A59-3181-7CF9-E013-41FF03A71D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EB450-0DEA-7A01-F61E-597B51B3A9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73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about the shape of an object, using ….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circle, square, rectangle, triangle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“What shape is it?”  “It's a (triangle).”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1187796" y="435429"/>
            <a:ext cx="3341875" cy="676470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shape is it?</a:t>
            </a: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04851"/>
            <a:ext cx="3341875" cy="676470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a triangle.</a:t>
            </a:r>
          </a:p>
        </p:txBody>
      </p:sp>
      <p:sp>
        <p:nvSpPr>
          <p:cNvPr id="137" name="Isosceles Triangle 136"/>
          <p:cNvSpPr/>
          <p:nvPr/>
        </p:nvSpPr>
        <p:spPr>
          <a:xfrm>
            <a:off x="5090346" y="1714224"/>
            <a:ext cx="1882623" cy="173411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9C867-7191-D2F5-6D57-663B23EAE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10F74-7838-A5BF-FED1-AD9AE9F3DC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8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1F584993-3FFA-072E-E95D-5FB599E08F6E}"/>
              </a:ext>
            </a:extLst>
          </p:cNvPr>
          <p:cNvSpPr/>
          <p:nvPr/>
        </p:nvSpPr>
        <p:spPr>
          <a:xfrm>
            <a:off x="4942802" y="1770442"/>
            <a:ext cx="3102255" cy="219161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0761"/>
            <a:ext cx="6057993" cy="1297583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" y="328214"/>
            <a:ext cx="3708400" cy="752645"/>
          </a:xfrm>
          <a:prstGeom prst="rect">
            <a:avLst/>
          </a:prstGeom>
        </p:spPr>
      </p:pic>
      <p:sp>
        <p:nvSpPr>
          <p:cNvPr id="12" name="Snip Single Corner Rectangle 14">
            <a:extLst>
              <a:ext uri="{FF2B5EF4-FFF2-40B4-BE49-F238E27FC236}">
                <a16:creationId xmlns:a16="http://schemas.microsoft.com/office/drawing/2014/main" id="{AAF41A66-F7A1-5525-4DCF-5CC414280477}"/>
              </a:ext>
            </a:extLst>
          </p:cNvPr>
          <p:cNvSpPr/>
          <p:nvPr/>
        </p:nvSpPr>
        <p:spPr>
          <a:xfrm>
            <a:off x="2598678" y="4193967"/>
            <a:ext cx="3083341" cy="203661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DE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Single Corner Rectangle 17">
            <a:extLst>
              <a:ext uri="{FF2B5EF4-FFF2-40B4-BE49-F238E27FC236}">
                <a16:creationId xmlns:a16="http://schemas.microsoft.com/office/drawing/2014/main" id="{1D51FA7E-7A04-46FD-1C4B-3C9818A3F11D}"/>
              </a:ext>
            </a:extLst>
          </p:cNvPr>
          <p:cNvSpPr/>
          <p:nvPr/>
        </p:nvSpPr>
        <p:spPr>
          <a:xfrm>
            <a:off x="7018387" y="4150485"/>
            <a:ext cx="3102255" cy="219161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8">
            <a:extLst>
              <a:ext uri="{FF2B5EF4-FFF2-40B4-BE49-F238E27FC236}">
                <a16:creationId xmlns:a16="http://schemas.microsoft.com/office/drawing/2014/main" id="{2363D60D-0E2B-CE49-D680-7F48A62F2096}"/>
              </a:ext>
            </a:extLst>
          </p:cNvPr>
          <p:cNvSpPr/>
          <p:nvPr/>
        </p:nvSpPr>
        <p:spPr>
          <a:xfrm>
            <a:off x="1011856" y="1869471"/>
            <a:ext cx="2986963" cy="2036616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BA89D-9B6E-3409-C5F2-EF91A7842BBC}"/>
              </a:ext>
            </a:extLst>
          </p:cNvPr>
          <p:cNvSpPr txBox="1"/>
          <p:nvPr/>
        </p:nvSpPr>
        <p:spPr>
          <a:xfrm>
            <a:off x="1143078" y="2057896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8C6E0-A4EE-E8F3-EEB0-D7CF09E6AD7C}"/>
              </a:ext>
            </a:extLst>
          </p:cNvPr>
          <p:cNvSpPr txBox="1"/>
          <p:nvPr/>
        </p:nvSpPr>
        <p:spPr>
          <a:xfrm>
            <a:off x="1143078" y="2530336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705AA-3D48-437D-C280-E5568BD6F711}"/>
              </a:ext>
            </a:extLst>
          </p:cNvPr>
          <p:cNvSpPr txBox="1"/>
          <p:nvPr/>
        </p:nvSpPr>
        <p:spPr>
          <a:xfrm>
            <a:off x="1143078" y="3002776"/>
            <a:ext cx="18081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It’s a circle.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2FC83-8E2A-BF1E-AE53-C4185A50857A}"/>
              </a:ext>
            </a:extLst>
          </p:cNvPr>
          <p:cNvSpPr txBox="1"/>
          <p:nvPr/>
        </p:nvSpPr>
        <p:spPr>
          <a:xfrm>
            <a:off x="1143078" y="3475216"/>
            <a:ext cx="18081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It’s a circle.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00FE3-35E8-5B1F-E60B-C49CDB4406AB}"/>
              </a:ext>
            </a:extLst>
          </p:cNvPr>
          <p:cNvSpPr txBox="1"/>
          <p:nvPr/>
        </p:nvSpPr>
        <p:spPr>
          <a:xfrm>
            <a:off x="2728148" y="4369499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09895E-1C0F-F098-954E-550AF4C577EB}"/>
              </a:ext>
            </a:extLst>
          </p:cNvPr>
          <p:cNvSpPr txBox="1"/>
          <p:nvPr/>
        </p:nvSpPr>
        <p:spPr>
          <a:xfrm>
            <a:off x="2728148" y="4841939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56E00-5C1C-A6B9-F33A-164AED911196}"/>
              </a:ext>
            </a:extLst>
          </p:cNvPr>
          <p:cNvSpPr txBox="1"/>
          <p:nvPr/>
        </p:nvSpPr>
        <p:spPr>
          <a:xfrm>
            <a:off x="2728148" y="5314379"/>
            <a:ext cx="23974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It’s a rectangle.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607A64-8A5C-41A0-1440-EC5CBD9103BB}"/>
              </a:ext>
            </a:extLst>
          </p:cNvPr>
          <p:cNvSpPr txBox="1"/>
          <p:nvPr/>
        </p:nvSpPr>
        <p:spPr>
          <a:xfrm>
            <a:off x="2728148" y="5786819"/>
            <a:ext cx="23974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It’s a rectangle.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73FA0B-CBDD-7936-4880-2B9B5D8B27A2}"/>
              </a:ext>
            </a:extLst>
          </p:cNvPr>
          <p:cNvSpPr txBox="1"/>
          <p:nvPr/>
        </p:nvSpPr>
        <p:spPr>
          <a:xfrm>
            <a:off x="5145447" y="1950858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A14F4-A290-44E4-4122-C25164B6DD8D}"/>
              </a:ext>
            </a:extLst>
          </p:cNvPr>
          <p:cNvSpPr txBox="1"/>
          <p:nvPr/>
        </p:nvSpPr>
        <p:spPr>
          <a:xfrm>
            <a:off x="5145447" y="2423298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FF182-18D9-83BB-4C12-275D77CE686B}"/>
              </a:ext>
            </a:extLst>
          </p:cNvPr>
          <p:cNvSpPr txBox="1"/>
          <p:nvPr/>
        </p:nvSpPr>
        <p:spPr>
          <a:xfrm>
            <a:off x="5145447" y="2895738"/>
            <a:ext cx="203151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It’s a square.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33A7FC-F4A3-0CB3-6E71-0BDFD6784D3F}"/>
              </a:ext>
            </a:extLst>
          </p:cNvPr>
          <p:cNvSpPr txBox="1"/>
          <p:nvPr/>
        </p:nvSpPr>
        <p:spPr>
          <a:xfrm>
            <a:off x="5145447" y="3368178"/>
            <a:ext cx="203151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It’s a square.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20B1A-E5FC-3319-984E-8958130CDD4C}"/>
              </a:ext>
            </a:extLst>
          </p:cNvPr>
          <p:cNvSpPr txBox="1"/>
          <p:nvPr/>
        </p:nvSpPr>
        <p:spPr>
          <a:xfrm>
            <a:off x="7276027" y="4358504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D13011-08EC-1EE6-3C7D-CD272F3BB54A}"/>
              </a:ext>
            </a:extLst>
          </p:cNvPr>
          <p:cNvSpPr txBox="1"/>
          <p:nvPr/>
        </p:nvSpPr>
        <p:spPr>
          <a:xfrm>
            <a:off x="7276027" y="4830944"/>
            <a:ext cx="268682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What shape is it?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AC8CA7-8F52-BEF9-763C-089212AAFCCF}"/>
              </a:ext>
            </a:extLst>
          </p:cNvPr>
          <p:cNvSpPr txBox="1"/>
          <p:nvPr/>
        </p:nvSpPr>
        <p:spPr>
          <a:xfrm>
            <a:off x="7276027" y="5303384"/>
            <a:ext cx="215809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000000"/>
                </a:solidFill>
              </a:rPr>
              <a:t>It’s a triangle.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87E39-8836-1F05-1E69-6284E9D2DF92}"/>
              </a:ext>
            </a:extLst>
          </p:cNvPr>
          <p:cNvSpPr txBox="1"/>
          <p:nvPr/>
        </p:nvSpPr>
        <p:spPr>
          <a:xfrm>
            <a:off x="7276027" y="5775824"/>
            <a:ext cx="215809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It’s a triangle.</a:t>
            </a: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6571"/>
            <a:ext cx="12192000" cy="603068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360786"/>
            <a:ext cx="5290938" cy="1257867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447" y="2766988"/>
            <a:ext cx="1365106" cy="9997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064" y="2779477"/>
            <a:ext cx="1011672" cy="999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3317" y="2684532"/>
            <a:ext cx="1266216" cy="123495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2172" y="2801729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9" b="-1019"/>
          <a:stretch/>
        </p:blipFill>
        <p:spPr>
          <a:xfrm>
            <a:off x="7444175" y="2496737"/>
            <a:ext cx="1641631" cy="16326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2" b="-1282"/>
          <a:stretch/>
        </p:blipFill>
        <p:spPr>
          <a:xfrm>
            <a:off x="880675" y="2502873"/>
            <a:ext cx="1630509" cy="1629934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173134" y="666558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9109"/>
            <a:ext cx="12192000" cy="6081801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05406" y="591464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2" b="-942"/>
          <a:stretch/>
        </p:blipFill>
        <p:spPr>
          <a:xfrm>
            <a:off x="5311106" y="2516167"/>
            <a:ext cx="1641631" cy="1630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449" y="274126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785" y="2576287"/>
            <a:ext cx="1641631" cy="15449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782" y="2519932"/>
            <a:ext cx="1400737" cy="13230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277" y="2519932"/>
            <a:ext cx="1630509" cy="13679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92" y="2519933"/>
            <a:ext cx="1641631" cy="1574160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209889" y="578039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806752" y="5644921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2057"/>
            <a:ext cx="12192000" cy="6052457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5687" y="567813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6"/>
          <a:stretch/>
        </p:blipFill>
        <p:spPr>
          <a:xfrm>
            <a:off x="5340307" y="2433492"/>
            <a:ext cx="1630509" cy="1333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0533" y="2489169"/>
            <a:ext cx="1641631" cy="1322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15" y="2696800"/>
            <a:ext cx="1486633" cy="1088733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609938" y="5243885"/>
            <a:ext cx="1993725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10812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rectangle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063" y="2759821"/>
            <a:ext cx="1445825" cy="110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661" y="2518299"/>
            <a:ext cx="1630509" cy="131680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40170" y="554388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651615" y="5519240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1086"/>
            <a:ext cx="12192000" cy="6032809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92343" y="663546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418" y="2716026"/>
            <a:ext cx="1253861" cy="1194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9" b="-1039"/>
          <a:stretch/>
        </p:blipFill>
        <p:spPr>
          <a:xfrm>
            <a:off x="5356310" y="2485360"/>
            <a:ext cx="1641631" cy="163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4213" y="2697166"/>
            <a:ext cx="1395844" cy="1209681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233" y="2761676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5" y="2547258"/>
            <a:ext cx="1641631" cy="15316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855" y="2725220"/>
            <a:ext cx="1203424" cy="1194100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296826" y="650121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618774" y="5401498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009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9314"/>
            <a:ext cx="12192000" cy="6008915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21211" y="598206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8595" y="23964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72363" y="2379957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351" y="2515476"/>
            <a:ext cx="1641631" cy="1328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5712" y="255017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3734522" y="5243885"/>
            <a:ext cx="1869141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08315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rectangle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6727" y="282197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980" y="2486478"/>
            <a:ext cx="1641631" cy="13539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041" y="2521207"/>
            <a:ext cx="1630509" cy="12464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277" y="2539838"/>
            <a:ext cx="1630509" cy="15343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692" y="2515477"/>
            <a:ext cx="1641631" cy="1583072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425694" y="584781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77556" y="5441471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089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958" y="930391"/>
            <a:ext cx="6463955" cy="5435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657"/>
            <a:ext cx="5586869" cy="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20431-4A64-79F9-D0AF-24546397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1313" y="1112967"/>
            <a:ext cx="841829" cy="737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55B85A-0084-A48F-1A6C-5C7C707E33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708" y="2587906"/>
            <a:ext cx="550977" cy="571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8A8AA-3162-CC3C-1AF0-BD1F2794B3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707" y="5365915"/>
            <a:ext cx="550977" cy="571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590BBB-829C-F06C-AA52-4A69C9275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707" y="3841653"/>
            <a:ext cx="841829" cy="7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52" y="1259947"/>
            <a:ext cx="11818138" cy="5031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185"/>
            <a:ext cx="4649714" cy="5949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96A1E-A28B-9B83-2D0D-BB97221C7AF6}"/>
              </a:ext>
            </a:extLst>
          </p:cNvPr>
          <p:cNvCxnSpPr>
            <a:cxnSpLocks/>
          </p:cNvCxnSpPr>
          <p:nvPr/>
        </p:nvCxnSpPr>
        <p:spPr>
          <a:xfrm>
            <a:off x="7119257" y="1952171"/>
            <a:ext cx="2554514" cy="2438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CC106-A825-36EA-2C5B-122975013194}"/>
              </a:ext>
            </a:extLst>
          </p:cNvPr>
          <p:cNvCxnSpPr>
            <a:cxnSpLocks/>
          </p:cNvCxnSpPr>
          <p:nvPr/>
        </p:nvCxnSpPr>
        <p:spPr>
          <a:xfrm>
            <a:off x="7177314" y="3171371"/>
            <a:ext cx="25762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58A047-1D3F-0C0B-D841-60EBD270A82A}"/>
              </a:ext>
            </a:extLst>
          </p:cNvPr>
          <p:cNvCxnSpPr>
            <a:cxnSpLocks/>
          </p:cNvCxnSpPr>
          <p:nvPr/>
        </p:nvCxnSpPr>
        <p:spPr>
          <a:xfrm>
            <a:off x="7177314" y="4390571"/>
            <a:ext cx="2496457" cy="12845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70663-14E2-99F8-335D-FEF5462A637C}"/>
              </a:ext>
            </a:extLst>
          </p:cNvPr>
          <p:cNvCxnSpPr>
            <a:cxnSpLocks/>
          </p:cNvCxnSpPr>
          <p:nvPr/>
        </p:nvCxnSpPr>
        <p:spPr>
          <a:xfrm flipH="1">
            <a:off x="7177314" y="1857828"/>
            <a:ext cx="2576286" cy="37882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AE0559-4C89-7B56-B5BC-359BDFF70A9A}"/>
              </a:ext>
            </a:extLst>
          </p:cNvPr>
          <p:cNvSpPr txBox="1"/>
          <p:nvPr/>
        </p:nvSpPr>
        <p:spPr>
          <a:xfrm>
            <a:off x="3073509" y="1374940"/>
            <a:ext cx="2241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      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07DD1-FF21-AE58-5FC4-BFCE512F2BF4}"/>
              </a:ext>
            </a:extLst>
          </p:cNvPr>
          <p:cNvSpPr txBox="1"/>
          <p:nvPr/>
        </p:nvSpPr>
        <p:spPr>
          <a:xfrm>
            <a:off x="2545956" y="2679865"/>
            <a:ext cx="374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i   a  n  g   l  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E74F3-780F-22FA-EDCC-6212F0C515F6}"/>
              </a:ext>
            </a:extLst>
          </p:cNvPr>
          <p:cNvSpPr txBox="1"/>
          <p:nvPr/>
        </p:nvSpPr>
        <p:spPr>
          <a:xfrm>
            <a:off x="1945881" y="3847502"/>
            <a:ext cx="4826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e  c       a  n   g  l   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D2D3F-79B4-578E-4564-63C4E4FAE31D}"/>
              </a:ext>
            </a:extLst>
          </p:cNvPr>
          <p:cNvSpPr txBox="1"/>
          <p:nvPr/>
        </p:nvSpPr>
        <p:spPr>
          <a:xfrm>
            <a:off x="1274143" y="5182554"/>
            <a:ext cx="374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c   i        c   l   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1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circle, square, rectangle, triangle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shape is it?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(triangle).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2948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Homelink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14)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14)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17)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Google Shape;1560;p43"/>
          <p:cNvGrpSpPr/>
          <p:nvPr/>
        </p:nvGrpSpPr>
        <p:grpSpPr>
          <a:xfrm>
            <a:off x="522514" y="1428472"/>
            <a:ext cx="3266419" cy="5429528"/>
            <a:chOff x="1827188" y="1273500"/>
            <a:chExt cx="1536300" cy="3875700"/>
          </a:xfrm>
        </p:grpSpPr>
        <p:grpSp>
          <p:nvGrpSpPr>
            <p:cNvPr id="1561" name="Google Shape;1561;p43"/>
            <p:cNvGrpSpPr/>
            <p:nvPr/>
          </p:nvGrpSpPr>
          <p:grpSpPr>
            <a:xfrm>
              <a:off x="1827188" y="1273500"/>
              <a:ext cx="1536300" cy="3330923"/>
              <a:chOff x="1827188" y="1273500"/>
              <a:chExt cx="1536300" cy="3330923"/>
            </a:xfrm>
          </p:grpSpPr>
          <p:sp>
            <p:nvSpPr>
              <p:cNvPr id="1562" name="Google Shape;1562;p43"/>
              <p:cNvSpPr/>
              <p:nvPr/>
            </p:nvSpPr>
            <p:spPr>
              <a:xfrm>
                <a:off x="2531487" y="2345125"/>
                <a:ext cx="127701" cy="2259298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3"/>
              <p:cNvSpPr/>
              <p:nvPr/>
            </p:nvSpPr>
            <p:spPr>
              <a:xfrm>
                <a:off x="1827188" y="1273500"/>
                <a:ext cx="1536300" cy="1462500"/>
              </a:xfrm>
              <a:prstGeom prst="roundRect">
                <a:avLst>
                  <a:gd name="adj" fmla="val 12212"/>
                </a:avLst>
              </a:pr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3"/>
              <p:cNvSpPr/>
              <p:nvPr/>
            </p:nvSpPr>
            <p:spPr>
              <a:xfrm>
                <a:off x="1931926" y="1381869"/>
                <a:ext cx="1326954" cy="1245762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0539" extrusionOk="0">
                    <a:moveTo>
                      <a:pt x="9568" y="159"/>
                    </a:moveTo>
                    <a:cubicBezTo>
                      <a:pt x="9764" y="159"/>
                      <a:pt x="9997" y="234"/>
                      <a:pt x="10119" y="392"/>
                    </a:cubicBezTo>
                    <a:cubicBezTo>
                      <a:pt x="10268" y="551"/>
                      <a:pt x="10352" y="738"/>
                      <a:pt x="10352" y="934"/>
                    </a:cubicBezTo>
                    <a:lnTo>
                      <a:pt x="10352" y="9568"/>
                    </a:lnTo>
                    <a:cubicBezTo>
                      <a:pt x="10352" y="9801"/>
                      <a:pt x="10268" y="9997"/>
                      <a:pt x="10119" y="10156"/>
                    </a:cubicBezTo>
                    <a:cubicBezTo>
                      <a:pt x="9997" y="10268"/>
                      <a:pt x="9764" y="10389"/>
                      <a:pt x="9568" y="10389"/>
                    </a:cubicBezTo>
                    <a:lnTo>
                      <a:pt x="934" y="10389"/>
                    </a:lnTo>
                    <a:cubicBezTo>
                      <a:pt x="701" y="10389"/>
                      <a:pt x="514" y="10268"/>
                      <a:pt x="355" y="10156"/>
                    </a:cubicBezTo>
                    <a:cubicBezTo>
                      <a:pt x="234" y="9997"/>
                      <a:pt x="159" y="9801"/>
                      <a:pt x="159" y="9568"/>
                    </a:cubicBezTo>
                    <a:lnTo>
                      <a:pt x="159" y="934"/>
                    </a:lnTo>
                    <a:cubicBezTo>
                      <a:pt x="159" y="738"/>
                      <a:pt x="234" y="551"/>
                      <a:pt x="355" y="392"/>
                    </a:cubicBezTo>
                    <a:cubicBezTo>
                      <a:pt x="514" y="234"/>
                      <a:pt x="701" y="159"/>
                      <a:pt x="934" y="159"/>
                    </a:cubicBezTo>
                    <a:close/>
                    <a:moveTo>
                      <a:pt x="934" y="0"/>
                    </a:moveTo>
                    <a:cubicBezTo>
                      <a:pt x="393" y="0"/>
                      <a:pt x="1" y="430"/>
                      <a:pt x="1" y="934"/>
                    </a:cubicBezTo>
                    <a:lnTo>
                      <a:pt x="1" y="9568"/>
                    </a:lnTo>
                    <a:cubicBezTo>
                      <a:pt x="1" y="10118"/>
                      <a:pt x="393" y="10538"/>
                      <a:pt x="934" y="10538"/>
                    </a:cubicBezTo>
                    <a:lnTo>
                      <a:pt x="9568" y="10538"/>
                    </a:lnTo>
                    <a:cubicBezTo>
                      <a:pt x="10081" y="10538"/>
                      <a:pt x="10501" y="10118"/>
                      <a:pt x="10501" y="9568"/>
                    </a:cubicBezTo>
                    <a:lnTo>
                      <a:pt x="10501" y="934"/>
                    </a:lnTo>
                    <a:cubicBezTo>
                      <a:pt x="10501" y="430"/>
                      <a:pt x="10081" y="0"/>
                      <a:pt x="9568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 w="9525" cap="flat" cmpd="sng">
                <a:solidFill>
                  <a:srgbClr val="5A25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65" name="Google Shape;1565;p43"/>
            <p:cNvSpPr/>
            <p:nvPr/>
          </p:nvSpPr>
          <p:spPr>
            <a:xfrm>
              <a:off x="2483750" y="4059600"/>
              <a:ext cx="223200" cy="1089600"/>
            </a:xfrm>
            <a:prstGeom prst="snip2SameRect">
              <a:avLst>
                <a:gd name="adj1" fmla="val 21830"/>
                <a:gd name="adj2" fmla="val 0"/>
              </a:avLst>
            </a:pr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2483800" y="4059600"/>
              <a:ext cx="223200" cy="1089600"/>
            </a:xfrm>
            <a:prstGeom prst="snip2SameRect">
              <a:avLst>
                <a:gd name="adj1" fmla="val 21830"/>
                <a:gd name="adj2" fmla="val 0"/>
              </a:avLst>
            </a:pr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67" name="Google Shape;1567;p43"/>
          <p:cNvSpPr txBox="1">
            <a:spLocks noGrp="1"/>
          </p:cNvSpPr>
          <p:nvPr>
            <p:ph type="title" idx="4294967295"/>
          </p:nvPr>
        </p:nvSpPr>
        <p:spPr>
          <a:xfrm>
            <a:off x="4197963" y="386951"/>
            <a:ext cx="7297737" cy="2376487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00B050"/>
                </a:solidFill>
                <a:latin typeface=".VnCooper" pitchFamily="34" charset="0"/>
              </a:rPr>
              <a:t>Look and guess the feelings of each person.</a:t>
            </a:r>
            <a:endParaRPr sz="4800" dirty="0">
              <a:solidFill>
                <a:srgbClr val="00B050"/>
              </a:solidFill>
              <a:latin typeface=".VnCooper" pitchFamily="34" charset="0"/>
            </a:endParaRPr>
          </a:p>
        </p:txBody>
      </p:sp>
      <p:sp>
        <p:nvSpPr>
          <p:cNvPr id="1569" name="Google Shape;1569;p43"/>
          <p:cNvSpPr txBox="1">
            <a:spLocks noGrp="1"/>
          </p:cNvSpPr>
          <p:nvPr>
            <p:ph type="title" idx="4294967295"/>
          </p:nvPr>
        </p:nvSpPr>
        <p:spPr>
          <a:xfrm>
            <a:off x="745204" y="1779741"/>
            <a:ext cx="2443163" cy="1306513"/>
          </a:xfrm>
          <a:prstGeom prst="rect">
            <a:avLst/>
          </a:prstGeom>
        </p:spPr>
        <p:txBody>
          <a:bodyPr spcFirstLastPara="1" wrap="square" lIns="19200" tIns="19200" rIns="19200" bIns="19200" anchor="ctr" anchorCtr="0">
            <a:noAutofit/>
          </a:bodyPr>
          <a:lstStyle/>
          <a:p>
            <a:r>
              <a:rPr lang="en" sz="4000" dirty="0"/>
              <a:t>CHECK-UP</a:t>
            </a:r>
            <a:endParaRPr sz="4000" dirty="0"/>
          </a:p>
        </p:txBody>
      </p:sp>
      <p:grpSp>
        <p:nvGrpSpPr>
          <p:cNvPr id="1571" name="Google Shape;1571;p43"/>
          <p:cNvGrpSpPr/>
          <p:nvPr/>
        </p:nvGrpSpPr>
        <p:grpSpPr>
          <a:xfrm>
            <a:off x="2018573" y="567805"/>
            <a:ext cx="1074533" cy="938067"/>
            <a:chOff x="1597300" y="664500"/>
            <a:chExt cx="805900" cy="703550"/>
          </a:xfrm>
        </p:grpSpPr>
        <p:grpSp>
          <p:nvGrpSpPr>
            <p:cNvPr id="1572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1573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75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1576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78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1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2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3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4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5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6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7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1588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0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91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1592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0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4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0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2" descr="http://lenagold.narod.ru/fon/clipart/d/dev/deva212.png">
            <a:extLst>
              <a:ext uri="{FF2B5EF4-FFF2-40B4-BE49-F238E27FC236}">
                <a16:creationId xmlns:a16="http://schemas.microsoft.com/office/drawing/2014/main" id="{F7FC5FC2-4612-E057-5AEB-1A16B7A8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695" y="2763438"/>
            <a:ext cx="5566275" cy="36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6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245771" y="468435"/>
            <a:ext cx="5700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6640" y="2285629"/>
            <a:ext cx="3567124" cy="2006625"/>
            <a:chOff x="7406640" y="2285629"/>
            <a:chExt cx="3567124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406640" y="2285629"/>
              <a:ext cx="3498343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509306" y="2433940"/>
              <a:ext cx="34644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Quan’s</a:t>
              </a: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 hungry.</a:t>
              </a:r>
            </a:p>
          </p:txBody>
        </p:sp>
      </p:grpSp>
      <p:pic>
        <p:nvPicPr>
          <p:cNvPr id="8" name="Picture 2" descr="Young suffering sad man is hungry. Thinks about food, fast food, burger.  Vector flat cartoon illustration icon design. Isolated on white background.  Hungry,burger concept:: tasmeemME.com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744" y="1391765"/>
            <a:ext cx="4666501" cy="466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xplosion 2 8"/>
          <p:cNvSpPr/>
          <p:nvPr/>
        </p:nvSpPr>
        <p:spPr>
          <a:xfrm>
            <a:off x="1455739" y="1956530"/>
            <a:ext cx="6322423" cy="3879668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04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229740" y="468435"/>
            <a:ext cx="5732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Minh?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6640" y="2285629"/>
            <a:ext cx="3567124" cy="2006625"/>
            <a:chOff x="7406640" y="2285629"/>
            <a:chExt cx="3567124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406640" y="2285629"/>
              <a:ext cx="3498343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509306" y="2433940"/>
              <a:ext cx="34644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Minh’s bored.</a:t>
              </a:r>
            </a:p>
          </p:txBody>
        </p:sp>
      </p:grpSp>
      <p:pic>
        <p:nvPicPr>
          <p:cNvPr id="8" name="Picture 7" descr="Bored png images | PNGWi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397" y="1356907"/>
            <a:ext cx="5721206" cy="416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xplosion 2 8"/>
          <p:cNvSpPr/>
          <p:nvPr/>
        </p:nvSpPr>
        <p:spPr>
          <a:xfrm>
            <a:off x="1560443" y="2248432"/>
            <a:ext cx="6322423" cy="3879668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85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079731" y="468435"/>
            <a:ext cx="6032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David?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6640" y="2285629"/>
            <a:ext cx="3567124" cy="2006625"/>
            <a:chOff x="7406640" y="2285629"/>
            <a:chExt cx="3567124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406640" y="2285629"/>
              <a:ext cx="3498343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509306" y="2433940"/>
              <a:ext cx="34644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David’s sad.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6379" y="2523564"/>
            <a:ext cx="2081747" cy="3309744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1431172" y="2177397"/>
            <a:ext cx="6078134" cy="3487783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01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3711314" y="468435"/>
            <a:ext cx="4769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How is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Vy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MV Boli" pitchFamily="2" charset="0"/>
              </a:rPr>
              <a:t>?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0239" y="5550180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06640" y="2285629"/>
            <a:ext cx="3567124" cy="2006625"/>
            <a:chOff x="7406640" y="2285629"/>
            <a:chExt cx="3567124" cy="20066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406640" y="2285629"/>
              <a:ext cx="3498343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hlinkClick r:id="rId6" action="ppaction://hlinksldjump"/>
            </p:cNvPr>
            <p:cNvSpPr/>
            <p:nvPr/>
          </p:nvSpPr>
          <p:spPr>
            <a:xfrm>
              <a:off x="7509306" y="2433940"/>
              <a:ext cx="34644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Vy’s</a:t>
              </a:r>
              <a:r>
                <a:rPr kumimoji="0" lang="en-US" sz="54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Snap ITC" pitchFamily="82" charset="0"/>
                  <a:ea typeface="+mn-ea"/>
                  <a:cs typeface="MV Boli" pitchFamily="2" charset="0"/>
                </a:rPr>
                <a:t> Ok / fine</a:t>
              </a:r>
            </a:p>
          </p:txBody>
        </p:sp>
      </p:grpSp>
      <p:pic>
        <p:nvPicPr>
          <p:cNvPr id="12" name="Picture 6" descr="OK gir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135" y="2063389"/>
            <a:ext cx="3402637" cy="351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xplosion 2 12"/>
          <p:cNvSpPr/>
          <p:nvPr/>
        </p:nvSpPr>
        <p:spPr>
          <a:xfrm>
            <a:off x="1186883" y="2248432"/>
            <a:ext cx="6322423" cy="3879668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62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10409</TotalTime>
  <Words>1039</Words>
  <Application>Microsoft Office PowerPoint</Application>
  <PresentationFormat>Widescreen</PresentationFormat>
  <Paragraphs>195</Paragraphs>
  <Slides>46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.VnCooper</vt:lpstr>
      <vt:lpstr>Arial</vt:lpstr>
      <vt:lpstr>Berlin Sans FB</vt:lpstr>
      <vt:lpstr>Calibri</vt:lpstr>
      <vt:lpstr>Lucida Sans Unicode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Look and guess the feelings of each person.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Phạm Thị Tuyết Trang</cp:lastModifiedBy>
  <cp:revision>281</cp:revision>
  <dcterms:created xsi:type="dcterms:W3CDTF">2020-12-08T03:17:05Z</dcterms:created>
  <dcterms:modified xsi:type="dcterms:W3CDTF">2026-04-09T12:54:12Z</dcterms:modified>
  <cp:category>9Slide.vn</cp:category>
</cp:coreProperties>
</file>