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3.wav" ContentType="audio/x-wav"/>
  <Override PartName="/ppt/media/media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media5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4.wav" ContentType="audio/x-wav"/>
  <Override PartName="/ppt/media/media6.wav" ContentType="audio/x-wav"/>
  <Override PartName="/ppt/media/audio2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8"/>
  </p:notesMasterIdLst>
  <p:sldIdLst>
    <p:sldId id="386" r:id="rId2"/>
    <p:sldId id="388" r:id="rId3"/>
    <p:sldId id="389" r:id="rId4"/>
    <p:sldId id="387" r:id="rId5"/>
    <p:sldId id="390" r:id="rId6"/>
    <p:sldId id="391" r:id="rId7"/>
    <p:sldId id="392" r:id="rId8"/>
    <p:sldId id="306" r:id="rId9"/>
    <p:sldId id="307" r:id="rId10"/>
    <p:sldId id="308" r:id="rId11"/>
    <p:sldId id="309" r:id="rId12"/>
    <p:sldId id="310" r:id="rId13"/>
    <p:sldId id="394" r:id="rId14"/>
    <p:sldId id="311" r:id="rId15"/>
    <p:sldId id="375" r:id="rId16"/>
    <p:sldId id="383" r:id="rId17"/>
    <p:sldId id="384" r:id="rId18"/>
    <p:sldId id="296" r:id="rId19"/>
    <p:sldId id="395" r:id="rId20"/>
    <p:sldId id="297" r:id="rId21"/>
    <p:sldId id="298" r:id="rId22"/>
    <p:sldId id="385" r:id="rId23"/>
    <p:sldId id="302" r:id="rId24"/>
    <p:sldId id="393" r:id="rId25"/>
    <p:sldId id="316" r:id="rId26"/>
    <p:sldId id="368" r:id="rId27"/>
    <p:sldId id="378" r:id="rId28"/>
    <p:sldId id="379" r:id="rId29"/>
    <p:sldId id="380" r:id="rId30"/>
    <p:sldId id="381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369" r:id="rId47"/>
    <p:sldId id="356" r:id="rId48"/>
    <p:sldId id="357" r:id="rId49"/>
    <p:sldId id="358" r:id="rId50"/>
    <p:sldId id="359" r:id="rId51"/>
    <p:sldId id="360" r:id="rId52"/>
    <p:sldId id="361" r:id="rId53"/>
    <p:sldId id="401" r:id="rId54"/>
    <p:sldId id="355" r:id="rId55"/>
    <p:sldId id="325" r:id="rId56"/>
    <p:sldId id="373" r:id="rId57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59"/>
      <p:bold r:id="rId60"/>
    </p:embeddedFont>
    <p:embeddedFont>
      <p:font typeface="Berlin Sans FB Demi" panose="020E0802020502020306" pitchFamily="34" charset="0"/>
      <p:bold r:id="rId61"/>
    </p:embeddedFont>
    <p:embeddedFont>
      <p:font typeface="Broadway" panose="04040905080B02020502" pitchFamily="82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Comic Sans MS" panose="030F0702030302020204" pitchFamily="66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3"/>
    <a:srgbClr val="0070C0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06" d="100"/>
          <a:sy n="106" d="100"/>
        </p:scale>
        <p:origin x="806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D978-C476-4FE6-90C7-F1E7E8175101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213F-8896-47B5-856B-8DFA8BA77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97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2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80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6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5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9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6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1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30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84" y="-9064831"/>
            <a:ext cx="8839200" cy="5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image" Target="../media/image15.png"/><Relationship Id="rId5" Type="http://schemas.openxmlformats.org/officeDocument/2006/relationships/audio" Target="../media/audio11.wav"/><Relationship Id="rId10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image" Target="../media/image23.png"/><Relationship Id="rId5" Type="http://schemas.openxmlformats.org/officeDocument/2006/relationships/audio" Target="../media/audio11.wav"/><Relationship Id="rId10" Type="http://schemas.openxmlformats.org/officeDocument/2006/relationships/image" Target="../media/image22.png"/><Relationship Id="rId4" Type="http://schemas.openxmlformats.org/officeDocument/2006/relationships/audio" Target="../media/audio10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9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0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2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2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4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5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0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3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audio" Target="../media/audio14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iff"/><Relationship Id="rId5" Type="http://schemas.openxmlformats.org/officeDocument/2006/relationships/image" Target="../media/image66.png"/><Relationship Id="rId4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67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audio" Target="../media/audio2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67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audio" Target="../media/audio25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67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audio" Target="../media/audio2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iff"/><Relationship Id="rId5" Type="http://schemas.openxmlformats.org/officeDocument/2006/relationships/image" Target="../media/image66.png"/><Relationship Id="rId4" Type="http://schemas.openxmlformats.org/officeDocument/2006/relationships/audio" Target="../media/audio25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1905000" y="1504950"/>
            <a:ext cx="6629400" cy="18531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48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15709" r="28115" b="19213"/>
          <a:stretch/>
        </p:blipFill>
        <p:spPr>
          <a:xfrm>
            <a:off x="1447800" y="1581150"/>
            <a:ext cx="3290126" cy="2218923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7B626C23-5A0F-4F6E-92C6-3CAE7997DEB7}"/>
              </a:ext>
            </a:extLst>
          </p:cNvPr>
          <p:cNvSpPr/>
          <p:nvPr/>
        </p:nvSpPr>
        <p:spPr>
          <a:xfrm>
            <a:off x="5294683" y="2465496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/>
              <a:t>/</a:t>
            </a:r>
            <a:r>
              <a:rPr lang="vi-VN" sz="3200" dirty="0" err="1"/>
              <a:t>hænd</a:t>
            </a:r>
            <a:r>
              <a:rPr lang="en-US" sz="3200" dirty="0"/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C5C6039-4C6C-45FE-A301-F6DEBBF10B0F}"/>
              </a:ext>
            </a:extLst>
          </p:cNvPr>
          <p:cNvSpPr/>
          <p:nvPr/>
        </p:nvSpPr>
        <p:spPr>
          <a:xfrm>
            <a:off x="4963258" y="1590273"/>
            <a:ext cx="291465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F3401C12-AFDC-4B68-BF9B-70B55F5E2BD8}"/>
              </a:ext>
            </a:extLst>
          </p:cNvPr>
          <p:cNvSpPr/>
          <p:nvPr/>
        </p:nvSpPr>
        <p:spPr>
          <a:xfrm>
            <a:off x="5567634" y="3087727"/>
            <a:ext cx="175260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9506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6" r="28407"/>
          <a:stretch/>
        </p:blipFill>
        <p:spPr>
          <a:xfrm>
            <a:off x="2026142" y="1209653"/>
            <a:ext cx="2437296" cy="2661264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34A77644-A1EB-4031-9CA5-22E79E64888F}"/>
              </a:ext>
            </a:extLst>
          </p:cNvPr>
          <p:cNvSpPr/>
          <p:nvPr/>
        </p:nvSpPr>
        <p:spPr>
          <a:xfrm>
            <a:off x="4960574" y="2495550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ɪə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F2349F62-3239-4BDD-AEA7-776F31CAD45B}"/>
              </a:ext>
            </a:extLst>
          </p:cNvPr>
          <p:cNvSpPr/>
          <p:nvPr/>
        </p:nvSpPr>
        <p:spPr>
          <a:xfrm>
            <a:off x="4629150" y="1657350"/>
            <a:ext cx="291465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D8FE44C1-6B44-4095-9EDB-A26E9937CE8E}"/>
              </a:ext>
            </a:extLst>
          </p:cNvPr>
          <p:cNvSpPr/>
          <p:nvPr/>
        </p:nvSpPr>
        <p:spPr>
          <a:xfrm>
            <a:off x="5462125" y="3007026"/>
            <a:ext cx="129540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071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7865211" y="3817509"/>
            <a:ext cx="184731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100" b="0" dirty="0">
              <a:solidFill>
                <a:srgbClr val="C00000"/>
              </a:solidFill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7608"/>
          <a:stretch/>
        </p:blipFill>
        <p:spPr>
          <a:xfrm>
            <a:off x="1700340" y="1428750"/>
            <a:ext cx="2985961" cy="2239471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35907CC-DBD7-4DD5-B34E-060A680B0D9A}"/>
              </a:ext>
            </a:extLst>
          </p:cNvPr>
          <p:cNvSpPr/>
          <p:nvPr/>
        </p:nvSpPr>
        <p:spPr>
          <a:xfrm>
            <a:off x="5017725" y="2407420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aɪ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6C00801-8403-4AE4-A135-97CE513D6D42}"/>
              </a:ext>
            </a:extLst>
          </p:cNvPr>
          <p:cNvSpPr/>
          <p:nvPr/>
        </p:nvSpPr>
        <p:spPr>
          <a:xfrm>
            <a:off x="4686300" y="1532197"/>
            <a:ext cx="291465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C30EE940-98A8-48BA-A752-C1A9BC2598B0}"/>
              </a:ext>
            </a:extLst>
          </p:cNvPr>
          <p:cNvSpPr/>
          <p:nvPr/>
        </p:nvSpPr>
        <p:spPr>
          <a:xfrm>
            <a:off x="5088863" y="3018164"/>
            <a:ext cx="2109524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7780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7865211" y="3817509"/>
            <a:ext cx="184731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100" b="0" dirty="0">
              <a:solidFill>
                <a:srgbClr val="C00000"/>
              </a:solidFill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3"/>
          <a:srcRect l="29607" t="18860" r="30144" b="12854"/>
          <a:stretch/>
        </p:blipFill>
        <p:spPr>
          <a:xfrm>
            <a:off x="2057400" y="1125015"/>
            <a:ext cx="2833968" cy="2704674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AE26EDE9-6631-418D-A3D0-C89C976EFBB5}"/>
              </a:ext>
            </a:extLst>
          </p:cNvPr>
          <p:cNvSpPr/>
          <p:nvPr/>
        </p:nvSpPr>
        <p:spPr>
          <a:xfrm>
            <a:off x="4593244" y="2335146"/>
            <a:ext cx="3064669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nəʊz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5CE661F9-F01F-4A48-AF73-469D00BED529}"/>
              </a:ext>
            </a:extLst>
          </p:cNvPr>
          <p:cNvSpPr/>
          <p:nvPr/>
        </p:nvSpPr>
        <p:spPr>
          <a:xfrm>
            <a:off x="4169988" y="1434900"/>
            <a:ext cx="38862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BA945DC3-7CD1-4B74-AE0C-B590A8CF21EE}"/>
              </a:ext>
            </a:extLst>
          </p:cNvPr>
          <p:cNvSpPr/>
          <p:nvPr/>
        </p:nvSpPr>
        <p:spPr>
          <a:xfrm>
            <a:off x="5236788" y="2954546"/>
            <a:ext cx="17526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8199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3304944" y="224841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491235" y="1020891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Bùi Liễu 0968142780"/>
          <p:cNvSpPr/>
          <p:nvPr/>
        </p:nvSpPr>
        <p:spPr>
          <a:xfrm>
            <a:off x="6096003" y="1001813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Bùi Liễu 0968142780"/>
          <p:cNvSpPr/>
          <p:nvPr/>
        </p:nvSpPr>
        <p:spPr>
          <a:xfrm>
            <a:off x="905975" y="2980512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4" name="Bùi Liễu 0968142780"/>
          <p:cNvSpPr/>
          <p:nvPr/>
        </p:nvSpPr>
        <p:spPr>
          <a:xfrm>
            <a:off x="3491234" y="2980512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 flipH="1">
            <a:off x="4152261" y="1157818"/>
            <a:ext cx="1165913" cy="1164915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 flipH="1">
            <a:off x="1500737" y="3112674"/>
            <a:ext cx="1028701" cy="1170731"/>
          </a:xfrm>
          <a:prstGeom prst="rect">
            <a:avLst/>
          </a:prstGeom>
        </p:spPr>
      </p:pic>
      <p:pic>
        <p:nvPicPr>
          <p:cNvPr id="17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 flipH="1">
            <a:off x="4057420" y="3195035"/>
            <a:ext cx="1085851" cy="993752"/>
          </a:xfrm>
          <a:prstGeom prst="rect">
            <a:avLst/>
          </a:prstGeom>
        </p:spPr>
      </p:pic>
      <p:pic>
        <p:nvPicPr>
          <p:cNvPr id="18" name="Facebook: Bùi Liễu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0367"/>
          <a:stretch/>
        </p:blipFill>
        <p:spPr>
          <a:xfrm flipH="1">
            <a:off x="6239372" y="1160226"/>
            <a:ext cx="1731881" cy="1301842"/>
          </a:xfrm>
          <a:prstGeom prst="rect">
            <a:avLst/>
          </a:prstGeom>
        </p:spPr>
      </p:pic>
      <p:sp>
        <p:nvSpPr>
          <p:cNvPr id="25" name="Bùi Liễu 0968142780"/>
          <p:cNvSpPr/>
          <p:nvPr/>
        </p:nvSpPr>
        <p:spPr>
          <a:xfrm>
            <a:off x="905975" y="995278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444" y="1026924"/>
            <a:ext cx="1439127" cy="1333721"/>
          </a:xfrm>
          <a:prstGeom prst="rect">
            <a:avLst/>
          </a:prstGeom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7BB4D440-2013-46CF-ADAC-31A8438D1DF1}"/>
              </a:ext>
            </a:extLst>
          </p:cNvPr>
          <p:cNvSpPr/>
          <p:nvPr/>
        </p:nvSpPr>
        <p:spPr>
          <a:xfrm>
            <a:off x="1284187" y="2302976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C4D8FD4-5BD7-4A13-850B-4842C4BFE0A0}"/>
              </a:ext>
            </a:extLst>
          </p:cNvPr>
          <p:cNvSpPr/>
          <p:nvPr/>
        </p:nvSpPr>
        <p:spPr>
          <a:xfrm>
            <a:off x="3953064" y="2318777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F98C5A87-0611-423F-A288-D8F62403F492}"/>
              </a:ext>
            </a:extLst>
          </p:cNvPr>
          <p:cNvSpPr/>
          <p:nvPr/>
        </p:nvSpPr>
        <p:spPr>
          <a:xfrm>
            <a:off x="6468691" y="2310843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id="{27695EDE-FF69-48D6-9645-AFD90239CBE3}"/>
              </a:ext>
            </a:extLst>
          </p:cNvPr>
          <p:cNvSpPr/>
          <p:nvPr/>
        </p:nvSpPr>
        <p:spPr>
          <a:xfrm>
            <a:off x="1284187" y="4279768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F8322D3A-1CB6-46E2-AA54-65DD395B0953}"/>
              </a:ext>
            </a:extLst>
          </p:cNvPr>
          <p:cNvSpPr/>
          <p:nvPr/>
        </p:nvSpPr>
        <p:spPr>
          <a:xfrm>
            <a:off x="3880779" y="4257985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C68A3D-220A-4C60-B5C1-EEB551801251}"/>
              </a:ext>
            </a:extLst>
          </p:cNvPr>
          <p:cNvSpPr/>
          <p:nvPr/>
        </p:nvSpPr>
        <p:spPr>
          <a:xfrm>
            <a:off x="1250725" y="4898565"/>
            <a:ext cx="3143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6096000" y="2980512"/>
            <a:ext cx="2148416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8" name="Facebook: Bùi Liễu">
            <a:extLst>
              <a:ext uri="{FF2B5EF4-FFF2-40B4-BE49-F238E27FC236}">
                <a16:creationId xmlns:a16="http://schemas.microsoft.com/office/drawing/2014/main" id="{F8322D3A-1CB6-46E2-AA54-65DD395B0953}"/>
              </a:ext>
            </a:extLst>
          </p:cNvPr>
          <p:cNvSpPr/>
          <p:nvPr/>
        </p:nvSpPr>
        <p:spPr>
          <a:xfrm>
            <a:off x="6499469" y="4280980"/>
            <a:ext cx="1439127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nose</a:t>
            </a:r>
          </a:p>
        </p:txBody>
      </p:sp>
      <p:pic>
        <p:nvPicPr>
          <p:cNvPr id="29" name="Bùi Liễu 0968142780"/>
          <p:cNvPicPr>
            <a:picLocks noChangeAspect="1"/>
          </p:cNvPicPr>
          <p:nvPr/>
        </p:nvPicPr>
        <p:blipFill rotWithShape="1">
          <a:blip r:embed="rId13"/>
          <a:srcRect l="29607" t="18860" r="30144" b="12854"/>
          <a:stretch/>
        </p:blipFill>
        <p:spPr>
          <a:xfrm>
            <a:off x="6542459" y="3112674"/>
            <a:ext cx="1261990" cy="12044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375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342421" y="1256323"/>
            <a:ext cx="164324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214261" y="1256323"/>
            <a:ext cx="232953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cơ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3244503" y="273748"/>
            <a:ext cx="2915543" cy="667491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342421" y="1822710"/>
            <a:ext cx="177750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219074" y="1823922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BFC35CFC-53F9-43E1-80DD-2C33261A6BDF}"/>
              </a:ext>
            </a:extLst>
          </p:cNvPr>
          <p:cNvSpPr/>
          <p:nvPr/>
        </p:nvSpPr>
        <p:spPr>
          <a:xfrm>
            <a:off x="3342421" y="2419350"/>
            <a:ext cx="164324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89BE40A0-9BDD-4FF5-A112-8DAB8CFAC082}"/>
              </a:ext>
            </a:extLst>
          </p:cNvPr>
          <p:cNvSpPr/>
          <p:nvPr/>
        </p:nvSpPr>
        <p:spPr>
          <a:xfrm>
            <a:off x="5214261" y="2419350"/>
            <a:ext cx="232953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C9EB1E53-C368-4B69-A1CE-E4FA61FD8230}"/>
              </a:ext>
            </a:extLst>
          </p:cNvPr>
          <p:cNvSpPr/>
          <p:nvPr/>
        </p:nvSpPr>
        <p:spPr>
          <a:xfrm>
            <a:off x="3342422" y="2952750"/>
            <a:ext cx="164324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5CD78026-09C3-4EC1-9547-87E8416A1779}"/>
              </a:ext>
            </a:extLst>
          </p:cNvPr>
          <p:cNvSpPr/>
          <p:nvPr/>
        </p:nvSpPr>
        <p:spPr>
          <a:xfrm>
            <a:off x="5219074" y="2953962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CD2747EE-48C3-4AD5-AD72-FABBB8F3EA68}"/>
              </a:ext>
            </a:extLst>
          </p:cNvPr>
          <p:cNvSpPr/>
          <p:nvPr/>
        </p:nvSpPr>
        <p:spPr>
          <a:xfrm>
            <a:off x="3342422" y="3528817"/>
            <a:ext cx="164324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4495E1F5-D9C1-49AA-93F9-FE30F8BDB349}"/>
              </a:ext>
            </a:extLst>
          </p:cNvPr>
          <p:cNvSpPr/>
          <p:nvPr/>
        </p:nvSpPr>
        <p:spPr>
          <a:xfrm>
            <a:off x="5219074" y="3530029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ùi Liễu 096814278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 flipH="1">
            <a:off x="2593871" y="1828730"/>
            <a:ext cx="519950" cy="519505"/>
          </a:xfrm>
          <a:prstGeom prst="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 flipH="1">
            <a:off x="2540949" y="2880087"/>
            <a:ext cx="547279" cy="622840"/>
          </a:xfrm>
          <a:prstGeom prst="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 flipH="1">
            <a:off x="2536336" y="3527830"/>
            <a:ext cx="577683" cy="528686"/>
          </a:xfrm>
          <a:prstGeom prst="rect">
            <a:avLst/>
          </a:prstGeom>
        </p:spPr>
      </p:pic>
      <p:pic>
        <p:nvPicPr>
          <p:cNvPr id="19" name="Facebook: Bùi Liễu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t="12306" r="20367" b="13107"/>
          <a:stretch/>
        </p:blipFill>
        <p:spPr>
          <a:xfrm flipH="1">
            <a:off x="2406639" y="2406671"/>
            <a:ext cx="753921" cy="454494"/>
          </a:xfrm>
          <a:prstGeom prst="rect">
            <a:avLst/>
          </a:prstGeom>
        </p:spPr>
      </p:pic>
      <p:pic>
        <p:nvPicPr>
          <p:cNvPr id="20" name="096814278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7325"/>
          <a:stretch/>
        </p:blipFill>
        <p:spPr>
          <a:xfrm flipH="1">
            <a:off x="2536336" y="1123950"/>
            <a:ext cx="603860" cy="664246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0C68A3D-220A-4C60-B5C1-EEB551801251}"/>
              </a:ext>
            </a:extLst>
          </p:cNvPr>
          <p:cNvSpPr/>
          <p:nvPr/>
        </p:nvSpPr>
        <p:spPr>
          <a:xfrm>
            <a:off x="1250975" y="4896499"/>
            <a:ext cx="4196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words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CD2747EE-48C3-4AD5-AD72-FABBB8F3EA68}"/>
              </a:ext>
            </a:extLst>
          </p:cNvPr>
          <p:cNvSpPr/>
          <p:nvPr/>
        </p:nvSpPr>
        <p:spPr>
          <a:xfrm>
            <a:off x="3349074" y="4161882"/>
            <a:ext cx="164324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nose</a:t>
            </a:r>
          </a:p>
        </p:txBody>
      </p:sp>
      <p:sp>
        <p:nvSpPr>
          <p:cNvPr id="23" name="Bùi Liễu  0968142780">
            <a:extLst>
              <a:ext uri="{FF2B5EF4-FFF2-40B4-BE49-F238E27FC236}">
                <a16:creationId xmlns:a16="http://schemas.microsoft.com/office/drawing/2014/main" id="{4495E1F5-D9C1-49AA-93F9-FE30F8BDB349}"/>
              </a:ext>
            </a:extLst>
          </p:cNvPr>
          <p:cNvSpPr/>
          <p:nvPr/>
        </p:nvSpPr>
        <p:spPr>
          <a:xfrm>
            <a:off x="5214261" y="4161883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3"/>
          <a:srcRect l="29607" t="18860" r="30144" b="12854"/>
          <a:stretch/>
        </p:blipFill>
        <p:spPr>
          <a:xfrm>
            <a:off x="2488238" y="4062217"/>
            <a:ext cx="673878" cy="643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3" grpId="0"/>
      <p:bldP spid="13" grpId="1"/>
      <p:bldP spid="14" grpId="0"/>
      <p:bldP spid="7" grpId="0"/>
      <p:bldP spid="7" grpId="1"/>
      <p:bldP spid="8" grpId="0"/>
      <p:bldP spid="9" grpId="0"/>
      <p:bldP spid="9" grpId="1"/>
      <p:bldP spid="10" grpId="0"/>
      <p:bldP spid="11" grpId="0"/>
      <p:bldP spid="11" grpId="1"/>
      <p:bldP spid="15" grpId="0"/>
      <p:bldP spid="22" grpId="0"/>
      <p:bldP spid="22" grpId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474071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7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346183" y="4019550"/>
            <a:ext cx="1082669" cy="74635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vi-VN" sz="4400" b="1" dirty="0" err="1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eye</a:t>
            </a:r>
            <a:endParaRPr lang="en-GB" sz="44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B5F3F80B-9227-4B74-82D3-A0F128714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7608"/>
          <a:stretch/>
        </p:blipFill>
        <p:spPr>
          <a:xfrm>
            <a:off x="3394536" y="1310931"/>
            <a:ext cx="2985961" cy="2239471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931" y="-1695450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2152879" y="446159"/>
            <a:ext cx="546927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vào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ống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nhòm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lần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thứ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nhất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để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chuyển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động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. </a:t>
            </a:r>
          </a:p>
          <a:p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lần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thứ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2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để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hiển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thị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đáp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án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1/6</a:t>
            </a:r>
          </a:p>
        </p:txBody>
      </p:sp>
    </p:spTree>
    <p:extLst>
      <p:ext uri="{BB962C8B-B14F-4D97-AF65-F5344CB8AC3E}">
        <p14:creationId xmlns:p14="http://schemas.microsoft.com/office/powerpoint/2010/main" val="102872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63 C 0.19653 0.11328 0.15261 0.23056 0.09948 0.23056 C 0.03698 0.23056 0.01407 0.10062 0.00487 0.02161 L -0.00504 -0.08179 C -0.01511 -0.16018 -0.03889 -0.28796 -0.10973 -0.28796 C -0.15521 -0.28796 -0.20643 -0.17314 -0.20643 -0.02963 C -0.20643 0.11328 -0.15521 0.23056 -0.10973 0.23056 C -0.03889 0.23056 -0.01511 0.10062 -0.00504 0.02161 L 0.00487 -0.08179 C 0.01407 -0.16018 0.03698 -0.28796 0.09948 -0.28796 C 0.15261 -0.28796 0.19653 -0.17314 0.19653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637" y="643220"/>
            <a:ext cx="3232516" cy="3232516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1446" y="-2514600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161037" y="4019550"/>
            <a:ext cx="1452963" cy="80791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vi-VN" sz="4800" b="1" dirty="0" err="1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face</a:t>
            </a:r>
            <a:endParaRPr lang="en-GB" sz="48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2/6</a:t>
            </a:r>
          </a:p>
        </p:txBody>
      </p:sp>
    </p:spTree>
    <p:extLst>
      <p:ext uri="{BB962C8B-B14F-4D97-AF65-F5344CB8AC3E}">
        <p14:creationId xmlns:p14="http://schemas.microsoft.com/office/powerpoint/2010/main" val="2433394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-0.02963 C 0.19648 0.11319 0.1526 0.23055 0.09948 0.23055 C 0.03698 0.23055 0.01406 0.10046 0.00482 0.02129 L -0.00508 -0.08171 C -0.0151 -0.16019 -0.03893 -0.28796 -0.10977 -0.28796 C -0.15521 -0.28796 -0.20638 -0.17315 -0.20638 -0.02963 C -0.20638 0.11319 -0.15521 0.23055 -0.10977 0.23055 C -0.03893 0.23055 -0.0151 0.10046 -0.00508 0.02129 L 0.00482 -0.08171 C 0.01406 -0.16019 0.03698 -0.28796 0.09948 -0.28796 C 0.1526 -0.28796 0.19648 -0.17315 0.19648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3"/>
          <a:srcRect l="29607" t="18860" r="30144" b="12854"/>
          <a:stretch/>
        </p:blipFill>
        <p:spPr>
          <a:xfrm>
            <a:off x="3429000" y="1037887"/>
            <a:ext cx="3124200" cy="2981664"/>
          </a:xfrm>
          <a:prstGeom prst="round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683" y="-1771650"/>
            <a:ext cx="13640648" cy="91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173061" y="4019550"/>
            <a:ext cx="1428917" cy="80791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en-US" sz="4800" b="1" dirty="0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nose</a:t>
            </a:r>
            <a:endParaRPr lang="en-GB" sz="48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3/6</a:t>
            </a:r>
          </a:p>
        </p:txBody>
      </p:sp>
    </p:spTree>
    <p:extLst>
      <p:ext uri="{BB962C8B-B14F-4D97-AF65-F5344CB8AC3E}">
        <p14:creationId xmlns:p14="http://schemas.microsoft.com/office/powerpoint/2010/main" val="1339115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63 C 0.19653 0.11327 0.1526 0.23055 0.09948 0.23055 C 0.03698 0.23055 0.01406 0.10031 0.00486 0.02129 L -0.00504 -0.08179 C -0.01511 -0.16019 -0.03889 -0.28797 -0.10972 -0.28797 C -0.15521 -0.28797 -0.20642 -0.17315 -0.20642 -0.02963 C -0.20642 0.11327 -0.15521 0.23055 -0.10972 0.23055 C -0.03889 0.23055 -0.01511 0.10031 -0.00504 0.02129 L 0.00486 -0.08179 C 0.01406 -0.16019 0.03698 -0.28797 0.09948 -0.28797 C 0.1526 -0.28797 0.19653 -0.17315 0.19653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95600" y="2228851"/>
            <a:ext cx="34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403731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22" y="1329932"/>
            <a:ext cx="2926953" cy="2205617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273" y="-1465738"/>
            <a:ext cx="13411474" cy="89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098028" y="4111392"/>
            <a:ext cx="1520288" cy="80791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vi-VN" sz="4800" b="1" dirty="0" err="1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hand</a:t>
            </a:r>
            <a:endParaRPr lang="en-GB" sz="48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4/6</a:t>
            </a:r>
          </a:p>
        </p:txBody>
      </p:sp>
    </p:spTree>
    <p:extLst>
      <p:ext uri="{BB962C8B-B14F-4D97-AF65-F5344CB8AC3E}">
        <p14:creationId xmlns:p14="http://schemas.microsoft.com/office/powerpoint/2010/main" val="3986415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63 C 0.19653 0.11327 0.1526 0.23056 0.09948 0.23056 C 0.03698 0.23056 0.01406 0.10062 0.00486 0.02161 L -0.00503 -0.08179 C -0.0151 -0.16018 -0.03889 -0.28796 -0.10972 -0.28796 C -0.15521 -0.28796 -0.20642 -0.17315 -0.20642 -0.02963 C -0.20642 0.11327 -0.15521 0.23056 -0.10972 0.23056 C -0.03889 0.23056 -0.0151 0.10062 -0.00503 0.02161 L 0.00486 -0.08179 C 0.01406 -0.16018 0.03698 -0.28796 0.09948 -0.28796 C 0.1526 -0.28796 0.19653 -0.17315 0.19653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8207" y="1200151"/>
            <a:ext cx="2940007" cy="2729551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235" y="-1619250"/>
            <a:ext cx="13470012" cy="90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093217" y="4111392"/>
            <a:ext cx="1529906" cy="80791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vi-VN" sz="4800" b="1" dirty="0" err="1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body</a:t>
            </a:r>
            <a:endParaRPr lang="en-GB" sz="48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5/6</a:t>
            </a:r>
          </a:p>
        </p:txBody>
      </p:sp>
    </p:spTree>
    <p:extLst>
      <p:ext uri="{BB962C8B-B14F-4D97-AF65-F5344CB8AC3E}">
        <p14:creationId xmlns:p14="http://schemas.microsoft.com/office/powerpoint/2010/main" val="830938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63 C 0.19653 0.11327 0.1526 0.23055 0.09948 0.23055 C 0.03698 0.23055 0.01406 0.10061 0.00486 0.0216 L -0.00504 -0.08179 C -0.01511 -0.16019 -0.03889 -0.28797 -0.10972 -0.28797 C -0.15521 -0.28797 -0.20643 -0.17315 -0.20643 -0.02963 C -0.20643 0.11327 -0.15521 0.23055 -0.10972 0.23055 C -0.03889 0.23055 -0.01511 0.10061 -0.00504 0.0216 L 0.00486 -0.08179 C 0.01406 -0.16019 0.03698 -0.28797 0.09948 -0.28797 C 0.1526 -0.28797 0.19653 -0.17315 0.19653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71" y="1200151"/>
            <a:ext cx="2396678" cy="2729551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2055689"/>
            <a:ext cx="13816394" cy="925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5" y="112304"/>
            <a:ext cx="312329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297600" y="4111392"/>
            <a:ext cx="1121141" cy="80791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514337">
              <a:defRPr/>
            </a:pPr>
            <a:r>
              <a:rPr lang="vi-VN" sz="4800" b="1" dirty="0" err="1">
                <a:ln w="12700">
                  <a:solidFill>
                    <a:srgbClr val="1C1C1C"/>
                  </a:solidFill>
                </a:ln>
                <a:latin typeface="Comic Sans MS" pitchFamily="66" charset="0"/>
              </a:rPr>
              <a:t>ear</a:t>
            </a:r>
            <a:endParaRPr lang="en-GB" sz="4800" b="1" dirty="0">
              <a:ln w="12700">
                <a:solidFill>
                  <a:srgbClr val="1C1C1C"/>
                </a:solidFill>
              </a:ln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11616"/>
            <a:ext cx="23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abia" panose="00000400000000000000" pitchFamily="2" charset="0"/>
                <a:cs typeface="Arial" panose="020B0604020202020204" pitchFamily="34" charset="0"/>
              </a:rPr>
              <a:t>6/6</a:t>
            </a:r>
          </a:p>
        </p:txBody>
      </p:sp>
    </p:spTree>
    <p:extLst>
      <p:ext uri="{BB962C8B-B14F-4D97-AF65-F5344CB8AC3E}">
        <p14:creationId xmlns:p14="http://schemas.microsoft.com/office/powerpoint/2010/main" val="2269036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63 C 0.19653 0.11327 0.1526 0.23056 0.09948 0.23056 C 0.03698 0.23056 0.01406 0.10062 0.00486 0.0216 L -0.00504 -0.08179 C -0.01511 -0.16019 -0.03889 -0.28796 -0.10972 -0.28796 C -0.15521 -0.28796 -0.20642 -0.17315 -0.20642 -0.02963 C -0.20642 0.11327 -0.15521 0.23056 -0.10972 0.23056 C -0.03889 0.23056 -0.01511 0.10062 -0.00504 0.0216 L 0.00486 -0.08179 C 0.01406 -0.16019 0.03698 -0.28796 0.09948 -0.28796 C 0.1526 -0.28796 0.19653 -0.17315 0.19653 -0.0296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474071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4600" y="211719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524000" y="1657350"/>
            <a:ext cx="641985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102214023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057400" y="1312854"/>
            <a:ext cx="3028950" cy="12074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this?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It’s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066800" y="573152"/>
            <a:ext cx="6135447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538752" y="1393749"/>
            <a:ext cx="177644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38752" y="1946480"/>
            <a:ext cx="158729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….)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218772" y="2495725"/>
            <a:ext cx="2514600" cy="93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8" t="2229"/>
          <a:stretch/>
        </p:blipFill>
        <p:spPr>
          <a:xfrm>
            <a:off x="2910415" y="2967841"/>
            <a:ext cx="3505200" cy="1885950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1371600" y="2967841"/>
            <a:ext cx="155363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</a:p>
        </p:txBody>
      </p:sp>
    </p:spTree>
    <p:extLst>
      <p:ext uri="{BB962C8B-B14F-4D97-AF65-F5344CB8AC3E}">
        <p14:creationId xmlns:p14="http://schemas.microsoft.com/office/powerpoint/2010/main" val="248054706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757791" y="30127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4" name="Facebook: 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" end="2075.5804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69" y="416627"/>
            <a:ext cx="374467" cy="317999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22699" y="1951952"/>
            <a:ext cx="1966310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this?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57200" y="2794630"/>
            <a:ext cx="2097308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_______.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2780248" y="1676545"/>
            <a:ext cx="5859197" cy="2038205"/>
          </a:xfrm>
          <a:prstGeom prst="roundRect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Bùi Liễu 0968142780"/>
          <p:cNvSpPr/>
          <p:nvPr/>
        </p:nvSpPr>
        <p:spPr>
          <a:xfrm>
            <a:off x="2894435" y="3231155"/>
            <a:ext cx="1054761" cy="2686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face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315033" y="3196314"/>
            <a:ext cx="1337423" cy="3271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hand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7165222" y="3225576"/>
            <a:ext cx="1417073" cy="2686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 eye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5765569" y="3231154"/>
            <a:ext cx="1380691" cy="2686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 ear</a:t>
            </a:r>
          </a:p>
        </p:txBody>
      </p:sp>
      <p:pic>
        <p:nvPicPr>
          <p:cNvPr id="33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>
            <a:off x="2864812" y="1892129"/>
            <a:ext cx="1351829" cy="1294185"/>
          </a:xfrm>
          <a:prstGeom prst="ellipse">
            <a:avLst/>
          </a:prstGeom>
        </p:spPr>
      </p:pic>
      <p:pic>
        <p:nvPicPr>
          <p:cNvPr id="34" name="Bùi Liễu 0968142780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>
            <a:off x="5744566" y="1886784"/>
            <a:ext cx="1351829" cy="1294185"/>
          </a:xfrm>
          <a:prstGeom prst="ellipse">
            <a:avLst/>
          </a:prstGeom>
        </p:spPr>
      </p:pic>
      <p:pic>
        <p:nvPicPr>
          <p:cNvPr id="35" name="Bùi Liễu 096814278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>
            <a:off x="7169120" y="1871126"/>
            <a:ext cx="1417073" cy="1294185"/>
          </a:xfrm>
          <a:prstGeom prst="ellipse">
            <a:avLst/>
          </a:prstGeom>
        </p:spPr>
      </p:pic>
      <p:pic>
        <p:nvPicPr>
          <p:cNvPr id="36" name="09681427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0367"/>
          <a:stretch/>
        </p:blipFill>
        <p:spPr>
          <a:xfrm>
            <a:off x="4300627" y="1877651"/>
            <a:ext cx="1351829" cy="1294185"/>
          </a:xfrm>
          <a:prstGeom prst="ellipse">
            <a:avLst/>
          </a:prstGeom>
        </p:spPr>
      </p:pic>
      <p:sp>
        <p:nvSpPr>
          <p:cNvPr id="29" name="0968142780"/>
          <p:cNvSpPr/>
          <p:nvPr/>
        </p:nvSpPr>
        <p:spPr>
          <a:xfrm>
            <a:off x="4280469" y="1916177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0968142780"/>
          <p:cNvSpPr/>
          <p:nvPr/>
        </p:nvSpPr>
        <p:spPr>
          <a:xfrm>
            <a:off x="2837400" y="1886784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0968142780"/>
          <p:cNvSpPr/>
          <p:nvPr/>
        </p:nvSpPr>
        <p:spPr>
          <a:xfrm>
            <a:off x="7113382" y="1891754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0968142780"/>
          <p:cNvSpPr/>
          <p:nvPr/>
        </p:nvSpPr>
        <p:spPr>
          <a:xfrm>
            <a:off x="5744566" y="1916177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88502" y="3852666"/>
            <a:ext cx="1996251" cy="80400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 = it is</a:t>
            </a:r>
          </a:p>
        </p:txBody>
      </p:sp>
    </p:spTree>
    <p:extLst>
      <p:ext uri="{BB962C8B-B14F-4D97-AF65-F5344CB8AC3E}">
        <p14:creationId xmlns:p14="http://schemas.microsoft.com/office/powerpoint/2010/main" val="5142659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39868" y="3503449"/>
            <a:ext cx="2605367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72537" y="4813900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400300" y="3525135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827F36E5-CBA9-47DE-8EB6-14E17AF1186F}"/>
              </a:ext>
            </a:extLst>
          </p:cNvPr>
          <p:cNvGrpSpPr/>
          <p:nvPr/>
        </p:nvGrpSpPr>
        <p:grpSpPr>
          <a:xfrm>
            <a:off x="4760735" y="1009449"/>
            <a:ext cx="2816744" cy="2361678"/>
            <a:chOff x="6191672" y="1265493"/>
            <a:chExt cx="3755658" cy="3148903"/>
          </a:xfrm>
        </p:grpSpPr>
        <p:pic>
          <p:nvPicPr>
            <p:cNvPr id="18" name="Bùi Liễu 0968142780">
              <a:extLst>
                <a:ext uri="{FF2B5EF4-FFF2-40B4-BE49-F238E27FC236}">
                  <a16:creationId xmlns:a16="http://schemas.microsoft.com/office/drawing/2014/main" id="{55591106-F27B-426A-8032-8CF24D9A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2" r="28100"/>
            <a:stretch/>
          </p:blipFill>
          <p:spPr>
            <a:xfrm>
              <a:off x="6985999" y="1357017"/>
              <a:ext cx="2522928" cy="2415347"/>
            </a:xfrm>
            <a:prstGeom prst="ellipse">
              <a:avLst/>
            </a:prstGeom>
          </p:spPr>
        </p:pic>
        <p:sp>
          <p:nvSpPr>
            <p:cNvPr id="2" name="Bùi Liễu 0968142780">
              <a:extLst>
                <a:ext uri="{FF2B5EF4-FFF2-40B4-BE49-F238E27FC236}">
                  <a16:creationId xmlns:a16="http://schemas.microsoft.com/office/drawing/2014/main" id="{888F186F-AFE7-44BC-ACAE-EABE5D717874}"/>
                </a:ext>
              </a:extLst>
            </p:cNvPr>
            <p:cNvSpPr/>
            <p:nvPr/>
          </p:nvSpPr>
          <p:spPr>
            <a:xfrm>
              <a:off x="6391332" y="1312732"/>
              <a:ext cx="3555998" cy="2685379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4" name="Bùi Liễu 0968142780">
              <a:extLst>
                <a:ext uri="{FF2B5EF4-FFF2-40B4-BE49-F238E27FC236}">
                  <a16:creationId xmlns:a16="http://schemas.microsoft.com/office/drawing/2014/main" id="{5F32D848-E495-4EBA-810D-8F8A32AABE13}"/>
                </a:ext>
              </a:extLst>
            </p:cNvPr>
            <p:cNvSpPr/>
            <p:nvPr/>
          </p:nvSpPr>
          <p:spPr>
            <a:xfrm>
              <a:off x="7256324" y="3758441"/>
              <a:ext cx="1741296" cy="655955"/>
            </a:xfrm>
            <a:prstGeom prst="roundRect">
              <a:avLst/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cs typeface="Arial" panose="020B0604020202020204" pitchFamily="34" charset="0"/>
                </a:rPr>
                <a:t>a </a:t>
              </a:r>
              <a:r>
                <a:rPr lang="vi-VN" sz="28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face</a:t>
              </a:r>
              <a:endParaRPr lang="en-US" sz="2800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Bùi Liễu 0968142780"/>
            <p:cNvSpPr/>
            <p:nvPr/>
          </p:nvSpPr>
          <p:spPr>
            <a:xfrm>
              <a:off x="6191672" y="1265493"/>
              <a:ext cx="519785" cy="4525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779999" y="1412852"/>
            <a:ext cx="2286155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714500" y="2306525"/>
            <a:ext cx="2438460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BDFFD884-4BC7-4F79-84E1-F87CEAAAFDD9}"/>
              </a:ext>
            </a:extLst>
          </p:cNvPr>
          <p:cNvSpPr txBox="1">
            <a:spLocks/>
          </p:cNvSpPr>
          <p:nvPr/>
        </p:nvSpPr>
        <p:spPr>
          <a:xfrm>
            <a:off x="3558973" y="4193292"/>
            <a:ext cx="2137163" cy="512058"/>
          </a:xfrm>
          <a:prstGeom prst="wedgeRoundRectCallout">
            <a:avLst>
              <a:gd name="adj1" fmla="val 67522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face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4F5CA9D-4170-4827-9950-AD363A5ACF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>
            <a:off x="6015379" y="4193292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/>
          <p:cNvSpPr txBox="1">
            <a:spLocks/>
          </p:cNvSpPr>
          <p:nvPr/>
        </p:nvSpPr>
        <p:spPr>
          <a:xfrm>
            <a:off x="757791" y="30127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020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39868" y="3475945"/>
            <a:ext cx="2679931" cy="536552"/>
          </a:xfrm>
          <a:prstGeom prst="wedgeRoundRectCallout">
            <a:avLst>
              <a:gd name="adj1" fmla="val -66805"/>
              <a:gd name="adj2" fmla="val -89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465876" y="3486697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779999" y="1291592"/>
            <a:ext cx="2286155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714500" y="2185265"/>
            <a:ext cx="2438460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BDFFD884-4BC7-4F79-84E1-F87CEAAAFDD9}"/>
              </a:ext>
            </a:extLst>
          </p:cNvPr>
          <p:cNvSpPr txBox="1">
            <a:spLocks/>
          </p:cNvSpPr>
          <p:nvPr/>
        </p:nvSpPr>
        <p:spPr>
          <a:xfrm>
            <a:off x="3580669" y="4173572"/>
            <a:ext cx="2198327" cy="471821"/>
          </a:xfrm>
          <a:prstGeom prst="wedgeRoundRectCallout">
            <a:avLst>
              <a:gd name="adj1" fmla="val 67522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hand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4F5CA9D-4170-4827-9950-AD363A5ACF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>
            <a:off x="6131444" y="416694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Bùi Liễu 0968142780"/>
          <p:cNvSpPr txBox="1">
            <a:spLocks/>
          </p:cNvSpPr>
          <p:nvPr/>
        </p:nvSpPr>
        <p:spPr>
          <a:xfrm>
            <a:off x="757791" y="30127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3" name="Bùi Liễu 0968142780"/>
          <p:cNvGrpSpPr/>
          <p:nvPr/>
        </p:nvGrpSpPr>
        <p:grpSpPr>
          <a:xfrm>
            <a:off x="4876800" y="971550"/>
            <a:ext cx="2816744" cy="2317015"/>
            <a:chOff x="4760735" y="1009449"/>
            <a:chExt cx="2816744" cy="2317015"/>
          </a:xfrm>
        </p:grpSpPr>
        <p:pic>
          <p:nvPicPr>
            <p:cNvPr id="16" name="0968142780">
              <a:extLst>
                <a:ext uri="{FF2B5EF4-FFF2-40B4-BE49-F238E27FC236}">
                  <a16:creationId xmlns:a16="http://schemas.microsoft.com/office/drawing/2014/main" id="{7CED9C8C-3608-43A5-9001-AD011AFB2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t="1533" r="22053" b="-1533"/>
            <a:stretch/>
          </p:blipFill>
          <p:spPr>
            <a:xfrm>
              <a:off x="5268258" y="1145474"/>
              <a:ext cx="1887903" cy="1807400"/>
            </a:xfrm>
            <a:prstGeom prst="ellipse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7F36E5-CBA9-47DE-8EB6-14E17AF1186F}"/>
                </a:ext>
              </a:extLst>
            </p:cNvPr>
            <p:cNvGrpSpPr/>
            <p:nvPr/>
          </p:nvGrpSpPr>
          <p:grpSpPr>
            <a:xfrm>
              <a:off x="4760735" y="1009449"/>
              <a:ext cx="2816744" cy="2317015"/>
              <a:chOff x="6191672" y="1265493"/>
              <a:chExt cx="3755658" cy="3089352"/>
            </a:xfrm>
          </p:grpSpPr>
          <p:sp>
            <p:nvSpPr>
              <p:cNvPr id="23" name="Bùi Liễu 0968142780">
                <a:extLst>
                  <a:ext uri="{FF2B5EF4-FFF2-40B4-BE49-F238E27FC236}">
                    <a16:creationId xmlns:a16="http://schemas.microsoft.com/office/drawing/2014/main" id="{888F186F-AFE7-44BC-ACAE-EABE5D717874}"/>
                  </a:ext>
                </a:extLst>
              </p:cNvPr>
              <p:cNvSpPr/>
              <p:nvPr/>
            </p:nvSpPr>
            <p:spPr>
              <a:xfrm>
                <a:off x="6391332" y="1312732"/>
                <a:ext cx="3555998" cy="2685379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4" name="Bùi Liễu 0968142780">
                <a:extLst>
                  <a:ext uri="{FF2B5EF4-FFF2-40B4-BE49-F238E27FC236}">
                    <a16:creationId xmlns:a16="http://schemas.microsoft.com/office/drawing/2014/main" id="{5F32D848-E495-4EBA-810D-8F8A32AABE13}"/>
                  </a:ext>
                </a:extLst>
              </p:cNvPr>
              <p:cNvSpPr/>
              <p:nvPr/>
            </p:nvSpPr>
            <p:spPr>
              <a:xfrm>
                <a:off x="7159520" y="3698891"/>
                <a:ext cx="1934901" cy="655954"/>
              </a:xfrm>
              <a:prstGeom prst="roundRect">
                <a:avLst/>
              </a:prstGeom>
              <a:solidFill>
                <a:srgbClr val="FFE9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hand</a:t>
                </a:r>
                <a:endParaRPr lang="en-US" sz="2800" dirty="0">
                  <a:ln w="952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Bùi Liễu 0968142780"/>
              <p:cNvSpPr/>
              <p:nvPr/>
            </p:nvSpPr>
            <p:spPr>
              <a:xfrm>
                <a:off x="6191672" y="1265493"/>
                <a:ext cx="519785" cy="45256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B833F5F1-D7E2-4F4D-9D00-673BE266E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>
            <a:off x="5328470" y="1124373"/>
            <a:ext cx="1831017" cy="1752940"/>
          </a:xfrm>
          <a:prstGeom prst="ellipse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01768" y="3520662"/>
            <a:ext cx="2605367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2362200" y="3542348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779999" y="1356720"/>
            <a:ext cx="2286155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714500" y="2250393"/>
            <a:ext cx="2438460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BDFFD884-4BC7-4F79-84E1-F87CEAAAFDD9}"/>
              </a:ext>
            </a:extLst>
          </p:cNvPr>
          <p:cNvSpPr txBox="1">
            <a:spLocks/>
          </p:cNvSpPr>
          <p:nvPr/>
        </p:nvSpPr>
        <p:spPr>
          <a:xfrm>
            <a:off x="3520873" y="4167927"/>
            <a:ext cx="2137163" cy="503134"/>
          </a:xfrm>
          <a:prstGeom prst="wedgeRoundRectCallout">
            <a:avLst>
              <a:gd name="adj1" fmla="val 67522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ear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4F5CA9D-4170-4827-9950-AD363A5ACF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" b="4650"/>
          <a:stretch/>
        </p:blipFill>
        <p:spPr>
          <a:xfrm flipH="1">
            <a:off x="6057900" y="4241987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/>
          <p:cNvSpPr txBox="1">
            <a:spLocks/>
          </p:cNvSpPr>
          <p:nvPr/>
        </p:nvSpPr>
        <p:spPr>
          <a:xfrm>
            <a:off x="757791" y="30127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7" name="Bùi Liễu 0968142780">
            <a:extLst>
              <a:ext uri="{FF2B5EF4-FFF2-40B4-BE49-F238E27FC236}">
                <a16:creationId xmlns:a16="http://schemas.microsoft.com/office/drawing/2014/main" id="{827F36E5-CBA9-47DE-8EB6-14E17AF1186F}"/>
              </a:ext>
            </a:extLst>
          </p:cNvPr>
          <p:cNvGrpSpPr/>
          <p:nvPr/>
        </p:nvGrpSpPr>
        <p:grpSpPr>
          <a:xfrm>
            <a:off x="4760735" y="1048272"/>
            <a:ext cx="2816744" cy="2321007"/>
            <a:chOff x="6191672" y="1265493"/>
            <a:chExt cx="3755658" cy="3094676"/>
          </a:xfrm>
        </p:grpSpPr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888F186F-AFE7-44BC-ACAE-EABE5D717874}"/>
                </a:ext>
              </a:extLst>
            </p:cNvPr>
            <p:cNvSpPr/>
            <p:nvPr/>
          </p:nvSpPr>
          <p:spPr>
            <a:xfrm>
              <a:off x="6391332" y="1312732"/>
              <a:ext cx="3555998" cy="2685379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5F32D848-E495-4EBA-810D-8F8A32AABE13}"/>
                </a:ext>
              </a:extLst>
            </p:cNvPr>
            <p:cNvSpPr/>
            <p:nvPr/>
          </p:nvSpPr>
          <p:spPr>
            <a:xfrm>
              <a:off x="7355377" y="3704214"/>
              <a:ext cx="1741296" cy="655955"/>
            </a:xfrm>
            <a:prstGeom prst="roundRect">
              <a:avLst/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ear</a:t>
              </a:r>
              <a:endParaRPr lang="en-US" sz="2800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6191672" y="1265493"/>
              <a:ext cx="519785" cy="4525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&amp; Toes - CoComelon Nursery Rhymes &amp; Kid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345" y="895351"/>
            <a:ext cx="7315200" cy="3631286"/>
          </a:xfrm>
          <a:prstGeom prst="rect">
            <a:avLst/>
          </a:prstGeom>
        </p:spPr>
      </p:pic>
      <p:sp>
        <p:nvSpPr>
          <p:cNvPr id="3" name="Bùi Liễu"/>
          <p:cNvSpPr txBox="1">
            <a:spLocks/>
          </p:cNvSpPr>
          <p:nvPr/>
        </p:nvSpPr>
        <p:spPr>
          <a:xfrm>
            <a:off x="858970" y="285751"/>
            <a:ext cx="285749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</p:spTree>
    <p:extLst>
      <p:ext uri="{BB962C8B-B14F-4D97-AF65-F5344CB8AC3E}">
        <p14:creationId xmlns:p14="http://schemas.microsoft.com/office/powerpoint/2010/main" val="26336929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91889" y="3475945"/>
            <a:ext cx="2756131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 flipH="1">
            <a:off x="2252321" y="349763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779999" y="1317897"/>
            <a:ext cx="2286155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714500" y="2211570"/>
            <a:ext cx="2438460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BDFFD884-4BC7-4F79-84E1-F87CEAAAFDD9}"/>
              </a:ext>
            </a:extLst>
          </p:cNvPr>
          <p:cNvSpPr txBox="1">
            <a:spLocks/>
          </p:cNvSpPr>
          <p:nvPr/>
        </p:nvSpPr>
        <p:spPr>
          <a:xfrm>
            <a:off x="3410994" y="4165788"/>
            <a:ext cx="2260833" cy="487225"/>
          </a:xfrm>
          <a:prstGeom prst="wedgeRoundRectCallout">
            <a:avLst>
              <a:gd name="adj1" fmla="val 67522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eye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4F5CA9D-4170-4827-9950-AD363A5ACF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>
            <a:off x="6096000" y="4189650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9DF7DA39-193D-4529-94FB-61C16572DB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>
            <a:off x="5300319" y="1204360"/>
            <a:ext cx="1751981" cy="1497855"/>
          </a:xfrm>
          <a:prstGeom prst="ellipse">
            <a:avLst/>
          </a:prstGeom>
        </p:spPr>
      </p:pic>
      <p:sp>
        <p:nvSpPr>
          <p:cNvPr id="15" name="Bùi Liễu 0968142780"/>
          <p:cNvSpPr txBox="1">
            <a:spLocks/>
          </p:cNvSpPr>
          <p:nvPr/>
        </p:nvSpPr>
        <p:spPr>
          <a:xfrm>
            <a:off x="757791" y="30127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827F36E5-CBA9-47DE-8EB6-14E17AF1186F}"/>
              </a:ext>
            </a:extLst>
          </p:cNvPr>
          <p:cNvGrpSpPr/>
          <p:nvPr/>
        </p:nvGrpSpPr>
        <p:grpSpPr>
          <a:xfrm>
            <a:off x="4760735" y="1009449"/>
            <a:ext cx="2816744" cy="2344213"/>
            <a:chOff x="6191672" y="1265493"/>
            <a:chExt cx="3755658" cy="3125616"/>
          </a:xfrm>
        </p:grpSpPr>
        <p:sp>
          <p:nvSpPr>
            <p:cNvPr id="23" name="Bùi Liễu 0968142780">
              <a:extLst>
                <a:ext uri="{FF2B5EF4-FFF2-40B4-BE49-F238E27FC236}">
                  <a16:creationId xmlns:a16="http://schemas.microsoft.com/office/drawing/2014/main" id="{888F186F-AFE7-44BC-ACAE-EABE5D717874}"/>
                </a:ext>
              </a:extLst>
            </p:cNvPr>
            <p:cNvSpPr/>
            <p:nvPr/>
          </p:nvSpPr>
          <p:spPr>
            <a:xfrm>
              <a:off x="6391332" y="1312732"/>
              <a:ext cx="3555998" cy="2685379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5F32D848-E495-4EBA-810D-8F8A32AABE13}"/>
                </a:ext>
              </a:extLst>
            </p:cNvPr>
            <p:cNvSpPr/>
            <p:nvPr/>
          </p:nvSpPr>
          <p:spPr>
            <a:xfrm>
              <a:off x="7108356" y="3735155"/>
              <a:ext cx="1934901" cy="655954"/>
            </a:xfrm>
            <a:prstGeom prst="roundRect">
              <a:avLst/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eye</a:t>
              </a:r>
              <a:endParaRPr lang="en-US" sz="2800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Bùi Liễu 0968142780"/>
            <p:cNvSpPr/>
            <p:nvPr/>
          </p:nvSpPr>
          <p:spPr>
            <a:xfrm>
              <a:off x="6191672" y="1265493"/>
              <a:ext cx="519785" cy="4525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5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28601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14386764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60055"/>
            <a:ext cx="9283700" cy="5246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4106023" y="1615532"/>
            <a:ext cx="465977" cy="110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4353847" y="2274070"/>
            <a:ext cx="436310" cy="436310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7745" y="183058"/>
            <a:ext cx="274142" cy="2741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6023" y="3257550"/>
            <a:ext cx="1075576" cy="6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38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1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5"/>
          <p:cNvSpPr/>
          <p:nvPr/>
        </p:nvSpPr>
        <p:spPr>
          <a:xfrm>
            <a:off x="576482" y="2357974"/>
            <a:ext cx="2633834" cy="189934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4"/>
          <p:cNvSpPr/>
          <p:nvPr/>
        </p:nvSpPr>
        <p:spPr>
          <a:xfrm>
            <a:off x="5609107" y="2138963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face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3"/>
          <p:cNvSpPr/>
          <p:nvPr/>
        </p:nvSpPr>
        <p:spPr>
          <a:xfrm>
            <a:off x="5609107" y="3177127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ear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2"/>
          <p:cNvSpPr/>
          <p:nvPr/>
        </p:nvSpPr>
        <p:spPr>
          <a:xfrm>
            <a:off x="5609107" y="1027846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hand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29" y="2750968"/>
            <a:ext cx="1394354" cy="129133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0083" y="3007445"/>
            <a:ext cx="1114877" cy="1073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6607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2"/>
          <p:cNvSpPr/>
          <p:nvPr/>
        </p:nvSpPr>
        <p:spPr>
          <a:xfrm>
            <a:off x="342900" y="2144069"/>
            <a:ext cx="2718772" cy="1947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1"/>
          <p:cNvSpPr/>
          <p:nvPr/>
        </p:nvSpPr>
        <p:spPr>
          <a:xfrm>
            <a:off x="5642160" y="109830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hand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5609109" y="3177127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nose</a:t>
            </a:r>
          </a:p>
        </p:txBody>
      </p:sp>
      <p:sp>
        <p:nvSpPr>
          <p:cNvPr id="73" name="CMsPham"/>
          <p:cNvSpPr/>
          <p:nvPr/>
        </p:nvSpPr>
        <p:spPr>
          <a:xfrm>
            <a:off x="5639473" y="213771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eye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2400300" y="2573424"/>
            <a:ext cx="1771650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/>
              <a:t>Facebook : Bùi Liễu  </a:t>
            </a:r>
          </a:p>
          <a:p>
            <a:r>
              <a:rPr lang="en-US" sz="1013"/>
              <a:t>0968142780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34" y="2353746"/>
            <a:ext cx="1353626" cy="16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814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sp>
        <p:nvSpPr>
          <p:cNvPr id="73" name="2"/>
          <p:cNvSpPr/>
          <p:nvPr/>
        </p:nvSpPr>
        <p:spPr>
          <a:xfrm>
            <a:off x="5639473" y="110174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body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1"/>
          <p:cNvSpPr/>
          <p:nvPr/>
        </p:nvSpPr>
        <p:spPr>
          <a:xfrm>
            <a:off x="631368" y="2158014"/>
            <a:ext cx="2767975" cy="19218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5639473" y="3184856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eye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5657472" y="2138963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hand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65" y="2556543"/>
            <a:ext cx="1865852" cy="11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417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5"/>
          <p:cNvSpPr/>
          <p:nvPr/>
        </p:nvSpPr>
        <p:spPr>
          <a:xfrm>
            <a:off x="571532" y="2203277"/>
            <a:ext cx="2718772" cy="1947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4"/>
          <p:cNvSpPr/>
          <p:nvPr/>
        </p:nvSpPr>
        <p:spPr>
          <a:xfrm>
            <a:off x="5642160" y="109830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body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3"/>
          <p:cNvSpPr/>
          <p:nvPr/>
        </p:nvSpPr>
        <p:spPr>
          <a:xfrm>
            <a:off x="5609109" y="3177127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nose</a:t>
            </a:r>
          </a:p>
        </p:txBody>
      </p:sp>
      <p:sp>
        <p:nvSpPr>
          <p:cNvPr id="73" name="2"/>
          <p:cNvSpPr/>
          <p:nvPr/>
        </p:nvSpPr>
        <p:spPr>
          <a:xfrm>
            <a:off x="5639473" y="213771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face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2203277"/>
            <a:ext cx="2163473" cy="1956566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470083" y="2457450"/>
            <a:ext cx="887340" cy="1623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109790518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5"/>
          <p:cNvSpPr/>
          <p:nvPr/>
        </p:nvSpPr>
        <p:spPr>
          <a:xfrm>
            <a:off x="342900" y="2144069"/>
            <a:ext cx="2718772" cy="1947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4"/>
          <p:cNvSpPr/>
          <p:nvPr/>
        </p:nvSpPr>
        <p:spPr>
          <a:xfrm>
            <a:off x="5642160" y="109830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ear</a:t>
            </a:r>
          </a:p>
        </p:txBody>
      </p:sp>
      <p:sp>
        <p:nvSpPr>
          <p:cNvPr id="72" name="3"/>
          <p:cNvSpPr/>
          <p:nvPr/>
        </p:nvSpPr>
        <p:spPr>
          <a:xfrm>
            <a:off x="5609109" y="3177127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hand</a:t>
            </a:r>
          </a:p>
        </p:txBody>
      </p:sp>
      <p:sp>
        <p:nvSpPr>
          <p:cNvPr id="73" name="2"/>
          <p:cNvSpPr/>
          <p:nvPr/>
        </p:nvSpPr>
        <p:spPr>
          <a:xfrm>
            <a:off x="5639473" y="213771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eye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2400300" y="2573424"/>
            <a:ext cx="1771650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/>
              <a:t>Facebook : Bùi Liễu  </a:t>
            </a:r>
          </a:p>
          <a:p>
            <a:r>
              <a:rPr lang="en-US" sz="1013"/>
              <a:t>0968142780</a:t>
            </a:r>
          </a:p>
        </p:txBody>
      </p:sp>
      <p:pic>
        <p:nvPicPr>
          <p:cNvPr id="5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6" y="2362608"/>
            <a:ext cx="1219200" cy="12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881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sp>
        <p:nvSpPr>
          <p:cNvPr id="73" name="6"/>
          <p:cNvSpPr/>
          <p:nvPr/>
        </p:nvSpPr>
        <p:spPr>
          <a:xfrm>
            <a:off x="5639473" y="110174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face6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4"/>
          <p:cNvSpPr/>
          <p:nvPr/>
        </p:nvSpPr>
        <p:spPr>
          <a:xfrm>
            <a:off x="304800" y="1824130"/>
            <a:ext cx="3094543" cy="2255768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3"/>
          <p:cNvSpPr/>
          <p:nvPr/>
        </p:nvSpPr>
        <p:spPr>
          <a:xfrm>
            <a:off x="5639473" y="3184856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nose</a:t>
            </a:r>
          </a:p>
        </p:txBody>
      </p:sp>
      <p:sp>
        <p:nvSpPr>
          <p:cNvPr id="72" name="2"/>
          <p:cNvSpPr/>
          <p:nvPr/>
        </p:nvSpPr>
        <p:spPr>
          <a:xfrm>
            <a:off x="5657472" y="2138963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eye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50" name="Bùi Liễu 0968142780"/>
          <p:cNvPicPr>
            <a:picLocks noChangeAspect="1"/>
          </p:cNvPicPr>
          <p:nvPr/>
        </p:nvPicPr>
        <p:blipFill rotWithShape="1">
          <a:blip r:embed="rId11"/>
          <a:srcRect l="29607" t="18860" r="30144" b="12854"/>
          <a:stretch/>
        </p:blipFill>
        <p:spPr>
          <a:xfrm>
            <a:off x="1120587" y="2298284"/>
            <a:ext cx="1462967" cy="13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243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4"/>
          <p:cNvSpPr/>
          <p:nvPr/>
        </p:nvSpPr>
        <p:spPr>
          <a:xfrm>
            <a:off x="228600" y="1894784"/>
            <a:ext cx="2981716" cy="236253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71" name="3"/>
          <p:cNvSpPr/>
          <p:nvPr/>
        </p:nvSpPr>
        <p:spPr>
          <a:xfrm>
            <a:off x="5610270" y="2997067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85763" indent="-385763" algn="ctr">
              <a:buAutoNum type="alphaUcPeriod" startAt="2"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</a:t>
            </a:r>
          </a:p>
        </p:txBody>
      </p:sp>
      <p:sp>
        <p:nvSpPr>
          <p:cNvPr id="73" name="2"/>
          <p:cNvSpPr/>
          <p:nvPr/>
        </p:nvSpPr>
        <p:spPr>
          <a:xfrm>
            <a:off x="5610270" y="1885950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that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grpSp>
        <p:nvGrpSpPr>
          <p:cNvPr id="2" name="Bùi Liễu"/>
          <p:cNvGrpSpPr/>
          <p:nvPr/>
        </p:nvGrpSpPr>
        <p:grpSpPr>
          <a:xfrm>
            <a:off x="1219200" y="2190750"/>
            <a:ext cx="1143000" cy="1062641"/>
            <a:chOff x="1790839" y="3667957"/>
            <a:chExt cx="1859138" cy="17729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839" y="3667957"/>
              <a:ext cx="1859138" cy="172177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960111" y="4009926"/>
              <a:ext cx="1486502" cy="1430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V="1">
            <a:off x="639399" y="3090395"/>
            <a:ext cx="452454" cy="1334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2510" y="3322261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face.</a:t>
            </a:r>
          </a:p>
        </p:txBody>
      </p:sp>
    </p:spTree>
    <p:extLst>
      <p:ext uri="{BB962C8B-B14F-4D97-AF65-F5344CB8AC3E}">
        <p14:creationId xmlns:p14="http://schemas.microsoft.com/office/powerpoint/2010/main" val="9967520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2590800" y="2762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Berlin Sans FB" panose="020E0602020502020306" pitchFamily="34" charset="0"/>
              </a:rPr>
              <a:t>Monday,  October 16</a:t>
            </a:r>
            <a:r>
              <a:rPr lang="en-US" sz="3000" baseline="30000" dirty="0">
                <a:latin typeface="Berlin Sans FB" panose="020E0602020502020306" pitchFamily="34" charset="0"/>
              </a:rPr>
              <a:t>th</a:t>
            </a:r>
            <a:r>
              <a:rPr lang="en-US" sz="3000" dirty="0">
                <a:latin typeface="Berlin Sans FB" panose="020E0602020502020306" pitchFamily="34" charset="0"/>
              </a:rPr>
              <a:t> 2025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469529" y="949464"/>
            <a:ext cx="439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4: Our bodies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065108" y="1657350"/>
            <a:ext cx="33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Lesson 1 (1,2,3)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7"/>
          <a:stretch/>
        </p:blipFill>
        <p:spPr>
          <a:xfrm>
            <a:off x="2649125" y="2419350"/>
            <a:ext cx="4150550" cy="2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6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5"/>
          <p:cNvSpPr/>
          <p:nvPr/>
        </p:nvSpPr>
        <p:spPr>
          <a:xfrm>
            <a:off x="228600" y="1609560"/>
            <a:ext cx="3095712" cy="259333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4"/>
          <p:cNvSpPr/>
          <p:nvPr/>
        </p:nvSpPr>
        <p:spPr>
          <a:xfrm>
            <a:off x="5743237" y="2249278"/>
            <a:ext cx="208709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B.  an</a:t>
            </a:r>
          </a:p>
        </p:txBody>
      </p:sp>
      <p:sp>
        <p:nvSpPr>
          <p:cNvPr id="72" name="3"/>
          <p:cNvSpPr/>
          <p:nvPr/>
        </p:nvSpPr>
        <p:spPr>
          <a:xfrm>
            <a:off x="5743237" y="3287442"/>
            <a:ext cx="208709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C. the</a:t>
            </a:r>
          </a:p>
        </p:txBody>
      </p:sp>
      <p:sp>
        <p:nvSpPr>
          <p:cNvPr id="73" name="2"/>
          <p:cNvSpPr/>
          <p:nvPr/>
        </p:nvSpPr>
        <p:spPr>
          <a:xfrm>
            <a:off x="5743237" y="1117262"/>
            <a:ext cx="208709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A.  a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4" y="1816696"/>
            <a:ext cx="1219200" cy="122980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90180" y="3128789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 ear.</a:t>
            </a:r>
          </a:p>
        </p:txBody>
      </p:sp>
    </p:spTree>
    <p:extLst>
      <p:ext uri="{BB962C8B-B14F-4D97-AF65-F5344CB8AC3E}">
        <p14:creationId xmlns:p14="http://schemas.microsoft.com/office/powerpoint/2010/main" val="94345719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5"/>
          <p:cNvSpPr/>
          <p:nvPr/>
        </p:nvSpPr>
        <p:spPr>
          <a:xfrm>
            <a:off x="152400" y="1519296"/>
            <a:ext cx="2909272" cy="2572475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4"/>
          <p:cNvSpPr/>
          <p:nvPr/>
        </p:nvSpPr>
        <p:spPr>
          <a:xfrm>
            <a:off x="5642160" y="1098309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a</a:t>
            </a:r>
          </a:p>
        </p:txBody>
      </p:sp>
      <p:sp>
        <p:nvSpPr>
          <p:cNvPr id="72" name="3"/>
          <p:cNvSpPr/>
          <p:nvPr/>
        </p:nvSpPr>
        <p:spPr>
          <a:xfrm>
            <a:off x="5609109" y="3177127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an</a:t>
            </a:r>
          </a:p>
        </p:txBody>
      </p:sp>
      <p:sp>
        <p:nvSpPr>
          <p:cNvPr id="73" name="2"/>
          <p:cNvSpPr/>
          <p:nvPr/>
        </p:nvSpPr>
        <p:spPr>
          <a:xfrm>
            <a:off x="5639473" y="213771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the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2400300" y="2573424"/>
            <a:ext cx="1771650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/>
              <a:t>Facebook : Bùi Liễu  </a:t>
            </a:r>
          </a:p>
          <a:p>
            <a:r>
              <a:rPr lang="en-US" sz="1013"/>
              <a:t>0968142780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17" y="1572581"/>
            <a:ext cx="879623" cy="111830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28600" y="2805533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 hand.</a:t>
            </a:r>
          </a:p>
        </p:txBody>
      </p:sp>
    </p:spTree>
    <p:extLst>
      <p:ext uri="{BB962C8B-B14F-4D97-AF65-F5344CB8AC3E}">
        <p14:creationId xmlns:p14="http://schemas.microsoft.com/office/powerpoint/2010/main" val="5982018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4"/>
          <p:cNvSpPr/>
          <p:nvPr/>
        </p:nvSpPr>
        <p:spPr>
          <a:xfrm>
            <a:off x="152400" y="1519296"/>
            <a:ext cx="3057916" cy="27380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</a:p>
        </p:txBody>
      </p:sp>
      <p:sp>
        <p:nvSpPr>
          <p:cNvPr id="71" name="3"/>
          <p:cNvSpPr/>
          <p:nvPr/>
        </p:nvSpPr>
        <p:spPr>
          <a:xfrm>
            <a:off x="5598682" y="2841288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a</a:t>
            </a:r>
          </a:p>
        </p:txBody>
      </p:sp>
      <p:sp>
        <p:nvSpPr>
          <p:cNvPr id="73" name="2"/>
          <p:cNvSpPr/>
          <p:nvPr/>
        </p:nvSpPr>
        <p:spPr>
          <a:xfrm>
            <a:off x="5598682" y="1730171"/>
            <a:ext cx="2246873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an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grpSp>
        <p:nvGrpSpPr>
          <p:cNvPr id="2" name="Bùi Liễu"/>
          <p:cNvGrpSpPr/>
          <p:nvPr/>
        </p:nvGrpSpPr>
        <p:grpSpPr>
          <a:xfrm>
            <a:off x="1063619" y="1638312"/>
            <a:ext cx="1295400" cy="1165698"/>
            <a:chOff x="1509570" y="3693468"/>
            <a:chExt cx="1859138" cy="17729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570" y="3693468"/>
              <a:ext cx="1859138" cy="172177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678842" y="4035437"/>
              <a:ext cx="1486502" cy="1430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244203" y="2993689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 face.</a:t>
            </a:r>
          </a:p>
        </p:txBody>
      </p:sp>
    </p:spTree>
    <p:extLst>
      <p:ext uri="{BB962C8B-B14F-4D97-AF65-F5344CB8AC3E}">
        <p14:creationId xmlns:p14="http://schemas.microsoft.com/office/powerpoint/2010/main" val="28751064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sp>
        <p:nvSpPr>
          <p:cNvPr id="73" name="4"/>
          <p:cNvSpPr/>
          <p:nvPr/>
        </p:nvSpPr>
        <p:spPr>
          <a:xfrm>
            <a:off x="5645788" y="1717909"/>
            <a:ext cx="2419728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How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3"/>
          <p:cNvSpPr/>
          <p:nvPr/>
        </p:nvSpPr>
        <p:spPr>
          <a:xfrm>
            <a:off x="228600" y="1519296"/>
            <a:ext cx="3170743" cy="25606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</a:t>
            </a:r>
          </a:p>
        </p:txBody>
      </p:sp>
      <p:sp>
        <p:nvSpPr>
          <p:cNvPr id="71" name="2"/>
          <p:cNvSpPr/>
          <p:nvPr/>
        </p:nvSpPr>
        <p:spPr>
          <a:xfrm>
            <a:off x="5638761" y="2910949"/>
            <a:ext cx="2419728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What’s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" y="1609560"/>
            <a:ext cx="1865852" cy="1162774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28600" y="2805533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this?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eye.</a:t>
            </a:r>
          </a:p>
        </p:txBody>
      </p:sp>
    </p:spTree>
    <p:extLst>
      <p:ext uri="{BB962C8B-B14F-4D97-AF65-F5344CB8AC3E}">
        <p14:creationId xmlns:p14="http://schemas.microsoft.com/office/powerpoint/2010/main" val="5577436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64" y="-95250"/>
            <a:ext cx="9271564" cy="5334000"/>
          </a:xfrm>
          <a:prstGeom prst="rect">
            <a:avLst/>
          </a:prstGeom>
        </p:spPr>
      </p:pic>
      <p:sp>
        <p:nvSpPr>
          <p:cNvPr id="73" name="4"/>
          <p:cNvSpPr/>
          <p:nvPr/>
        </p:nvSpPr>
        <p:spPr>
          <a:xfrm>
            <a:off x="5616169" y="178322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an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63422" y="1149821"/>
            <a:ext cx="856974" cy="603077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40999" y="1065044"/>
            <a:ext cx="930305" cy="669424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4025503" y="3798690"/>
            <a:ext cx="680442" cy="65901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86834" y="1560686"/>
            <a:ext cx="1268990" cy="303693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4030862" y="3793333"/>
            <a:ext cx="578644" cy="59165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4020147" y="3755826"/>
            <a:ext cx="669727" cy="700343"/>
          </a:xfrm>
          <a:prstGeom prst="ellipse">
            <a:avLst/>
          </a:prstGeom>
        </p:spPr>
      </p:pic>
      <p:sp>
        <p:nvSpPr>
          <p:cNvPr id="70" name="3"/>
          <p:cNvSpPr/>
          <p:nvPr/>
        </p:nvSpPr>
        <p:spPr>
          <a:xfrm>
            <a:off x="228600" y="1506050"/>
            <a:ext cx="3170743" cy="257384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2"/>
          <p:cNvSpPr/>
          <p:nvPr/>
        </p:nvSpPr>
        <p:spPr>
          <a:xfrm>
            <a:off x="5639473" y="3009718"/>
            <a:ext cx="1872169" cy="85743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a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966577" y="5544271"/>
            <a:ext cx="688550" cy="437465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482" y="3731624"/>
            <a:ext cx="847037" cy="572693"/>
          </a:xfrm>
          <a:prstGeom prst="rect">
            <a:avLst/>
          </a:prstGeom>
        </p:spPr>
      </p:pic>
      <p:pic>
        <p:nvPicPr>
          <p:cNvPr id="50" name="Bùi Liễu 0968142780"/>
          <p:cNvPicPr>
            <a:picLocks noChangeAspect="1"/>
          </p:cNvPicPr>
          <p:nvPr/>
        </p:nvPicPr>
        <p:blipFill rotWithShape="1">
          <a:blip r:embed="rId11"/>
          <a:srcRect l="29607" t="18860" r="30144" b="12854"/>
          <a:stretch/>
        </p:blipFill>
        <p:spPr>
          <a:xfrm>
            <a:off x="1133051" y="1609560"/>
            <a:ext cx="1462967" cy="139622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74693" y="3005781"/>
            <a:ext cx="3016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 nose.</a:t>
            </a:r>
          </a:p>
        </p:txBody>
      </p:sp>
    </p:spTree>
    <p:extLst>
      <p:ext uri="{BB962C8B-B14F-4D97-AF65-F5344CB8AC3E}">
        <p14:creationId xmlns:p14="http://schemas.microsoft.com/office/powerpoint/2010/main" val="35895383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5250"/>
            <a:ext cx="9296400" cy="533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4106023" y="1615532"/>
            <a:ext cx="465977" cy="110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4353847" y="2274070"/>
            <a:ext cx="436310" cy="43631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4790" y="1910547"/>
            <a:ext cx="4034423" cy="11633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WELL DONE!</a:t>
            </a:r>
            <a:endParaRPr lang="en-US" sz="4500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  <a:latin typeface="Broadway" panose="04040905080B02020502" pitchFamily="82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024" y="3692169"/>
            <a:ext cx="744158" cy="5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4069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8557" y="4159106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1216376" y="34634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4" name="0968142780"/>
          <p:cNvGrpSpPr/>
          <p:nvPr/>
        </p:nvGrpSpPr>
        <p:grpSpPr>
          <a:xfrm>
            <a:off x="3400425" y="914400"/>
            <a:ext cx="4310616" cy="3657600"/>
            <a:chOff x="3587012" y="901562"/>
            <a:chExt cx="5747488" cy="4876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012" y="901562"/>
              <a:ext cx="5252188" cy="48768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7315200" y="2057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934200" y="2438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724400" y="19050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20243" y="2198914"/>
              <a:ext cx="2473863" cy="10886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24300" y="3124200"/>
              <a:ext cx="1034143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Bùi Liễu 0968142780"/>
            <p:cNvSpPr/>
            <p:nvPr/>
          </p:nvSpPr>
          <p:spPr>
            <a:xfrm>
              <a:off x="4343400" y="16764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0968142780"/>
            <p:cNvSpPr/>
            <p:nvPr/>
          </p:nvSpPr>
          <p:spPr>
            <a:xfrm>
              <a:off x="3733800" y="20084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7012" y="29337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 0968142780"/>
            <p:cNvSpPr/>
            <p:nvPr/>
          </p:nvSpPr>
          <p:spPr>
            <a:xfrm>
              <a:off x="8499106" y="222154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0968142780"/>
            <p:cNvSpPr/>
            <p:nvPr/>
          </p:nvSpPr>
          <p:spPr>
            <a:xfrm>
              <a:off x="8953500" y="18179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860290" y="1581215"/>
            <a:ext cx="2326821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073604" y="2467334"/>
            <a:ext cx="2067542" cy="551733"/>
          </a:xfrm>
          <a:prstGeom prst="wedgeRoundRectCallout">
            <a:avLst>
              <a:gd name="adj1" fmla="val -7443"/>
              <a:gd name="adj2" fmla="val 980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vi-VN" sz="2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0968142780"/>
          <p:cNvSpPr/>
          <p:nvPr/>
        </p:nvSpPr>
        <p:spPr>
          <a:xfrm>
            <a:off x="1169083" y="2489153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eye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0968142780"/>
          <p:cNvSpPr/>
          <p:nvPr/>
        </p:nvSpPr>
        <p:spPr>
          <a:xfrm>
            <a:off x="3967716" y="1498613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501190" y="1744539"/>
            <a:ext cx="305282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381319" y="2439080"/>
            <a:ext cx="304856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7084496" y="1904387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7425291" y="1589417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1121790" y="2481665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nose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1185799" y="2498460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hand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1175554" y="2495996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face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1216376" y="2438504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ear</a:t>
            </a:r>
            <a:endParaRPr lang="vi-VN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845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62200" y="2088783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guess!</a:t>
            </a:r>
          </a:p>
        </p:txBody>
      </p:sp>
      <p:pic>
        <p:nvPicPr>
          <p:cNvPr id="6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951" y="971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87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7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14558" r="22614" b="35632"/>
          <a:stretch>
            <a:fillRect/>
          </a:stretch>
        </p:blipFill>
        <p:spPr bwMode="auto">
          <a:xfrm>
            <a:off x="1432320" y="2271712"/>
            <a:ext cx="901304" cy="74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21342" r="27286" b="22708"/>
          <a:stretch>
            <a:fillRect/>
          </a:stretch>
        </p:blipFill>
        <p:spPr bwMode="auto">
          <a:xfrm>
            <a:off x="2226468" y="2434827"/>
            <a:ext cx="747713" cy="8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638" r="28577" b="34460"/>
          <a:stretch>
            <a:fillRect/>
          </a:stretch>
        </p:blipFill>
        <p:spPr bwMode="auto">
          <a:xfrm>
            <a:off x="3280172" y="2271712"/>
            <a:ext cx="675085" cy="8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20538" r="30066" b="33746"/>
          <a:stretch>
            <a:fillRect/>
          </a:stretch>
        </p:blipFill>
        <p:spPr bwMode="auto">
          <a:xfrm>
            <a:off x="3925489" y="2394346"/>
            <a:ext cx="57269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5555" r="24094" b="39412"/>
          <a:stretch>
            <a:fillRect/>
          </a:stretch>
        </p:blipFill>
        <p:spPr bwMode="auto">
          <a:xfrm>
            <a:off x="4419600" y="2343150"/>
            <a:ext cx="777478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1092" r="24809" b="24324"/>
          <a:stretch>
            <a:fillRect/>
          </a:stretch>
        </p:blipFill>
        <p:spPr bwMode="auto">
          <a:xfrm>
            <a:off x="5070870" y="2408634"/>
            <a:ext cx="7953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6247" r="12960"/>
          <a:stretch/>
        </p:blipFill>
        <p:spPr bwMode="auto">
          <a:xfrm>
            <a:off x="5681076" y="1554437"/>
            <a:ext cx="2106350" cy="2732286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26" y="3681685"/>
            <a:ext cx="776874" cy="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0993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6" y="1691140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31018" y="2227516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1431018" y="2753837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1430924" y="3290213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9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16"/>
          <p:cNvSpPr/>
          <p:nvPr/>
        </p:nvSpPr>
        <p:spPr>
          <a:xfrm>
            <a:off x="3810000" y="4075911"/>
            <a:ext cx="187981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 an ear.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041400" y="1286892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407339395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00401" y="270431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2553691" y="1915656"/>
            <a:ext cx="4685309" cy="577800"/>
            <a:chOff x="2179250" y="1913322"/>
            <a:chExt cx="4685309" cy="577800"/>
          </a:xfrm>
        </p:grpSpPr>
        <p:sp>
          <p:nvSpPr>
            <p:cNvPr id="46" name="Bùi Liễu">
              <a:extLst>
                <a:ext uri="{FF2B5EF4-FFF2-40B4-BE49-F238E27FC236}">
                  <a16:creationId xmlns:a16="http://schemas.microsoft.com/office/drawing/2014/main" id="{46B599D9-FFA7-4C47-A0BE-D213D6AA5C2C}"/>
                </a:ext>
              </a:extLst>
            </p:cNvPr>
            <p:cNvSpPr txBox="1">
              <a:spLocks/>
            </p:cNvSpPr>
            <p:nvPr/>
          </p:nvSpPr>
          <p:spPr>
            <a:xfrm>
              <a:off x="3049284" y="1913322"/>
              <a:ext cx="3815275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47" name="Bùi Liễu 0968142780">
              <a:extLst>
                <a:ext uri="{FF2B5EF4-FFF2-40B4-BE49-F238E27FC236}">
                  <a16:creationId xmlns:a16="http://schemas.microsoft.com/office/drawing/2014/main" id="{15314157-FFCC-4338-8E90-D6EBED3E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250" y="2027980"/>
              <a:ext cx="672933" cy="3984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Bùi Liễu 0968142780"/>
          <p:cNvGrpSpPr/>
          <p:nvPr/>
        </p:nvGrpSpPr>
        <p:grpSpPr>
          <a:xfrm>
            <a:off x="2209800" y="1352550"/>
            <a:ext cx="4724401" cy="577800"/>
            <a:chOff x="2177083" y="1380890"/>
            <a:chExt cx="4724401" cy="577800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id="{1AD69F67-5CF8-40A9-9B90-DACE95D4C0CA}"/>
                </a:ext>
              </a:extLst>
            </p:cNvPr>
            <p:cNvSpPr txBox="1">
              <a:spLocks/>
            </p:cNvSpPr>
            <p:nvPr/>
          </p:nvSpPr>
          <p:spPr>
            <a:xfrm>
              <a:off x="2947956" y="1380890"/>
              <a:ext cx="3953528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50" name="Bùi Liễu 0968142780">
              <a:extLst>
                <a:ext uri="{FF2B5EF4-FFF2-40B4-BE49-F238E27FC236}">
                  <a16:creationId xmlns:a16="http://schemas.microsoft.com/office/drawing/2014/main" id="{820CD803-3E49-4E91-B9A3-6BF74BDD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083" y="1428290"/>
              <a:ext cx="696746" cy="45975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Bùi Liễu 0968142780"/>
          <p:cNvGrpSpPr/>
          <p:nvPr/>
        </p:nvGrpSpPr>
        <p:grpSpPr>
          <a:xfrm>
            <a:off x="2264186" y="2486124"/>
            <a:ext cx="2688814" cy="547249"/>
            <a:chOff x="2160282" y="2495550"/>
            <a:chExt cx="2688814" cy="547249"/>
          </a:xfrm>
        </p:grpSpPr>
        <p:sp>
          <p:nvSpPr>
            <p:cNvPr id="72" name="Bùi Liễu">
              <a:extLst>
                <a:ext uri="{FF2B5EF4-FFF2-40B4-BE49-F238E27FC236}">
                  <a16:creationId xmlns:a16="http://schemas.microsoft.com/office/drawing/2014/main" id="{F6CE2E1E-7B97-47EE-95D9-A55FEE26EFEB}"/>
                </a:ext>
              </a:extLst>
            </p:cNvPr>
            <p:cNvSpPr txBox="1">
              <a:spLocks/>
            </p:cNvSpPr>
            <p:nvPr/>
          </p:nvSpPr>
          <p:spPr>
            <a:xfrm>
              <a:off x="2947955" y="2495550"/>
              <a:ext cx="1901141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73" name="Bùi Liễu 0968142780">
              <a:extLst>
                <a:ext uri="{FF2B5EF4-FFF2-40B4-BE49-F238E27FC236}">
                  <a16:creationId xmlns:a16="http://schemas.microsoft.com/office/drawing/2014/main" id="{BB05EBAF-8B6E-477C-914C-FD37F6390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82" y="2547128"/>
              <a:ext cx="691901" cy="44555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Bùi Liễu">
            <a:extLst>
              <a:ext uri="{FF2B5EF4-FFF2-40B4-BE49-F238E27FC236}">
                <a16:creationId xmlns:a16="http://schemas.microsoft.com/office/drawing/2014/main" id="{EE4D5ED2-3054-4F0A-89F9-D20273F9801F}"/>
              </a:ext>
            </a:extLst>
          </p:cNvPr>
          <p:cNvSpPr txBox="1">
            <a:spLocks/>
          </p:cNvSpPr>
          <p:nvPr/>
        </p:nvSpPr>
        <p:spPr>
          <a:xfrm>
            <a:off x="3423725" y="2984550"/>
            <a:ext cx="3129475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800" dirty="0">
              <a:latin typeface="Berlin Sans FB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05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7" y="1691140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4948" y="486394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18873" y="3310466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1431019" y="2753837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1428727" y="2219027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10" name="Prostokąt 16"/>
          <p:cNvSpPr/>
          <p:nvPr/>
        </p:nvSpPr>
        <p:spPr>
          <a:xfrm>
            <a:off x="3886200" y="3943350"/>
            <a:ext cx="1804468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a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hand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27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5994583" y="248313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3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91978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838200" y="1801049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836002" y="2831086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832128" y="2323376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838200" y="3353413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nose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10" name="Prostokąt 16"/>
          <p:cNvSpPr/>
          <p:nvPr/>
        </p:nvSpPr>
        <p:spPr>
          <a:xfrm>
            <a:off x="3962400" y="3943350"/>
            <a:ext cx="1658596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a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face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27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423239" y="152885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3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4200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066801" y="1809750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069093" y="2346126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1069093" y="2872447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1066801" y="3433093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10" name="Prostokąt 16"/>
          <p:cNvSpPr/>
          <p:nvPr/>
        </p:nvSpPr>
        <p:spPr>
          <a:xfrm>
            <a:off x="3886200" y="4019550"/>
            <a:ext cx="174836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an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eye</a:t>
            </a: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344741" y="1244127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4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9550" y="4144985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9311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6" y="1691140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31018" y="2227516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nose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1431018" y="2753837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1430924" y="3290213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9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16"/>
          <p:cNvSpPr/>
          <p:nvPr/>
        </p:nvSpPr>
        <p:spPr>
          <a:xfrm>
            <a:off x="3810000" y="4075911"/>
            <a:ext cx="185095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0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a </a:t>
            </a:r>
            <a:r>
              <a:rPr lang="es-ES" sz="30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nose</a:t>
            </a: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20827258">
            <a:off x="6595615" y="166137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42803518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95" y="295495"/>
            <a:ext cx="8458200" cy="451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141431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Good 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28850" y="1600200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/>
              <a:t>Facebook : Bùi Liễu  </a:t>
            </a:r>
          </a:p>
          <a:p>
            <a:r>
              <a:rPr lang="en-US" sz="1013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2775362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52800" y="742950"/>
            <a:ext cx="2420243" cy="61004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Homelink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970309" y="2296722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ight Arrow 3"/>
          <p:cNvSpPr/>
          <p:nvPr/>
        </p:nvSpPr>
        <p:spPr>
          <a:xfrm>
            <a:off x="970309" y="35623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1433589" y="2000250"/>
            <a:ext cx="7042898" cy="188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9784084"/>
      </p:ext>
    </p:extLst>
  </p:cSld>
  <p:clrMapOvr>
    <a:masterClrMapping/>
  </p:clrMapOvr>
  <p:transition spd="slow">
    <p:check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00300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3186997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/>
          <a:stretch/>
        </p:blipFill>
        <p:spPr>
          <a:xfrm>
            <a:off x="317962" y="1140379"/>
            <a:ext cx="4311188" cy="2796983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794521" y="318659"/>
            <a:ext cx="52153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8" name="0968142780"/>
          <p:cNvSpPr txBox="1">
            <a:spLocks/>
          </p:cNvSpPr>
          <p:nvPr/>
        </p:nvSpPr>
        <p:spPr>
          <a:xfrm>
            <a:off x="1174379" y="4857750"/>
            <a:ext cx="4877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/ sentences to listen.</a:t>
            </a:r>
          </a:p>
        </p:txBody>
      </p:sp>
      <p:pic>
        <p:nvPicPr>
          <p:cNvPr id="9" name="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22" y="438150"/>
            <a:ext cx="453544" cy="385151"/>
          </a:xfrm>
          <a:prstGeom prst="rect">
            <a:avLst/>
          </a:prstGeom>
        </p:spPr>
      </p:pic>
      <p:pic>
        <p:nvPicPr>
          <p:cNvPr id="10" name="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r="1709"/>
          <a:stretch/>
        </p:blipFill>
        <p:spPr>
          <a:xfrm>
            <a:off x="4572000" y="1157004"/>
            <a:ext cx="4267200" cy="2832974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3030215" y="4138836"/>
            <a:ext cx="296141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2891045" y="4138836"/>
            <a:ext cx="3293201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2590800" y="4138836"/>
            <a:ext cx="411114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90601" y="1169403"/>
            <a:ext cx="2667000" cy="53526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5" name="Bùi Liễu 0968142780"/>
          <p:cNvSpPr/>
          <p:nvPr/>
        </p:nvSpPr>
        <p:spPr>
          <a:xfrm>
            <a:off x="5085534" y="1236084"/>
            <a:ext cx="1848666" cy="53526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9" name="Bùi Liễu 0968142780"/>
          <p:cNvSpPr/>
          <p:nvPr/>
        </p:nvSpPr>
        <p:spPr>
          <a:xfrm>
            <a:off x="7303580" y="1351524"/>
            <a:ext cx="1532393" cy="53526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5" name="Bùi Liễu"/>
          <p:cNvSpPr/>
          <p:nvPr/>
        </p:nvSpPr>
        <p:spPr>
          <a:xfrm>
            <a:off x="989513" y="1152177"/>
            <a:ext cx="2669177" cy="54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a game!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0968142780"/>
          <p:cNvSpPr/>
          <p:nvPr/>
        </p:nvSpPr>
        <p:spPr>
          <a:xfrm>
            <a:off x="7285818" y="1362838"/>
            <a:ext cx="1705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t’s a nose.</a:t>
            </a:r>
          </a:p>
        </p:txBody>
      </p:sp>
      <p:sp>
        <p:nvSpPr>
          <p:cNvPr id="12" name="0968142780"/>
          <p:cNvSpPr/>
          <p:nvPr/>
        </p:nvSpPr>
        <p:spPr>
          <a:xfrm>
            <a:off x="5028385" y="1284423"/>
            <a:ext cx="1962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What’s this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782375" y="1105478"/>
            <a:ext cx="607702" cy="53526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Bùi Liễu"/>
          <p:cNvSpPr/>
          <p:nvPr/>
        </p:nvSpPr>
        <p:spPr>
          <a:xfrm>
            <a:off x="3710708" y="1067616"/>
            <a:ext cx="813261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0968142780">
            <a:extLst>
              <a:ext uri="{FF2B5EF4-FFF2-40B4-BE49-F238E27FC236}">
                <a16:creationId xmlns:a16="http://schemas.microsoft.com/office/drawing/2014/main" id="{41C6BCCB-4F98-ABF5-3E54-3F5707726D49}"/>
              </a:ext>
            </a:extLst>
          </p:cNvPr>
          <p:cNvSpPr/>
          <p:nvPr/>
        </p:nvSpPr>
        <p:spPr>
          <a:xfrm>
            <a:off x="340073" y="1437033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0968142780">
            <a:extLst>
              <a:ext uri="{FF2B5EF4-FFF2-40B4-BE49-F238E27FC236}">
                <a16:creationId xmlns:a16="http://schemas.microsoft.com/office/drawing/2014/main" id="{7843F5A9-576A-0A12-5882-783A73633722}"/>
              </a:ext>
            </a:extLst>
          </p:cNvPr>
          <p:cNvSpPr/>
          <p:nvPr/>
        </p:nvSpPr>
        <p:spPr>
          <a:xfrm>
            <a:off x="4603022" y="1426038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969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t's play a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's th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's a 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5" grpId="0"/>
      <p:bldP spid="11" grpId="0"/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52600" y="1885951"/>
            <a:ext cx="641985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371877820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 txBox="1"/>
          <p:nvPr/>
        </p:nvSpPr>
        <p:spPr>
          <a:xfrm>
            <a:off x="960688" y="331929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6038" r="15815"/>
          <a:stretch/>
        </p:blipFill>
        <p:spPr>
          <a:xfrm>
            <a:off x="1857051" y="882885"/>
            <a:ext cx="2908033" cy="3746265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B2CBD1C1-1C5F-4463-A720-AD23790B6B9B}"/>
              </a:ext>
            </a:extLst>
          </p:cNvPr>
          <p:cNvSpPr/>
          <p:nvPr/>
        </p:nvSpPr>
        <p:spPr>
          <a:xfrm>
            <a:off x="5055483" y="2522298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ˈbɒd.ɪ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D67F97E1-8715-4542-85A8-816B59A7E1F1}"/>
              </a:ext>
            </a:extLst>
          </p:cNvPr>
          <p:cNvSpPr/>
          <p:nvPr/>
        </p:nvSpPr>
        <p:spPr>
          <a:xfrm>
            <a:off x="4747409" y="1571625"/>
            <a:ext cx="291465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6545212B-CE30-47C6-BC52-FD9D1C17FC5F}"/>
              </a:ext>
            </a:extLst>
          </p:cNvPr>
          <p:cNvSpPr/>
          <p:nvPr/>
        </p:nvSpPr>
        <p:spPr>
          <a:xfrm>
            <a:off x="5319216" y="3135081"/>
            <a:ext cx="1771036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cơ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68A3D-220A-4C60-B5C1-EEB551801251}"/>
              </a:ext>
            </a:extLst>
          </p:cNvPr>
          <p:cNvSpPr/>
          <p:nvPr/>
        </p:nvSpPr>
        <p:spPr>
          <a:xfrm>
            <a:off x="1295400" y="4861734"/>
            <a:ext cx="3143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8339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d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-2482" r="27217" b="2482"/>
          <a:stretch/>
        </p:blipFill>
        <p:spPr>
          <a:xfrm>
            <a:off x="2009279" y="1209766"/>
            <a:ext cx="2450117" cy="2531314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61D85B33-EB5D-48B0-B508-C3C99016AB32}"/>
              </a:ext>
            </a:extLst>
          </p:cNvPr>
          <p:cNvSpPr/>
          <p:nvPr/>
        </p:nvSpPr>
        <p:spPr>
          <a:xfrm>
            <a:off x="4953000" y="2387885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feɪs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45E884A8-53C6-4F58-8ABB-4BA4FBDFA12A}"/>
              </a:ext>
            </a:extLst>
          </p:cNvPr>
          <p:cNvSpPr/>
          <p:nvPr/>
        </p:nvSpPr>
        <p:spPr>
          <a:xfrm>
            <a:off x="4652682" y="1504950"/>
            <a:ext cx="291465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3EC43851-29C4-4501-9D35-66BA5F245557}"/>
              </a:ext>
            </a:extLst>
          </p:cNvPr>
          <p:cNvSpPr/>
          <p:nvPr/>
        </p:nvSpPr>
        <p:spPr>
          <a:xfrm>
            <a:off x="5405617" y="2967200"/>
            <a:ext cx="1393267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626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839</Words>
  <Application>Microsoft Office PowerPoint</Application>
  <PresentationFormat>On-screen Show (16:9)</PresentationFormat>
  <Paragraphs>309</Paragraphs>
  <Slides>56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Calibri</vt:lpstr>
      <vt:lpstr>Broadway</vt:lpstr>
      <vt:lpstr>Comic Sans MS</vt:lpstr>
      <vt:lpstr>Berlin Sans FB Demi</vt:lpstr>
      <vt:lpstr>Berlin Sans FB</vt:lpstr>
      <vt:lpstr>Tahoma</vt:lpstr>
      <vt:lpstr>Wingdings</vt:lpstr>
      <vt:lpstr>Arial</vt:lpstr>
      <vt:lpstr>Century Gothic</vt:lpstr>
      <vt:lpstr> gothic Century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Tiểu học Nam Thành</cp:lastModifiedBy>
  <cp:revision>238</cp:revision>
  <dcterms:created xsi:type="dcterms:W3CDTF">2006-08-16T00:00:00Z</dcterms:created>
  <dcterms:modified xsi:type="dcterms:W3CDTF">2026-04-12T01:54:55Z</dcterms:modified>
</cp:coreProperties>
</file>