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sldIdLst>
    <p:sldId id="389" r:id="rId2"/>
    <p:sldId id="256" r:id="rId3"/>
    <p:sldId id="257" r:id="rId4"/>
    <p:sldId id="258" r:id="rId5"/>
    <p:sldId id="259" r:id="rId6"/>
    <p:sldId id="260" r:id="rId7"/>
    <p:sldId id="297" r:id="rId8"/>
    <p:sldId id="348" r:id="rId9"/>
    <p:sldId id="349" r:id="rId10"/>
    <p:sldId id="350" r:id="rId11"/>
    <p:sldId id="351" r:id="rId12"/>
    <p:sldId id="352" r:id="rId13"/>
    <p:sldId id="353" r:id="rId14"/>
    <p:sldId id="375" r:id="rId15"/>
    <p:sldId id="382" r:id="rId16"/>
    <p:sldId id="292" r:id="rId17"/>
    <p:sldId id="383" r:id="rId18"/>
    <p:sldId id="298" r:id="rId19"/>
    <p:sldId id="299" r:id="rId20"/>
    <p:sldId id="385" r:id="rId21"/>
    <p:sldId id="384" r:id="rId22"/>
    <p:sldId id="308" r:id="rId23"/>
    <p:sldId id="318" r:id="rId24"/>
    <p:sldId id="378" r:id="rId25"/>
    <p:sldId id="379" r:id="rId26"/>
    <p:sldId id="380" r:id="rId27"/>
    <p:sldId id="381" r:id="rId28"/>
    <p:sldId id="319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9" r:id="rId42"/>
    <p:sldId id="346" r:id="rId43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3"/>
    <a:srgbClr val="F57B17"/>
    <a:srgbClr val="DA5F14"/>
    <a:srgbClr val="DE6E58"/>
    <a:srgbClr val="E8653C"/>
    <a:srgbClr val="EC7D5A"/>
    <a:srgbClr val="F68D36"/>
    <a:srgbClr val="FFEFD9"/>
    <a:srgbClr val="FBC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D2CD-7358-4FB9-9401-D3AF68058AEE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286A0-5A33-45C4-9AA0-B80B9BFC5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04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286A0-5A33-45C4-9AA0-B80B9BFC5937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05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286A0-5A33-45C4-9AA0-B80B9BFC5937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1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286A0-5A33-45C4-9AA0-B80B9BFC5937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171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286A0-5A33-45C4-9AA0-B80B9BFC5937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58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1111" r="621" b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4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0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2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openxmlformats.org/officeDocument/2006/relationships/image" Target="../media/image2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2.wav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9.wav"/><Relationship Id="rId7" Type="http://schemas.openxmlformats.org/officeDocument/2006/relationships/image" Target="../media/image2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2.wav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30.png"/><Relationship Id="rId4" Type="http://schemas.openxmlformats.org/officeDocument/2006/relationships/audio" Target="../media/audio10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3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3.tiff"/><Relationship Id="rId3" Type="http://schemas.openxmlformats.org/officeDocument/2006/relationships/audio" Target="../media/audio23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3.tiff"/><Relationship Id="rId3" Type="http://schemas.openxmlformats.org/officeDocument/2006/relationships/audio" Target="../media/audio23.wav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3.tiff"/><Relationship Id="rId3" Type="http://schemas.openxmlformats.org/officeDocument/2006/relationships/audio" Target="../media/audio23.wav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4.png"/><Relationship Id="rId12" Type="http://schemas.openxmlformats.org/officeDocument/2006/relationships/image" Target="../media/image72.png"/><Relationship Id="rId2" Type="http://schemas.openxmlformats.org/officeDocument/2006/relationships/audio" Target="../media/media3.wav"/><Relationship Id="rId16" Type="http://schemas.openxmlformats.org/officeDocument/2006/relationships/image" Target="../media/image63.tiff"/><Relationship Id="rId1" Type="http://schemas.microsoft.com/office/2007/relationships/media" Target="../media/media3.wav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audio" Target="../media/audio23.wav"/><Relationship Id="rId15" Type="http://schemas.openxmlformats.org/officeDocument/2006/relationships/image" Target="../media/image40.png"/><Relationship Id="rId10" Type="http://schemas.openxmlformats.org/officeDocument/2006/relationships/image" Target="../media/image65.png"/><Relationship Id="rId4" Type="http://schemas.openxmlformats.org/officeDocument/2006/relationships/audio" Target="../media/audio21.wav"/><Relationship Id="rId9" Type="http://schemas.openxmlformats.org/officeDocument/2006/relationships/image" Target="../media/image64.png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4.png"/><Relationship Id="rId12" Type="http://schemas.openxmlformats.org/officeDocument/2006/relationships/image" Target="../media/image66.png"/><Relationship Id="rId2" Type="http://schemas.openxmlformats.org/officeDocument/2006/relationships/audio" Target="../media/media4.wav"/><Relationship Id="rId16" Type="http://schemas.openxmlformats.org/officeDocument/2006/relationships/image" Target="../media/image63.tiff"/><Relationship Id="rId1" Type="http://schemas.microsoft.com/office/2007/relationships/media" Target="../media/media4.wav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audio" Target="../media/audio23.wav"/><Relationship Id="rId15" Type="http://schemas.openxmlformats.org/officeDocument/2006/relationships/image" Target="../media/image40.png"/><Relationship Id="rId10" Type="http://schemas.openxmlformats.org/officeDocument/2006/relationships/image" Target="../media/image65.png"/><Relationship Id="rId4" Type="http://schemas.openxmlformats.org/officeDocument/2006/relationships/audio" Target="../media/audio21.wav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4.png"/><Relationship Id="rId12" Type="http://schemas.openxmlformats.org/officeDocument/2006/relationships/image" Target="../media/image66.png"/><Relationship Id="rId2" Type="http://schemas.openxmlformats.org/officeDocument/2006/relationships/audio" Target="../media/media5.wav"/><Relationship Id="rId16" Type="http://schemas.openxmlformats.org/officeDocument/2006/relationships/image" Target="../media/image63.tiff"/><Relationship Id="rId1" Type="http://schemas.microsoft.com/office/2007/relationships/media" Target="../media/media5.wav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audio" Target="../media/audio23.wav"/><Relationship Id="rId15" Type="http://schemas.openxmlformats.org/officeDocument/2006/relationships/image" Target="../media/image40.png"/><Relationship Id="rId10" Type="http://schemas.openxmlformats.org/officeDocument/2006/relationships/image" Target="../media/image65.png"/><Relationship Id="rId4" Type="http://schemas.openxmlformats.org/officeDocument/2006/relationships/audio" Target="../media/audio21.wav"/><Relationship Id="rId9" Type="http://schemas.openxmlformats.org/officeDocument/2006/relationships/image" Target="../media/image64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3.wav"/><Relationship Id="rId7" Type="http://schemas.openxmlformats.org/officeDocument/2006/relationships/image" Target="../media/image6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3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tif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3.png"/><Relationship Id="rId12" Type="http://schemas.openxmlformats.org/officeDocument/2006/relationships/image" Target="../media/image4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audio" Target="../media/audio23.wav"/><Relationship Id="rId10" Type="http://schemas.openxmlformats.org/officeDocument/2006/relationships/image" Target="../media/image65.png"/><Relationship Id="rId4" Type="http://schemas.openxmlformats.org/officeDocument/2006/relationships/audio" Target="../media/audio21.wav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3.wav"/><Relationship Id="rId7" Type="http://schemas.openxmlformats.org/officeDocument/2006/relationships/image" Target="../media/image6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20" y="4543425"/>
            <a:ext cx="703400" cy="600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1" y="1600200"/>
            <a:ext cx="3486150" cy="2114550"/>
          </a:xfrm>
          <a:prstGeom prst="roundRect">
            <a:avLst/>
          </a:prstGeom>
        </p:spPr>
      </p:pic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F64683D9-B20A-466E-A25F-AC4ACACD3D4E}"/>
              </a:ext>
            </a:extLst>
          </p:cNvPr>
          <p:cNvSpPr/>
          <p:nvPr/>
        </p:nvSpPr>
        <p:spPr>
          <a:xfrm>
            <a:off x="5417775" y="2532573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/>
              <a:t>/</a:t>
            </a:r>
            <a:r>
              <a:rPr lang="vi-VN" sz="2700" dirty="0"/>
              <a:t>ˈ</a:t>
            </a:r>
            <a:r>
              <a:rPr lang="vi-VN" sz="2700" dirty="0" err="1"/>
              <a:t>drɔ</a:t>
            </a:r>
            <a:r>
              <a:rPr lang="vi-VN" sz="2700" dirty="0"/>
              <a:t>ː.</a:t>
            </a:r>
            <a:r>
              <a:rPr lang="vi-VN" sz="2700" dirty="0" err="1"/>
              <a:t>ɪŋ</a:t>
            </a:r>
            <a:r>
              <a:rPr lang="en-US" sz="2700" dirty="0"/>
              <a:t>/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8BC88933-6AFC-45A0-A3FA-4479A563B40D}"/>
              </a:ext>
            </a:extLst>
          </p:cNvPr>
          <p:cNvSpPr/>
          <p:nvPr/>
        </p:nvSpPr>
        <p:spPr>
          <a:xfrm>
            <a:off x="5086350" y="1657351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95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drawing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9FE670CD-5DD9-47A1-99D2-468512CFF358}"/>
              </a:ext>
            </a:extLst>
          </p:cNvPr>
          <p:cNvSpPr/>
          <p:nvPr/>
        </p:nvSpPr>
        <p:spPr>
          <a:xfrm>
            <a:off x="6308997" y="3123087"/>
            <a:ext cx="469360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295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20" y="4543425"/>
            <a:ext cx="703400" cy="600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167"/>
          <a:stretch/>
        </p:blipFill>
        <p:spPr>
          <a:xfrm>
            <a:off x="1257300" y="1428750"/>
            <a:ext cx="3486150" cy="2347510"/>
          </a:xfrm>
          <a:prstGeom prst="roundRect">
            <a:avLst/>
          </a:prstGeom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835E0810-99F8-467E-B665-7AEA798510A7}"/>
              </a:ext>
            </a:extLst>
          </p:cNvPr>
          <p:cNvSpPr/>
          <p:nvPr/>
        </p:nvSpPr>
        <p:spPr>
          <a:xfrm>
            <a:off x="5474925" y="2521566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/>
              <a:t>/</a:t>
            </a:r>
            <a:r>
              <a:rPr lang="vi-VN" sz="2700" dirty="0" err="1"/>
              <a:t>dɑːnsɪŋ</a:t>
            </a:r>
            <a:r>
              <a:rPr lang="en-US" sz="2700" dirty="0"/>
              <a:t>/</a:t>
            </a: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4007DF49-401F-4922-A7E3-C644A96D7EBC}"/>
              </a:ext>
            </a:extLst>
          </p:cNvPr>
          <p:cNvSpPr/>
          <p:nvPr/>
        </p:nvSpPr>
        <p:spPr>
          <a:xfrm>
            <a:off x="5143500" y="1646344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95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dancing</a:t>
            </a:r>
            <a:r>
              <a:rPr lang="vi-VN" sz="495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0FF88FD1-A2EE-43E2-964F-136B0BF63805}"/>
              </a:ext>
            </a:extLst>
          </p:cNvPr>
          <p:cNvSpPr/>
          <p:nvPr/>
        </p:nvSpPr>
        <p:spPr>
          <a:xfrm>
            <a:off x="5904479" y="3143250"/>
            <a:ext cx="1392690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khiêu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825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7452"/>
          <a:stretch/>
        </p:blipFill>
        <p:spPr>
          <a:xfrm>
            <a:off x="1371600" y="1456244"/>
            <a:ext cx="3454012" cy="2130644"/>
          </a:xfrm>
          <a:prstGeom prst="roundRect">
            <a:avLst/>
          </a:prstGeom>
        </p:spPr>
      </p:pic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DCD219AA-7701-4444-9EFB-EF1F71579439}"/>
              </a:ext>
            </a:extLst>
          </p:cNvPr>
          <p:cNvSpPr/>
          <p:nvPr/>
        </p:nvSpPr>
        <p:spPr>
          <a:xfrm>
            <a:off x="5634723" y="2521566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/>
              <a:t>/</a:t>
            </a:r>
            <a:r>
              <a:rPr lang="vi-VN" sz="2700" dirty="0"/>
              <a:t>ˈ</a:t>
            </a:r>
            <a:r>
              <a:rPr lang="vi-VN" sz="2700" dirty="0" err="1"/>
              <a:t>swɪm.ɪŋ</a:t>
            </a:r>
            <a:r>
              <a:rPr lang="en-US" sz="2700" dirty="0"/>
              <a:t>/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31DBCE6A-D465-475D-93B8-23C066D2BBB4}"/>
              </a:ext>
            </a:extLst>
          </p:cNvPr>
          <p:cNvSpPr/>
          <p:nvPr/>
        </p:nvSpPr>
        <p:spPr>
          <a:xfrm>
            <a:off x="5122878" y="1646344"/>
            <a:ext cx="3278172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95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8F1FB27E-8CAE-4BF0-A180-4634F19365EF}"/>
              </a:ext>
            </a:extLst>
          </p:cNvPr>
          <p:cNvSpPr/>
          <p:nvPr/>
        </p:nvSpPr>
        <p:spPr>
          <a:xfrm>
            <a:off x="6460223" y="3112080"/>
            <a:ext cx="600807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168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3755649" y="21332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3487610" y="1047777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Flowchart: Alternate Process 7"/>
          <p:cNvSpPr/>
          <p:nvPr/>
        </p:nvSpPr>
        <p:spPr>
          <a:xfrm>
            <a:off x="6315682" y="1028700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Flowchart: Alternate Process 10"/>
          <p:cNvSpPr/>
          <p:nvPr/>
        </p:nvSpPr>
        <p:spPr>
          <a:xfrm>
            <a:off x="1985381" y="3113109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4" name="Flowchart: Alternate Process 13"/>
          <p:cNvSpPr/>
          <p:nvPr/>
        </p:nvSpPr>
        <p:spPr>
          <a:xfrm>
            <a:off x="4984133" y="3113109"/>
            <a:ext cx="2142518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2" y="1250852"/>
            <a:ext cx="1656233" cy="1143977"/>
          </a:xfrm>
          <a:prstGeom prst="round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8003"/>
          <a:stretch/>
        </p:blipFill>
        <p:spPr>
          <a:xfrm>
            <a:off x="2245677" y="3254217"/>
            <a:ext cx="1674546" cy="1151134"/>
          </a:xfrm>
          <a:prstGeom prst="roundRect">
            <a:avLst/>
          </a:prstGeom>
        </p:spPr>
      </p:pic>
      <p:pic>
        <p:nvPicPr>
          <p:cNvPr id="17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86" y="3254217"/>
            <a:ext cx="1632010" cy="1154467"/>
          </a:xfrm>
          <a:prstGeom prst="round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71" y="1250853"/>
            <a:ext cx="1527614" cy="1096430"/>
          </a:xfrm>
          <a:prstGeom prst="roundRect">
            <a:avLst/>
          </a:prstGeom>
        </p:spPr>
      </p:pic>
      <p:sp>
        <p:nvSpPr>
          <p:cNvPr id="21" name="Flowchart: Alternate Process 20"/>
          <p:cNvSpPr/>
          <p:nvPr/>
        </p:nvSpPr>
        <p:spPr>
          <a:xfrm>
            <a:off x="687884" y="1047777"/>
            <a:ext cx="2218225" cy="178329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22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628" y="1109890"/>
            <a:ext cx="1784855" cy="1339388"/>
          </a:xfrm>
          <a:prstGeom prst="rect">
            <a:avLst/>
          </a:prstGeom>
        </p:spPr>
      </p:pic>
      <p:sp>
        <p:nvSpPr>
          <p:cNvPr id="28" name="Facebook: Bùi Liễu">
            <a:extLst>
              <a:ext uri="{FF2B5EF4-FFF2-40B4-BE49-F238E27FC236}">
                <a16:creationId xmlns:a16="http://schemas.microsoft.com/office/drawing/2014/main" id="{B9241E48-1B71-4C2B-A6B7-E1C7F71F38C0}"/>
              </a:ext>
            </a:extLst>
          </p:cNvPr>
          <p:cNvSpPr/>
          <p:nvPr/>
        </p:nvSpPr>
        <p:spPr>
          <a:xfrm>
            <a:off x="927575" y="2392580"/>
            <a:ext cx="1738841" cy="42127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id="{DEA2AB8E-FD5E-4881-A62C-6001B1F77779}"/>
              </a:ext>
            </a:extLst>
          </p:cNvPr>
          <p:cNvSpPr/>
          <p:nvPr/>
        </p:nvSpPr>
        <p:spPr>
          <a:xfrm>
            <a:off x="3755649" y="2382407"/>
            <a:ext cx="1738841" cy="42127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singing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acebook: Bùi Liễu">
            <a:extLst>
              <a:ext uri="{FF2B5EF4-FFF2-40B4-BE49-F238E27FC236}">
                <a16:creationId xmlns:a16="http://schemas.microsoft.com/office/drawing/2014/main" id="{AAC07438-120A-43D5-A30E-BD9B058F6682}"/>
              </a:ext>
            </a:extLst>
          </p:cNvPr>
          <p:cNvSpPr/>
          <p:nvPr/>
        </p:nvSpPr>
        <p:spPr>
          <a:xfrm>
            <a:off x="2245678" y="4409933"/>
            <a:ext cx="1738841" cy="42127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dancing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307B24B7-B5F8-411D-A679-27A016715A29}"/>
              </a:ext>
            </a:extLst>
          </p:cNvPr>
          <p:cNvSpPr/>
          <p:nvPr/>
        </p:nvSpPr>
        <p:spPr>
          <a:xfrm>
            <a:off x="5099838" y="4409933"/>
            <a:ext cx="2014390" cy="42127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088C1EF3-64B3-47E7-8E5E-D41021A42D43}"/>
              </a:ext>
            </a:extLst>
          </p:cNvPr>
          <p:cNvSpPr/>
          <p:nvPr/>
        </p:nvSpPr>
        <p:spPr>
          <a:xfrm>
            <a:off x="6593359" y="2379710"/>
            <a:ext cx="1738841" cy="42127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drawing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748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685555" y="1479298"/>
            <a:ext cx="18288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372101" y="1479298"/>
            <a:ext cx="232953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3139911" y="389209"/>
            <a:ext cx="2864182" cy="675186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050" b="1" dirty="0">
                <a:solidFill>
                  <a:srgbClr val="F57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685556" y="2163886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singing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376913" y="2165098"/>
            <a:ext cx="1709688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BFC35CFC-53F9-43E1-80DD-2C33261A6BDF}"/>
              </a:ext>
            </a:extLst>
          </p:cNvPr>
          <p:cNvSpPr/>
          <p:nvPr/>
        </p:nvSpPr>
        <p:spPr>
          <a:xfrm>
            <a:off x="2685555" y="2848474"/>
            <a:ext cx="18288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drawing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89BE40A0-9BDD-4FF5-A112-8DAB8CFAC082}"/>
              </a:ext>
            </a:extLst>
          </p:cNvPr>
          <p:cNvSpPr/>
          <p:nvPr/>
        </p:nvSpPr>
        <p:spPr>
          <a:xfrm>
            <a:off x="5372101" y="2848474"/>
            <a:ext cx="232953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C9EB1E53-C368-4B69-A1CE-E4FA61FD8230}"/>
              </a:ext>
            </a:extLst>
          </p:cNvPr>
          <p:cNvSpPr/>
          <p:nvPr/>
        </p:nvSpPr>
        <p:spPr>
          <a:xfrm>
            <a:off x="2685556" y="3534274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dancing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5CD78026-09C3-4EC1-9547-87E8416A1779}"/>
              </a:ext>
            </a:extLst>
          </p:cNvPr>
          <p:cNvSpPr/>
          <p:nvPr/>
        </p:nvSpPr>
        <p:spPr>
          <a:xfrm>
            <a:off x="5376913" y="3535486"/>
            <a:ext cx="1709688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khiêu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CD2747EE-48C3-4AD5-AD72-FABBB8F3EA68}"/>
              </a:ext>
            </a:extLst>
          </p:cNvPr>
          <p:cNvSpPr/>
          <p:nvPr/>
        </p:nvSpPr>
        <p:spPr>
          <a:xfrm>
            <a:off x="2685555" y="4217650"/>
            <a:ext cx="259327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4495E1F5-D9C1-49AA-93F9-FE30F8BDB349}"/>
              </a:ext>
            </a:extLst>
          </p:cNvPr>
          <p:cNvSpPr/>
          <p:nvPr/>
        </p:nvSpPr>
        <p:spPr>
          <a:xfrm>
            <a:off x="5376913" y="4218862"/>
            <a:ext cx="1709688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39" y="2006748"/>
            <a:ext cx="936100" cy="646574"/>
          </a:xfrm>
          <a:prstGeom prst="roundRect">
            <a:avLst/>
          </a:prstGeom>
        </p:spPr>
      </p:pic>
      <p:pic>
        <p:nvPicPr>
          <p:cNvPr id="17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8003"/>
          <a:stretch/>
        </p:blipFill>
        <p:spPr>
          <a:xfrm>
            <a:off x="1347339" y="3442684"/>
            <a:ext cx="946450" cy="650618"/>
          </a:xfrm>
          <a:prstGeom prst="roundRect">
            <a:avLst/>
          </a:prstGeom>
        </p:spPr>
      </p:pic>
      <p:pic>
        <p:nvPicPr>
          <p:cNvPr id="18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08" y="4184878"/>
            <a:ext cx="922408" cy="652502"/>
          </a:xfrm>
          <a:prstGeom prst="roundRect">
            <a:avLst/>
          </a:prstGeom>
        </p:spPr>
      </p:pic>
      <p:pic>
        <p:nvPicPr>
          <p:cNvPr id="1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29" y="2733041"/>
            <a:ext cx="931960" cy="619700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4914" y="1187274"/>
            <a:ext cx="985790" cy="7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nc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wimm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3" grpId="0"/>
      <p:bldP spid="13" grpId="1"/>
      <p:bldP spid="14" grpId="0"/>
      <p:bldP spid="7" grpId="0"/>
      <p:bldP spid="7" grpId="1"/>
      <p:bldP spid="8" grpId="0"/>
      <p:bldP spid="9" grpId="0"/>
      <p:bldP spid="9" grpId="1"/>
      <p:bldP spid="10" grpId="0"/>
      <p:bldP spid="11" grpId="0"/>
      <p:bldP spid="11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23372"/>
          <a:stretch/>
        </p:blipFill>
        <p:spPr>
          <a:xfrm>
            <a:off x="990600" y="895350"/>
            <a:ext cx="6711808" cy="3865716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990600" y="2571750"/>
            <a:ext cx="6858000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</a:rPr>
              <a:t>Checking vocabulary </a:t>
            </a:r>
          </a:p>
        </p:txBody>
      </p:sp>
    </p:spTree>
    <p:extLst>
      <p:ext uri="{BB962C8B-B14F-4D97-AF65-F5344CB8AC3E}">
        <p14:creationId xmlns:p14="http://schemas.microsoft.com/office/powerpoint/2010/main" val="416751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500" b="1" dirty="0" err="1">
                <a:latin typeface="Comic Sans MS" panose="030F0702030302020204" pitchFamily="66" charset="0"/>
              </a:rPr>
              <a:t>drawing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14651" y="1485901"/>
            <a:ext cx="3085700" cy="2018963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497356" y="441314"/>
            <a:ext cx="4143376" cy="3958930"/>
          </a:xfrm>
          <a:prstGeom prst="pie">
            <a:avLst>
              <a:gd name="adj1" fmla="val 21257888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5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283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500" b="1" dirty="0" err="1">
                <a:latin typeface="Comic Sans MS" panose="030F0702030302020204" pitchFamily="66" charset="0"/>
              </a:rPr>
              <a:t>singing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57550" y="1543051"/>
            <a:ext cx="2841517" cy="1847936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2857500" y="488349"/>
            <a:ext cx="3971926" cy="3844630"/>
          </a:xfrm>
          <a:prstGeom prst="pie">
            <a:avLst>
              <a:gd name="adj1" fmla="val 21149801"/>
              <a:gd name="adj2" fmla="val 1794186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439956" y="515355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3147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500" b="1" dirty="0" err="1">
                <a:latin typeface="Comic Sans MS" panose="030F0702030302020204" pitchFamily="66" charset="0"/>
              </a:rPr>
              <a:t>hobby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089" y="1257300"/>
            <a:ext cx="3257550" cy="2444976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2566176" y="525290"/>
            <a:ext cx="4143376" cy="3958930"/>
          </a:xfrm>
          <a:prstGeom prst="pie">
            <a:avLst>
              <a:gd name="adj1" fmla="val 21332594"/>
              <a:gd name="adj2" fmla="val 1789785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121444" y="400052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167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500" b="1" dirty="0" err="1">
                <a:latin typeface="Comic Sans MS" panose="030F0702030302020204" pitchFamily="66" charset="0"/>
              </a:rPr>
              <a:t>dancing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7502" y="1432554"/>
            <a:ext cx="3262463" cy="2049030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>
            <a:off x="2497356" y="477605"/>
            <a:ext cx="4143376" cy="3958930"/>
          </a:xfrm>
          <a:prstGeom prst="pie">
            <a:avLst>
              <a:gd name="adj1" fmla="val 21279595"/>
              <a:gd name="adj2" fmla="val 1786123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" y="275795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802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302002" y="1544981"/>
            <a:ext cx="11976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302002" y="594176"/>
            <a:ext cx="72713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Berlin Sans FB Demi" panose="020E0802020502020306" pitchFamily="34" charset="0"/>
              </a:rPr>
              <a:t>Tuesday, October 27</a:t>
            </a:r>
            <a:r>
              <a:rPr lang="en-US" sz="3300" baseline="30000" dirty="0">
                <a:latin typeface="Berlin Sans FB Demi" panose="020E0802020502020306" pitchFamily="34" charset="0"/>
              </a:rPr>
              <a:t>th </a:t>
            </a:r>
            <a:r>
              <a:rPr lang="en-US" sz="3300" dirty="0">
                <a:latin typeface="Berlin Sans FB Demi" panose="020E0802020502020306" pitchFamily="34" charset="0"/>
              </a:rPr>
              <a:t> 2025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2460260" y="1628739"/>
            <a:ext cx="457200" cy="409568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849618" y="1255012"/>
            <a:ext cx="4767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hobbies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401091" y="2127782"/>
            <a:ext cx="33185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Berlin Sans FB Demi" panose="020E0802020502020306" pitchFamily="34" charset="0"/>
              </a:rPr>
              <a:t>Lesson 1(1,2,3)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56" y="2676757"/>
            <a:ext cx="3283519" cy="21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361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500" b="1" dirty="0" err="1">
                <a:latin typeface="Comic Sans MS" panose="030F0702030302020204" pitchFamily="66" charset="0"/>
              </a:rPr>
              <a:t>swimming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7502" y="1432554"/>
            <a:ext cx="3262462" cy="2049030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>
            <a:off x="2628900" y="400050"/>
            <a:ext cx="4143376" cy="3958930"/>
          </a:xfrm>
          <a:prstGeom prst="pie">
            <a:avLst>
              <a:gd name="adj1" fmla="val 21291638"/>
              <a:gd name="adj2" fmla="val 1786123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" y="275795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7153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457201"/>
            <a:ext cx="4486275" cy="448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3250" y="2284840"/>
            <a:ext cx="33147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B060402020202020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9529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97018" y="1645975"/>
            <a:ext cx="4357124" cy="1171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your hobby?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71501" y="862250"/>
            <a:ext cx="42162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2" indent="-342892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200650" y="1504228"/>
            <a:ext cx="356860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(Sở thích của bạn là gì?)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295254" y="2045108"/>
            <a:ext cx="256672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________)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3787067" y="230768"/>
            <a:ext cx="23022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53178" y="3178670"/>
            <a:ext cx="2146678" cy="860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2748781"/>
            <a:ext cx="3452776" cy="222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93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712319" y="254995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2" name="Facebook: 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5" end="2559.6621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74029"/>
            <a:ext cx="390815" cy="313298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369499" y="1877719"/>
            <a:ext cx="3089601" cy="539120"/>
          </a:xfrm>
          <a:prstGeom prst="wedgeRoundRectCallout">
            <a:avLst>
              <a:gd name="adj1" fmla="val -46604"/>
              <a:gd name="adj2" fmla="val 10363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your hobby?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961779" y="2890300"/>
            <a:ext cx="1811558" cy="539120"/>
          </a:xfrm>
          <a:prstGeom prst="wedgeRoundRectCallout">
            <a:avLst>
              <a:gd name="adj1" fmla="val -5784"/>
              <a:gd name="adj2" fmla="val 127026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______.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91606" y="1152105"/>
            <a:ext cx="4514849" cy="3611181"/>
          </a:xfrm>
          <a:prstGeom prst="roundRect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ounded Rectangle 18"/>
          <p:cNvSpPr/>
          <p:nvPr/>
        </p:nvSpPr>
        <p:spPr>
          <a:xfrm>
            <a:off x="3901345" y="2615482"/>
            <a:ext cx="2047686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70879" y="2612809"/>
            <a:ext cx="1952618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drawing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1951" y="4318067"/>
            <a:ext cx="1958928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dancing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62355" y="4318067"/>
            <a:ext cx="1694618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swimming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04" y="1418901"/>
            <a:ext cx="1681106" cy="1266139"/>
          </a:xfrm>
          <a:prstGeom prst="round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51" y="1406750"/>
            <a:ext cx="1718408" cy="1266139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34" y="3104577"/>
            <a:ext cx="1718408" cy="1232461"/>
          </a:xfrm>
          <a:prstGeom prst="round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054541" y="1358296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97593" y="1401307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97593" y="3152830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50">
            <a:extLst>
              <a:ext uri="{FF2B5EF4-FFF2-40B4-BE49-F238E27FC236}">
                <a16:creationId xmlns:a16="http://schemas.microsoft.com/office/drawing/2014/main" id="{D4DB3C15-AD42-486A-B059-66A256F8A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19" y="3084520"/>
            <a:ext cx="1738104" cy="1235246"/>
          </a:xfrm>
          <a:prstGeom prst="roundRect">
            <a:avLst/>
          </a:prstGeom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E872961C-0ABE-4CC3-AC82-3610A4098E9A}"/>
              </a:ext>
            </a:extLst>
          </p:cNvPr>
          <p:cNvSpPr/>
          <p:nvPr/>
        </p:nvSpPr>
        <p:spPr>
          <a:xfrm>
            <a:off x="1298321" y="4061648"/>
            <a:ext cx="1815562" cy="762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hat’s = what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t’s = it is</a:t>
            </a:r>
          </a:p>
        </p:txBody>
      </p:sp>
      <p:sp>
        <p:nvSpPr>
          <p:cNvPr id="25" name="Oval 24"/>
          <p:cNvSpPr/>
          <p:nvPr/>
        </p:nvSpPr>
        <p:spPr>
          <a:xfrm>
            <a:off x="6120757" y="3128314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440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9B253B-1FDB-4499-B9C0-FAD11DA27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054568"/>
            <a:ext cx="2514600" cy="1721908"/>
          </a:xfrm>
          <a:prstGeom prst="round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 flipH="1">
            <a:off x="6252046" y="410503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863767" y="3278977"/>
            <a:ext cx="3616880" cy="536552"/>
          </a:xfrm>
          <a:prstGeom prst="wedgeRoundRectCallout">
            <a:avLst>
              <a:gd name="adj1" fmla="val -61355"/>
              <a:gd name="adj2" fmla="val -76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hobby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22825" y="4842398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540816" y="4000501"/>
            <a:ext cx="2285309" cy="536552"/>
          </a:xfrm>
          <a:prstGeom prst="wedgeRoundRectCallout">
            <a:avLst>
              <a:gd name="adj1" fmla="val 65297"/>
              <a:gd name="adj2" fmla="val 150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singing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1943100" y="3245893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08872" y="2547578"/>
            <a:ext cx="154851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92317" y="24872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91335250-95CE-4A4C-901E-DB940DC2CF02}"/>
              </a:ext>
            </a:extLst>
          </p:cNvPr>
          <p:cNvSpPr/>
          <p:nvPr/>
        </p:nvSpPr>
        <p:spPr>
          <a:xfrm>
            <a:off x="1345624" y="1376437"/>
            <a:ext cx="3454976" cy="539120"/>
          </a:xfrm>
          <a:prstGeom prst="wedgeRoundRectCallout">
            <a:avLst>
              <a:gd name="adj1" fmla="val -43226"/>
              <a:gd name="adj2" fmla="val 91188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your hobby?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07A6BD4-166B-4B87-95FB-440A2BF526B2}"/>
              </a:ext>
            </a:extLst>
          </p:cNvPr>
          <p:cNvSpPr/>
          <p:nvPr/>
        </p:nvSpPr>
        <p:spPr>
          <a:xfrm>
            <a:off x="2061881" y="2136561"/>
            <a:ext cx="2192519" cy="539120"/>
          </a:xfrm>
          <a:prstGeom prst="wedgeRoundRectCallout">
            <a:avLst>
              <a:gd name="adj1" fmla="val -23"/>
              <a:gd name="adj2" fmla="val 92459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74389" y="1054568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9B253B-1FDB-4499-B9C0-FAD11DA27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b="1088"/>
          <a:stretch/>
        </p:blipFill>
        <p:spPr>
          <a:xfrm>
            <a:off x="5200650" y="1111718"/>
            <a:ext cx="2514600" cy="1721908"/>
          </a:xfrm>
          <a:prstGeom prst="round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1924196" y="3399766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863767" y="3407170"/>
            <a:ext cx="3616880" cy="536552"/>
          </a:xfrm>
          <a:prstGeom prst="wedgeRoundRectCallout">
            <a:avLst>
              <a:gd name="adj1" fmla="val -61355"/>
              <a:gd name="adj2" fmla="val -76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hobby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543300" y="4129405"/>
            <a:ext cx="2339974" cy="536552"/>
          </a:xfrm>
          <a:prstGeom prst="wedgeRoundRectCallout">
            <a:avLst>
              <a:gd name="adj1" fmla="val 65297"/>
              <a:gd name="adj2" fmla="val 150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drawing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>
            <a:off x="6309196" y="4222939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08872" y="2604728"/>
            <a:ext cx="154851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92317" y="24872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91335250-95CE-4A4C-901E-DB940DC2CF02}"/>
              </a:ext>
            </a:extLst>
          </p:cNvPr>
          <p:cNvSpPr/>
          <p:nvPr/>
        </p:nvSpPr>
        <p:spPr>
          <a:xfrm>
            <a:off x="1345624" y="1433587"/>
            <a:ext cx="3454976" cy="539120"/>
          </a:xfrm>
          <a:prstGeom prst="wedgeRoundRectCallout">
            <a:avLst>
              <a:gd name="adj1" fmla="val -43226"/>
              <a:gd name="adj2" fmla="val 91188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your hobby?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07A6BD4-166B-4B87-95FB-440A2BF526B2}"/>
              </a:ext>
            </a:extLst>
          </p:cNvPr>
          <p:cNvSpPr/>
          <p:nvPr/>
        </p:nvSpPr>
        <p:spPr>
          <a:xfrm>
            <a:off x="2061881" y="2193711"/>
            <a:ext cx="2192519" cy="539120"/>
          </a:xfrm>
          <a:prstGeom prst="wedgeRoundRectCallout">
            <a:avLst>
              <a:gd name="adj1" fmla="val -23"/>
              <a:gd name="adj2" fmla="val 92459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74389" y="1054568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1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9B253B-1FDB-4499-B9C0-FAD11DA27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362"/>
          <a:stretch/>
        </p:blipFill>
        <p:spPr>
          <a:xfrm>
            <a:off x="5200650" y="1111718"/>
            <a:ext cx="2514600" cy="1721908"/>
          </a:xfrm>
          <a:prstGeom prst="round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 flipH="1">
            <a:off x="6252046" y="4259744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863767" y="3464320"/>
            <a:ext cx="3616880" cy="536552"/>
          </a:xfrm>
          <a:prstGeom prst="wedgeRoundRectCallout">
            <a:avLst>
              <a:gd name="adj1" fmla="val -61355"/>
              <a:gd name="adj2" fmla="val -76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hobby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543300" y="4186555"/>
            <a:ext cx="2339974" cy="536552"/>
          </a:xfrm>
          <a:prstGeom prst="wedgeRoundRectCallout">
            <a:avLst>
              <a:gd name="adj1" fmla="val 65297"/>
              <a:gd name="adj2" fmla="val 150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dancing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000250" y="337185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08872" y="2604728"/>
            <a:ext cx="154851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92317" y="24872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91335250-95CE-4A4C-901E-DB940DC2CF02}"/>
              </a:ext>
            </a:extLst>
          </p:cNvPr>
          <p:cNvSpPr/>
          <p:nvPr/>
        </p:nvSpPr>
        <p:spPr>
          <a:xfrm>
            <a:off x="1345624" y="1433587"/>
            <a:ext cx="3454976" cy="539120"/>
          </a:xfrm>
          <a:prstGeom prst="wedgeRoundRectCallout">
            <a:avLst>
              <a:gd name="adj1" fmla="val -43226"/>
              <a:gd name="adj2" fmla="val 91188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your hobby?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07A6BD4-166B-4B87-95FB-440A2BF526B2}"/>
              </a:ext>
            </a:extLst>
          </p:cNvPr>
          <p:cNvSpPr/>
          <p:nvPr/>
        </p:nvSpPr>
        <p:spPr>
          <a:xfrm>
            <a:off x="2061881" y="2193711"/>
            <a:ext cx="2192519" cy="539120"/>
          </a:xfrm>
          <a:prstGeom prst="wedgeRoundRectCallout">
            <a:avLst>
              <a:gd name="adj1" fmla="val -23"/>
              <a:gd name="adj2" fmla="val 92459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74389" y="1054568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9B253B-1FDB-4499-B9C0-FAD11DA27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569"/>
          <a:stretch/>
        </p:blipFill>
        <p:spPr>
          <a:xfrm>
            <a:off x="5200650" y="1111718"/>
            <a:ext cx="2514600" cy="1721908"/>
          </a:xfrm>
          <a:prstGeom prst="round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 flipH="1">
            <a:off x="6558238" y="4250098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863767" y="3464320"/>
            <a:ext cx="3616880" cy="536552"/>
          </a:xfrm>
          <a:prstGeom prst="wedgeRoundRectCallout">
            <a:avLst>
              <a:gd name="adj1" fmla="val -61355"/>
              <a:gd name="adj2" fmla="val -76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What’s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hobby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314700" y="4174423"/>
            <a:ext cx="2797174" cy="536552"/>
          </a:xfrm>
          <a:prstGeom prst="wedgeRoundRectCallout">
            <a:avLst>
              <a:gd name="adj1" fmla="val 65297"/>
              <a:gd name="adj2" fmla="val 150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swimming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1943100" y="342900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540487" y="2571751"/>
            <a:ext cx="183492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92317" y="24872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91335250-95CE-4A4C-901E-DB940DC2CF02}"/>
              </a:ext>
            </a:extLst>
          </p:cNvPr>
          <p:cNvSpPr/>
          <p:nvPr/>
        </p:nvSpPr>
        <p:spPr>
          <a:xfrm>
            <a:off x="1345624" y="1433587"/>
            <a:ext cx="3454976" cy="539120"/>
          </a:xfrm>
          <a:prstGeom prst="wedgeRoundRectCallout">
            <a:avLst>
              <a:gd name="adj1" fmla="val -43226"/>
              <a:gd name="adj2" fmla="val 91188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 your hobby?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07A6BD4-166B-4B87-95FB-440A2BF526B2}"/>
              </a:ext>
            </a:extLst>
          </p:cNvPr>
          <p:cNvSpPr/>
          <p:nvPr/>
        </p:nvSpPr>
        <p:spPr>
          <a:xfrm>
            <a:off x="2061881" y="2193711"/>
            <a:ext cx="2192519" cy="539120"/>
          </a:xfrm>
          <a:prstGeom prst="wedgeRoundRectCallout">
            <a:avLst>
              <a:gd name="adj1" fmla="val -23"/>
              <a:gd name="adj2" fmla="val 92459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______.</a:t>
            </a:r>
            <a:endParaRPr lang="vi-VN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74389" y="1054568"/>
            <a:ext cx="238445" cy="2390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387479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71550"/>
            <a:ext cx="7372350" cy="3934293"/>
          </a:xfrm>
          <a:prstGeom prst="rect">
            <a:avLst/>
          </a:prstGeom>
        </p:spPr>
      </p:pic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751E8924-1D68-4E74-8391-1D261E5FBA06}"/>
              </a:ext>
            </a:extLst>
          </p:cNvPr>
          <p:cNvSpPr/>
          <p:nvPr/>
        </p:nvSpPr>
        <p:spPr>
          <a:xfrm>
            <a:off x="304800" y="1037755"/>
            <a:ext cx="2971800" cy="515495"/>
          </a:xfrm>
          <a:prstGeom prst="wedgeRoundRectCallout">
            <a:avLst>
              <a:gd name="adj1" fmla="val 4097"/>
              <a:gd name="adj2" fmla="val 875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51E8924-1D68-4E74-8391-1D261E5FBA06}"/>
              </a:ext>
            </a:extLst>
          </p:cNvPr>
          <p:cNvSpPr/>
          <p:nvPr/>
        </p:nvSpPr>
        <p:spPr>
          <a:xfrm>
            <a:off x="2286000" y="1602247"/>
            <a:ext cx="2133600" cy="515495"/>
          </a:xfrm>
          <a:prstGeom prst="wedgeRoundRectCallout">
            <a:avLst>
              <a:gd name="adj1" fmla="val 4097"/>
              <a:gd name="adj2" fmla="val 875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5948A7DD-9EEB-437E-ADA6-92DF57BAE112}"/>
              </a:ext>
            </a:extLst>
          </p:cNvPr>
          <p:cNvSpPr txBox="1"/>
          <p:nvPr/>
        </p:nvSpPr>
        <p:spPr>
          <a:xfrm>
            <a:off x="2180924" y="1594522"/>
            <a:ext cx="223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It’s drawing</a:t>
            </a:r>
            <a:endParaRPr lang="vi-VN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701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400051"/>
            <a:ext cx="6091424" cy="4161698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86000" y="1938443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0756021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61608" y="2228851"/>
            <a:ext cx="3249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499619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2068423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90" y="2145917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864675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397" y="2531439"/>
            <a:ext cx="458098" cy="401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830" y="2565367"/>
            <a:ext cx="472525" cy="4170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958" y="2431912"/>
            <a:ext cx="473073" cy="414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7200" y="313437"/>
            <a:ext cx="3907038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63727"/>
            <a:ext cx="2194466" cy="1432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18" y="2781554"/>
            <a:ext cx="998792" cy="998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07" y="2838705"/>
            <a:ext cx="1038983" cy="1038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71" y="2811677"/>
            <a:ext cx="1066010" cy="1066010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1845368" y="4013796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480145" y="4107398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992898" y="4116281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3714750" y="1422582"/>
            <a:ext cx="18859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56" y="4572000"/>
            <a:ext cx="399440" cy="408268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525115" y="2247213"/>
            <a:ext cx="2776163" cy="20227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Bùi Liễu 0968142780"/>
          <p:cNvSpPr/>
          <p:nvPr/>
        </p:nvSpPr>
        <p:spPr>
          <a:xfrm>
            <a:off x="3329936" y="2565367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/>
          <p:cNvSpPr/>
          <p:nvPr/>
        </p:nvSpPr>
        <p:spPr>
          <a:xfrm>
            <a:off x="5996447" y="254924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293008783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1919047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8" y="199654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715299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43913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951" y="2439133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8" y="2395099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514350"/>
            <a:ext cx="2194466" cy="1432602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9" y="2447428"/>
            <a:ext cx="1442437" cy="1369453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13" y="2535971"/>
            <a:ext cx="1301863" cy="1301863"/>
          </a:xfrm>
          <a:prstGeom prst="rect">
            <a:avLst/>
          </a:prstGeom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0" y="2815491"/>
            <a:ext cx="1588884" cy="854794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1845368" y="386441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480145" y="395802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992898" y="396690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3971765" y="1268687"/>
            <a:ext cx="18859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3563773" y="2420140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Bùi Liễu 0968142780"/>
          <p:cNvSpPr/>
          <p:nvPr/>
        </p:nvSpPr>
        <p:spPr>
          <a:xfrm>
            <a:off x="5944331" y="2434142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Bùi Liễu 0968142780"/>
          <p:cNvSpPr/>
          <p:nvPr/>
        </p:nvSpPr>
        <p:spPr>
          <a:xfrm>
            <a:off x="849778" y="239509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14" y="4469434"/>
            <a:ext cx="399440" cy="4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55233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4" y="2130342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8" y="216799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886749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61058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10" y="2520345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0973" y="2594467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85800"/>
            <a:ext cx="2194466" cy="1432602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56" y="2594467"/>
            <a:ext cx="1442437" cy="1369453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27" y="2895678"/>
            <a:ext cx="1109092" cy="973742"/>
          </a:xfrm>
          <a:prstGeom prst="round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1845368" y="403586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80145" y="412947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992898" y="413835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3971765" y="1440137"/>
            <a:ext cx="18859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954585" y="2604831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Bùi Liễu 0968142780"/>
          <p:cNvSpPr/>
          <p:nvPr/>
        </p:nvSpPr>
        <p:spPr>
          <a:xfrm>
            <a:off x="3536818" y="2615785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11" y="2904831"/>
            <a:ext cx="1090100" cy="964588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559508"/>
            <a:ext cx="399440" cy="408268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5968906" y="2615786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688093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2090497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8" y="216799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886749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61058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951" y="2610583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8" y="2566549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85800"/>
            <a:ext cx="2194466" cy="1432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9" y="2618878"/>
            <a:ext cx="1442437" cy="1369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0" y="2986941"/>
            <a:ext cx="1588884" cy="854794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1845368" y="403586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80145" y="412947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992898" y="413835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3909316" y="1449812"/>
            <a:ext cx="18859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849778" y="256654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31" y="2903154"/>
            <a:ext cx="1252087" cy="9353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97" y="4553677"/>
            <a:ext cx="399440" cy="408268"/>
          </a:xfrm>
          <a:prstGeom prst="rect">
            <a:avLst/>
          </a:prstGeom>
        </p:spPr>
      </p:pic>
      <p:sp>
        <p:nvSpPr>
          <p:cNvPr id="21" name="Bùi Liễu 0968142780"/>
          <p:cNvSpPr/>
          <p:nvPr/>
        </p:nvSpPr>
        <p:spPr>
          <a:xfrm>
            <a:off x="3470587" y="2604061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Bùi Liễu 0968142780"/>
          <p:cNvSpPr/>
          <p:nvPr/>
        </p:nvSpPr>
        <p:spPr>
          <a:xfrm>
            <a:off x="5923833" y="2637912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164790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2090497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90" y="216799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886749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3132" y="2566549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5685" y="2560495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8" y="2566549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85800"/>
            <a:ext cx="2194466" cy="1432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02" y="2803627"/>
            <a:ext cx="680824" cy="998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07" y="2860778"/>
            <a:ext cx="1038983" cy="1038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71" y="2833750"/>
            <a:ext cx="1066010" cy="1066010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1845368" y="403586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480145" y="412947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992898" y="413835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25" y="1556961"/>
            <a:ext cx="379355" cy="3041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81" y="4522294"/>
            <a:ext cx="399440" cy="408268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5981176" y="2604831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/>
          <p:cNvSpPr/>
          <p:nvPr/>
        </p:nvSpPr>
        <p:spPr>
          <a:xfrm>
            <a:off x="3361185" y="2578421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Bùi Liễu 0968142780"/>
          <p:cNvSpPr/>
          <p:nvPr/>
        </p:nvSpPr>
        <p:spPr>
          <a:xfrm>
            <a:off x="797763" y="2556103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5128682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2090497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8" y="216799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9" y="1886749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61058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951" y="2610583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8" y="2566549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85800"/>
            <a:ext cx="2194466" cy="1432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19" y="2618878"/>
            <a:ext cx="1442437" cy="1369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13" y="2707421"/>
            <a:ext cx="1301863" cy="1301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0" y="2986941"/>
            <a:ext cx="1588884" cy="854794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1845368" y="403586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480145" y="412947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992898" y="413835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3563773" y="2591590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/>
          <p:cNvSpPr/>
          <p:nvPr/>
        </p:nvSpPr>
        <p:spPr>
          <a:xfrm>
            <a:off x="5944332" y="2642625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Bùi Liễu 0968142780"/>
          <p:cNvSpPr/>
          <p:nvPr/>
        </p:nvSpPr>
        <p:spPr>
          <a:xfrm>
            <a:off x="849778" y="256654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s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67" y="1579652"/>
            <a:ext cx="324626" cy="2602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14" y="4563876"/>
            <a:ext cx="399440" cy="4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613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22" y="2130342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4" y="2167990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55" y="1835506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61058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239" y="2623822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2578420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685800"/>
            <a:ext cx="2194466" cy="1432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05" y="2624751"/>
            <a:ext cx="1442437" cy="1369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0" y="2986941"/>
            <a:ext cx="1588884" cy="854794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1845368" y="4035869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80145" y="4129472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992898" y="4138355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042085" y="2536754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99" y="2836607"/>
            <a:ext cx="1196401" cy="1058649"/>
          </a:xfrm>
          <a:prstGeom prst="rect">
            <a:avLst/>
          </a:prstGeom>
        </p:spPr>
      </p:pic>
      <p:pic>
        <p:nvPicPr>
          <p:cNvPr id="19" name="dra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9" y="1565694"/>
            <a:ext cx="356711" cy="285958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14" y="4535112"/>
            <a:ext cx="399440" cy="408268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3495487" y="2619495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Bùi Liễu 0968142780"/>
          <p:cNvSpPr/>
          <p:nvPr/>
        </p:nvSpPr>
        <p:spPr>
          <a:xfrm>
            <a:off x="835897" y="262474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712612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22" y="2173331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62" y="2173331"/>
            <a:ext cx="2473743" cy="2047858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325" y="2693417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1" y="2649384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3200359" y="342901"/>
            <a:ext cx="2972033" cy="1807346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3234741" y="4118704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5869518" y="4212306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75" y="4278033"/>
            <a:ext cx="399440" cy="40826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79540" y="1382114"/>
            <a:ext cx="2830391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What’s  ____ hobby?</a:t>
            </a:r>
          </a:p>
          <a:p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dancing.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76927" y="3227955"/>
            <a:ext cx="8572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7658" y="3191610"/>
            <a:ext cx="8572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2253989" y="2616389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Bùi Liễu 0968142780"/>
          <p:cNvSpPr/>
          <p:nvPr/>
        </p:nvSpPr>
        <p:spPr>
          <a:xfrm>
            <a:off x="4853313" y="2668701"/>
            <a:ext cx="2314873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785463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76" y="2002822"/>
            <a:ext cx="2444978" cy="2406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" y="2265658"/>
            <a:ext cx="2353891" cy="199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20" y="2291404"/>
            <a:ext cx="2473743" cy="1970365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4" y="2785744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951" y="2785744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8" y="2741710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8" y="860961"/>
            <a:ext cx="2194466" cy="1432602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1845368" y="4211030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80145" y="4304633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130070" y="4371224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dra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9" y="1740855"/>
            <a:ext cx="356711" cy="285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3245358" y="457200"/>
            <a:ext cx="2972033" cy="1883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93785" y="1533527"/>
            <a:ext cx="2818406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 is your</a:t>
            </a:r>
            <a:r>
              <a:rPr lang="en-US" sz="16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hobby?</a:t>
            </a:r>
          </a:p>
          <a:p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singing.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39100" y="3313607"/>
            <a:ext cx="984548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65749" y="3325610"/>
            <a:ext cx="80071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16708" y="3250627"/>
            <a:ext cx="1194817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53" y="4503919"/>
            <a:ext cx="399440" cy="408268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896385" y="2601752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Bùi Liễu 0968142780"/>
          <p:cNvSpPr/>
          <p:nvPr/>
        </p:nvSpPr>
        <p:spPr>
          <a:xfrm>
            <a:off x="3507289" y="2785744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Bùi Liễu 0968142780"/>
          <p:cNvSpPr/>
          <p:nvPr/>
        </p:nvSpPr>
        <p:spPr>
          <a:xfrm>
            <a:off x="6112691" y="2715544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322780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96" y="2506544"/>
            <a:ext cx="2473743" cy="1970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02" y="2171701"/>
            <a:ext cx="2444978" cy="2406626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939" y="2905103"/>
            <a:ext cx="480060" cy="420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319" y="2900681"/>
            <a:ext cx="480060" cy="42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Bùi liễu 0968142780"/>
          <p:cNvSpPr/>
          <p:nvPr/>
        </p:nvSpPr>
        <p:spPr>
          <a:xfrm>
            <a:off x="2811426" y="4474137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365796" y="4461927"/>
            <a:ext cx="336034" cy="3252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7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3077044" y="253504"/>
            <a:ext cx="3152306" cy="19022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70398" y="1345426"/>
            <a:ext cx="2662532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What’s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____?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swimming.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54359" y="3483674"/>
            <a:ext cx="8572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32929" y="3448961"/>
            <a:ext cx="8572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8285" y="3447329"/>
            <a:ext cx="857250" cy="45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1738286" y="2945499"/>
            <a:ext cx="2482315" cy="14574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4" t="33363" r="3197" b="29971"/>
          <a:stretch/>
        </p:blipFill>
        <p:spPr>
          <a:xfrm>
            <a:off x="8190533" y="4578327"/>
            <a:ext cx="504634" cy="387032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5266702" y="2900681"/>
            <a:ext cx="2234000" cy="15335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321210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074502" y="3812825"/>
            <a:ext cx="2621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Touch your hair! </a:t>
            </a:r>
            <a:endParaRPr lang="vi-VN" sz="2400"/>
          </a:p>
        </p:txBody>
      </p:sp>
      <p:sp>
        <p:nvSpPr>
          <p:cNvPr id="3" name="Bùi Liễu 0968142780"/>
          <p:cNvSpPr/>
          <p:nvPr/>
        </p:nvSpPr>
        <p:spPr>
          <a:xfrm>
            <a:off x="2889262" y="316050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400" dirty="0">
                <a:solidFill>
                  <a:srgbClr val="000000"/>
                </a:solidFill>
              </a:rPr>
              <a:t>ars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055557" y="3614847"/>
            <a:ext cx="2545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Touch your ears! 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038349" y="4099714"/>
            <a:ext cx="2630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Touch your ears!  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6475041" y="3353757"/>
            <a:ext cx="85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hair. 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5070105" y="4243685"/>
            <a:ext cx="246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Touch your hair! </a:t>
            </a:r>
          </a:p>
        </p:txBody>
      </p:sp>
      <p:sp>
        <p:nvSpPr>
          <p:cNvPr id="8" name="Bùi Liễu 0968142780"/>
          <p:cNvSpPr txBox="1">
            <a:spLocks/>
          </p:cNvSpPr>
          <p:nvPr/>
        </p:nvSpPr>
        <p:spPr>
          <a:xfrm>
            <a:off x="971551" y="361837"/>
            <a:ext cx="2056610" cy="47231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086851" y="3153180"/>
            <a:ext cx="1058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Ears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3785879" y="3167833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ears.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5807171" y="3364058"/>
            <a:ext cx="767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hair,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113980" y="3369054"/>
            <a:ext cx="818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Hair,</a:t>
            </a:r>
          </a:p>
        </p:txBody>
      </p:sp>
      <p:pic>
        <p:nvPicPr>
          <p:cNvPr id="13" name="chant karaoke Ears and hair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530.0764"/>
                    <p14:bmk name="Bookmark 2" time="6681.868"/>
                    <p14:bmk name="Bookmark 3" time="8929.368"/>
                    <p14:bmk name="Bookmark 4" time="11139.368"/>
                    <p14:bmk name="Bookmark 5" time="15329.368"/>
                    <p14:bmk name="Bookmark 6" time="19909.368"/>
                    <p14:bmk name="Bookmark 7" time="21969.368"/>
                    <p14:bmk name="Bookmark 8" time="24179.368"/>
                    <p14:bmk name="Bookmark 9" time="26439.368"/>
                    <p14:bmk name="Bookmark 10" time="30629.368"/>
                  </p14:bmkLst>
                </p14:media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b="13204"/>
          <a:stretch/>
        </p:blipFill>
        <p:spPr>
          <a:xfrm>
            <a:off x="3170018" y="350002"/>
            <a:ext cx="938462" cy="799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3362" r="59000" b="21376"/>
          <a:stretch/>
        </p:blipFill>
        <p:spPr>
          <a:xfrm>
            <a:off x="1980100" y="1281883"/>
            <a:ext cx="2222727" cy="188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1" t="57609" r="8999" b="-1"/>
          <a:stretch/>
        </p:blipFill>
        <p:spPr>
          <a:xfrm>
            <a:off x="5088017" y="1533997"/>
            <a:ext cx="2006844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56950"/>
      </p:ext>
    </p:extLst>
  </p:cSld>
  <p:clrMapOvr>
    <a:masterClrMapping/>
  </p:clrMapOvr>
  <p:transition spd="slow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05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7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05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57200"/>
            <a:ext cx="8220595" cy="418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457200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141431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195133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429000" y="666750"/>
            <a:ext cx="2420243" cy="61004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Homelink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24001" y="22669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ight Arrow 3"/>
          <p:cNvSpPr/>
          <p:nvPr/>
        </p:nvSpPr>
        <p:spPr>
          <a:xfrm>
            <a:off x="1524001" y="3581254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2133601" y="2038350"/>
            <a:ext cx="670559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and the model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418046279"/>
      </p:ext>
    </p:extLst>
  </p:cSld>
  <p:clrMapOvr>
    <a:masterClrMapping/>
  </p:clrMapOvr>
  <p:transition spd="slow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7" y="74295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1" y="2400300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8702" y="4171950"/>
            <a:ext cx="1485899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97422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81676" y="235560"/>
            <a:ext cx="27345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61" y="1794689"/>
            <a:ext cx="570305" cy="536758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90" y="1257300"/>
            <a:ext cx="550087" cy="56196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617851" y="1819260"/>
            <a:ext cx="3771899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3617850" y="128115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617851" y="2400300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14" y="2449999"/>
            <a:ext cx="541991" cy="514053"/>
          </a:xfrm>
          <a:prstGeom prst="rect">
            <a:avLst/>
          </a:prstGeom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561041" y="3617607"/>
            <a:ext cx="280001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3585478" y="2971800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563839" y="4231554"/>
            <a:ext cx="2797211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760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800101" y="349953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452481"/>
            <a:ext cx="377219" cy="302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227694"/>
            <a:ext cx="4448695" cy="2825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19" y="1391056"/>
            <a:ext cx="4301837" cy="2654418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3524267" y="4177466"/>
            <a:ext cx="2268715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3287474" y="4177466"/>
            <a:ext cx="264849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3056277" y="4171951"/>
            <a:ext cx="326150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081557-8CC6-4DC2-865E-FD0F16F55E3E}"/>
              </a:ext>
            </a:extLst>
          </p:cNvPr>
          <p:cNvSpPr/>
          <p:nvPr/>
        </p:nvSpPr>
        <p:spPr>
          <a:xfrm>
            <a:off x="5372101" y="866001"/>
            <a:ext cx="4576157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013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958D0-1FC9-47AE-9419-595EB1254E88}"/>
              </a:ext>
            </a:extLst>
          </p:cNvPr>
          <p:cNvSpPr/>
          <p:nvPr/>
        </p:nvSpPr>
        <p:spPr>
          <a:xfrm>
            <a:off x="686443" y="1215044"/>
            <a:ext cx="2708495" cy="547722"/>
          </a:xfrm>
          <a:prstGeom prst="roundRect">
            <a:avLst/>
          </a:prstGeom>
          <a:solidFill>
            <a:srgbClr val="FF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9B45EC-A0C3-4083-AF3C-DD2F32BB5854}"/>
              </a:ext>
            </a:extLst>
          </p:cNvPr>
          <p:cNvSpPr/>
          <p:nvPr/>
        </p:nvSpPr>
        <p:spPr>
          <a:xfrm>
            <a:off x="5011130" y="1313402"/>
            <a:ext cx="3332771" cy="547722"/>
          </a:xfrm>
          <a:prstGeom prst="roundRect">
            <a:avLst/>
          </a:prstGeom>
          <a:solidFill>
            <a:srgbClr val="FF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F3379E-F42F-45FD-87E7-9AA9D91AF4E9}"/>
              </a:ext>
            </a:extLst>
          </p:cNvPr>
          <p:cNvSpPr/>
          <p:nvPr/>
        </p:nvSpPr>
        <p:spPr>
          <a:xfrm>
            <a:off x="6125944" y="3587944"/>
            <a:ext cx="1257300" cy="356924"/>
          </a:xfrm>
          <a:prstGeom prst="roundRect">
            <a:avLst/>
          </a:prstGeom>
          <a:solidFill>
            <a:srgbClr val="FF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CE8A93-68AC-4A9D-8E16-3530A4493889}"/>
              </a:ext>
            </a:extLst>
          </p:cNvPr>
          <p:cNvSpPr/>
          <p:nvPr/>
        </p:nvSpPr>
        <p:spPr>
          <a:xfrm>
            <a:off x="3086101" y="1823029"/>
            <a:ext cx="1497691" cy="547722"/>
          </a:xfrm>
          <a:prstGeom prst="roundRect">
            <a:avLst/>
          </a:prstGeom>
          <a:solidFill>
            <a:srgbClr val="FF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 0968142780"/>
          <p:cNvSpPr/>
          <p:nvPr/>
        </p:nvSpPr>
        <p:spPr>
          <a:xfrm>
            <a:off x="693149" y="1197830"/>
            <a:ext cx="2708495" cy="54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014035" y="1866841"/>
            <a:ext cx="1670414" cy="49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singing.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4270" y="3545806"/>
            <a:ext cx="13607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vi-VN" sz="2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4983481" y="1391056"/>
            <a:ext cx="35931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b="1" dirty="0">
                <a:latin typeface="Arial" panose="020B0604020202020204" pitchFamily="34" charset="0"/>
                <a:cs typeface="Arial" panose="020B0604020202020204" pitchFamily="34" charset="0"/>
              </a:rPr>
              <a:t>What’s your hobby, Ben?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89257CE2-2875-4AE9-9ECF-70228A96D0C6}"/>
              </a:ext>
            </a:extLst>
          </p:cNvPr>
          <p:cNvSpPr txBox="1">
            <a:spLocks/>
          </p:cNvSpPr>
          <p:nvPr/>
        </p:nvSpPr>
        <p:spPr>
          <a:xfrm>
            <a:off x="514350" y="4695413"/>
            <a:ext cx="34861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screen to show 3 questions.</a:t>
            </a:r>
          </a:p>
        </p:txBody>
      </p:sp>
    </p:spTree>
    <p:extLst>
      <p:ext uri="{BB962C8B-B14F-4D97-AF65-F5344CB8AC3E}">
        <p14:creationId xmlns:p14="http://schemas.microsoft.com/office/powerpoint/2010/main" val="37397300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5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5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71700" y="1943100"/>
            <a:ext cx="53721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2613155706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20" y="4543425"/>
            <a:ext cx="703400" cy="600075"/>
          </a:xfrm>
          <a:prstGeom prst="rect">
            <a:avLst/>
          </a:prstGeom>
        </p:spPr>
      </p:pic>
      <p:sp>
        <p:nvSpPr>
          <p:cNvPr id="4" name="Bùi Liễu  0968142780"/>
          <p:cNvSpPr txBox="1"/>
          <p:nvPr/>
        </p:nvSpPr>
        <p:spPr>
          <a:xfrm>
            <a:off x="616742" y="344902"/>
            <a:ext cx="22288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20838"/>
            <a:ext cx="3416520" cy="2569543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B8EDE02D-817C-4A01-9583-E47B7D98835E}"/>
              </a:ext>
            </a:extLst>
          </p:cNvPr>
          <p:cNvSpPr/>
          <p:nvPr/>
        </p:nvSpPr>
        <p:spPr>
          <a:xfrm>
            <a:off x="5451575" y="2505332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/>
              <a:t>/</a:t>
            </a:r>
            <a:r>
              <a:rPr lang="vi-VN" sz="2700" dirty="0"/>
              <a:t>ˈ</a:t>
            </a:r>
            <a:r>
              <a:rPr lang="vi-VN" sz="2700" dirty="0" err="1"/>
              <a:t>hɒb.i</a:t>
            </a:r>
            <a:r>
              <a:rPr lang="en-US" sz="2700" dirty="0"/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DEBDA282-D3FE-41C8-8B43-310DF2A1881D}"/>
              </a:ext>
            </a:extLst>
          </p:cNvPr>
          <p:cNvSpPr/>
          <p:nvPr/>
        </p:nvSpPr>
        <p:spPr>
          <a:xfrm>
            <a:off x="5143500" y="1657351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84581404-C7D3-4844-ADF5-E7E2CF80164F}"/>
              </a:ext>
            </a:extLst>
          </p:cNvPr>
          <p:cNvSpPr/>
          <p:nvPr/>
        </p:nvSpPr>
        <p:spPr>
          <a:xfrm>
            <a:off x="5925318" y="3097107"/>
            <a:ext cx="1351011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FB7B0-A18A-4109-8DA0-C6FA6F0D62CA}"/>
              </a:ext>
            </a:extLst>
          </p:cNvPr>
          <p:cNvSpPr/>
          <p:nvPr/>
        </p:nvSpPr>
        <p:spPr>
          <a:xfrm>
            <a:off x="655868" y="4549507"/>
            <a:ext cx="4576157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0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0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876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bb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20" y="4543425"/>
            <a:ext cx="703400" cy="600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-848" r="6711" b="848"/>
          <a:stretch/>
        </p:blipFill>
        <p:spPr>
          <a:xfrm>
            <a:off x="1314450" y="1801427"/>
            <a:ext cx="3371851" cy="1907716"/>
          </a:xfrm>
          <a:prstGeom prst="round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1200150" y="285752"/>
            <a:ext cx="20248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77FBF58-7193-4A6F-97A6-38BA6945A091}"/>
              </a:ext>
            </a:extLst>
          </p:cNvPr>
          <p:cNvSpPr/>
          <p:nvPr/>
        </p:nvSpPr>
        <p:spPr>
          <a:xfrm>
            <a:off x="5303475" y="2521566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sɪŋ.ɪŋ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9AEA872A-C1BC-4385-800D-E430514F584B}"/>
              </a:ext>
            </a:extLst>
          </p:cNvPr>
          <p:cNvSpPr/>
          <p:nvPr/>
        </p:nvSpPr>
        <p:spPr>
          <a:xfrm>
            <a:off x="4972050" y="1646344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95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singing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ED0D6C07-C3A0-4A7B-9384-97F006FFCA7E}"/>
              </a:ext>
            </a:extLst>
          </p:cNvPr>
          <p:cNvSpPr/>
          <p:nvPr/>
        </p:nvSpPr>
        <p:spPr>
          <a:xfrm>
            <a:off x="6136991" y="3112080"/>
            <a:ext cx="584775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904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517</Words>
  <Application>Microsoft Office PowerPoint</Application>
  <PresentationFormat>On-screen Show (16:9)</PresentationFormat>
  <Paragraphs>189</Paragraphs>
  <Slides>42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Comic Sans MS</vt:lpstr>
      <vt:lpstr>Wingdings</vt:lpstr>
      <vt:lpstr>Arial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11</cp:lastModifiedBy>
  <cp:revision>120</cp:revision>
  <dcterms:created xsi:type="dcterms:W3CDTF">2006-08-16T00:00:00Z</dcterms:created>
  <dcterms:modified xsi:type="dcterms:W3CDTF">2026-04-09T16:28:57Z</dcterms:modified>
</cp:coreProperties>
</file>