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06" r:id="rId2"/>
    <p:sldId id="299" r:id="rId3"/>
    <p:sldId id="480" r:id="rId4"/>
    <p:sldId id="507" r:id="rId5"/>
    <p:sldId id="508" r:id="rId6"/>
    <p:sldId id="343" r:id="rId7"/>
    <p:sldId id="452" r:id="rId8"/>
    <p:sldId id="470" r:id="rId9"/>
    <p:sldId id="509" r:id="rId10"/>
    <p:sldId id="500" r:id="rId11"/>
    <p:sldId id="510" r:id="rId12"/>
    <p:sldId id="511" r:id="rId13"/>
    <p:sldId id="512" r:id="rId14"/>
    <p:sldId id="499" r:id="rId15"/>
    <p:sldId id="513" r:id="rId16"/>
    <p:sldId id="514" r:id="rId17"/>
    <p:sldId id="515" r:id="rId18"/>
    <p:sldId id="516" r:id="rId19"/>
    <p:sldId id="517" r:id="rId20"/>
    <p:sldId id="485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90" y="12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Tuấn</a:t>
            </a:r>
            <a:endParaRPr lang="en-US" altLang="en-US" sz="2800" b="1" dirty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046142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3596854" y="3429000"/>
            <a:ext cx="7142584" cy="116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</a:t>
            </a:r>
            <a:r>
              <a:rPr lang="en-US" altLang="en-US" sz="3200" b="1" dirty="0" smtClean="0">
                <a:solidFill>
                  <a:srgbClr val="1713CB"/>
                </a:solidFill>
                <a:cs typeface="Times New Roman" panose="02020603050405020304" pitchFamily="18" charset="0"/>
              </a:rPr>
              <a:t>12:</a:t>
            </a:r>
            <a:r>
              <a:rPr lang="vi-VN" b="1" dirty="0" smtClean="0"/>
              <a:t>- </a:t>
            </a:r>
            <a:r>
              <a:rPr lang="vi-VN" b="1" dirty="0"/>
              <a:t>Ôn tập bài hát:</a:t>
            </a:r>
            <a:r>
              <a:rPr lang="en-US" b="1" dirty="0"/>
              <a:t> </a:t>
            </a:r>
            <a:r>
              <a:rPr lang="vi-VN" b="1" dirty="0" smtClean="0"/>
              <a:t>LỚP </a:t>
            </a:r>
            <a:r>
              <a:rPr lang="vi-VN" b="1" dirty="0"/>
              <a:t>MỘT THÂN YÊU</a:t>
            </a:r>
            <a:endParaRPr lang="en-US" dirty="0"/>
          </a:p>
          <a:p>
            <a:r>
              <a:rPr lang="en-US" b="1" dirty="0"/>
              <a:t>		</a:t>
            </a:r>
            <a:r>
              <a:rPr lang="en-US" b="1" dirty="0" smtClean="0"/>
              <a:t>     </a:t>
            </a:r>
            <a:r>
              <a:rPr lang="vi-VN" b="1" dirty="0" smtClean="0"/>
              <a:t>- </a:t>
            </a:r>
            <a:r>
              <a:rPr lang="vi-VN" b="1" dirty="0"/>
              <a:t>Ôn tập đọc nhạc: BAN NHẠC ĐÔ – RÊ- MI</a:t>
            </a:r>
            <a:endParaRPr lang="en-US" dirty="0"/>
          </a:p>
          <a:p>
            <a:r>
              <a:rPr lang="en-US" b="1" dirty="0"/>
              <a:t>		</a:t>
            </a:r>
            <a:r>
              <a:rPr lang="en-US" b="1" dirty="0" smtClean="0"/>
              <a:t>   </a:t>
            </a:r>
            <a:r>
              <a:rPr lang="vi-VN" b="1" dirty="0" smtClean="0"/>
              <a:t> </a:t>
            </a:r>
            <a:r>
              <a:rPr lang="en-US" b="1" dirty="0" smtClean="0"/>
              <a:t> - </a:t>
            </a:r>
            <a:r>
              <a:rPr lang="vi-VN" b="1" dirty="0" smtClean="0"/>
              <a:t>Vận </a:t>
            </a:r>
            <a:r>
              <a:rPr lang="vi-VN" b="1" dirty="0"/>
              <a:t>dụng </a:t>
            </a:r>
            <a:r>
              <a:rPr lang="vi-VN" b="1" dirty="0" smtClean="0"/>
              <a:t>-</a:t>
            </a:r>
            <a:r>
              <a:rPr lang="en-US" b="1" dirty="0" smtClean="0"/>
              <a:t> </a:t>
            </a:r>
            <a:r>
              <a:rPr lang="vi-VN" b="1" dirty="0" smtClean="0"/>
              <a:t>sáng </a:t>
            </a:r>
            <a:r>
              <a:rPr lang="vi-VN" b="1" dirty="0"/>
              <a:t>tạo: </a:t>
            </a:r>
            <a:r>
              <a:rPr lang="vi-VN" b="1" dirty="0" smtClean="0"/>
              <a:t>TO</a:t>
            </a:r>
            <a:r>
              <a:rPr lang="en-US" b="1" dirty="0" smtClean="0"/>
              <a:t> -</a:t>
            </a:r>
            <a:r>
              <a:rPr lang="vi-VN" b="1" dirty="0" smtClean="0"/>
              <a:t> </a:t>
            </a:r>
            <a:r>
              <a:rPr lang="vi-VN" b="1" dirty="0"/>
              <a:t>NHỎ; CAO – THẤP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56792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7250</TotalTime>
  <Words>194</Words>
  <Application>Microsoft Office PowerPoint</Application>
  <PresentationFormat>Custom</PresentationFormat>
  <Paragraphs>47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ThienIT</cp:lastModifiedBy>
  <cp:revision>604</cp:revision>
  <dcterms:created xsi:type="dcterms:W3CDTF">2010-04-30T18:19:48Z</dcterms:created>
  <dcterms:modified xsi:type="dcterms:W3CDTF">2021-10-01T16:24:54Z</dcterms:modified>
</cp:coreProperties>
</file>