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sldIdLst>
    <p:sldId id="500" r:id="rId2"/>
    <p:sldId id="299" r:id="rId3"/>
    <p:sldId id="480" r:id="rId4"/>
    <p:sldId id="501" r:id="rId5"/>
    <p:sldId id="502" r:id="rId6"/>
    <p:sldId id="519" r:id="rId7"/>
    <p:sldId id="503" r:id="rId8"/>
    <p:sldId id="506" r:id="rId9"/>
    <p:sldId id="505" r:id="rId10"/>
    <p:sldId id="507" r:id="rId11"/>
    <p:sldId id="508" r:id="rId12"/>
    <p:sldId id="509" r:id="rId13"/>
    <p:sldId id="520" r:id="rId14"/>
    <p:sldId id="512" r:id="rId15"/>
    <p:sldId id="515" r:id="rId16"/>
    <p:sldId id="516" r:id="rId17"/>
    <p:sldId id="517" r:id="rId18"/>
    <p:sldId id="518" r:id="rId19"/>
    <p:sldId id="485" r:id="rId20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CC"/>
    <a:srgbClr val="1713CB"/>
    <a:srgbClr val="CCFFFF"/>
    <a:srgbClr val="FF0000"/>
    <a:srgbClr val="66FF66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32" autoAdjust="0"/>
    <p:restoredTop sz="94660"/>
  </p:normalViewPr>
  <p:slideViewPr>
    <p:cSldViewPr>
      <p:cViewPr varScale="1">
        <p:scale>
          <a:sx n="63" d="100"/>
          <a:sy n="63" d="100"/>
        </p:scale>
        <p:origin x="752" y="9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B70BE93-B788-48B4-82B5-0E64CE53C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10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1F49703-B44A-499E-82CD-4D3BC9C80F99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FEA226-B949-4010-8DA3-1EAB58401BA7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C28C7-C487-49AD-8223-7AFF321F5E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88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25E662-93ED-4846-B66A-811C8484D5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877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5D0F9-B8CF-4023-9534-0E0AD5EC67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870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29A1D-78B8-4F72-AB0F-0E28BA65FA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233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4C152-3D21-4D55-976C-A379620F04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57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0BF1B-E24A-4D55-8B71-92242AF2E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11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8FD295-EDFF-4CBD-8F83-333E601CA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60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49F6E-2A4F-4833-B0A8-D3D20F5675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9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E40A6-B83D-4C11-989D-904D59CDD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167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5A581-8E44-46F3-80DF-3B466B9261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22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8DD2C-2664-4F53-A8AE-3881D22FAB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97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69917D-885A-4F69-BAE2-BFC80AE466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77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F44FB5-136D-4F7E-AD42-25BE72BDFC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826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EF775183-4626-435D-82D5-CB85D8290B0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gif"/><Relationship Id="rId5" Type="http://schemas.openxmlformats.org/officeDocument/2006/relationships/image" Target="../media/image23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2.gif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2.gif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4.jpe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9.jpeg"/><Relationship Id="rId11" Type="http://schemas.openxmlformats.org/officeDocument/2006/relationships/image" Target="../media/image2.gif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3 – CHỦ ĐỀ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485775" y="1062038"/>
            <a:ext cx="100012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986088" y="1785938"/>
            <a:ext cx="75723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</a:rPr>
              <a:t>NHỮNG BÔNG HOA NHỮNG BÀI CA</a:t>
            </a:r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414963" y="1071563"/>
            <a:ext cx="32146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NHẠC</a:t>
            </a:r>
            <a:endParaRPr lang="en-US" altLang="en-US" sz="40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143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15363" r="9921" b="62990"/>
          <a:stretch>
            <a:fillRect/>
          </a:stretch>
        </p:blipFill>
        <p:spPr bwMode="auto">
          <a:xfrm>
            <a:off x="4914900" y="1143000"/>
            <a:ext cx="6000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0" descr="Nhạc sĩ Hoàng Long 'Nhạc thiếu nhi phải viết bằng cái tâm' | baotintuc.vn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r="8499"/>
          <a:stretch>
            <a:fillRect/>
          </a:stretch>
        </p:blipFill>
        <p:spPr bwMode="auto">
          <a:xfrm>
            <a:off x="0" y="0"/>
            <a:ext cx="505777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-19050" y="6143625"/>
            <a:ext cx="505777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Nhạc sĩ: Hoàng Long</a:t>
            </a:r>
          </a:p>
        </p:txBody>
      </p:sp>
      <p:pic>
        <p:nvPicPr>
          <p:cNvPr id="12293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1032" r="15892" b="85721"/>
          <a:stretch>
            <a:fillRect/>
          </a:stretch>
        </p:blipFill>
        <p:spPr bwMode="auto">
          <a:xfrm>
            <a:off x="5286375" y="214313"/>
            <a:ext cx="54149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1032" r="15892" b="85721"/>
          <a:stretch>
            <a:fillRect/>
          </a:stretch>
        </p:blipFill>
        <p:spPr bwMode="auto">
          <a:xfrm>
            <a:off x="5286375" y="214313"/>
            <a:ext cx="54149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0" y="1285875"/>
            <a:ext cx="712946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271588" y="357188"/>
            <a:ext cx="23574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pic>
        <p:nvPicPr>
          <p:cNvPr id="13319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15363" r="9921" b="62990"/>
          <a:stretch>
            <a:fillRect/>
          </a:stretch>
        </p:blipFill>
        <p:spPr bwMode="auto">
          <a:xfrm>
            <a:off x="4914900" y="1143000"/>
            <a:ext cx="6000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GHE NHẠC NHỮNG BÔNG HOA NHỮNG BÀI 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6240" y="3846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8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MẪU NHỮNG BÔNG HOA NHỮNG BÀI CA - CHỦ ĐỀ 3 - THẮP SÁNG TƯƠNG LAI - ÂM NHẠC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0969103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00150" y="2571750"/>
            <a:ext cx="85375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 THEO NHỊP</a:t>
            </a:r>
          </a:p>
        </p:txBody>
      </p:sp>
      <p:pic>
        <p:nvPicPr>
          <p:cNvPr id="14342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Rectangle 7"/>
          <p:cNvSpPr>
            <a:spLocks noChangeArrowheads="1"/>
          </p:cNvSpPr>
          <p:nvPr/>
        </p:nvSpPr>
        <p:spPr bwMode="auto">
          <a:xfrm>
            <a:off x="1200150" y="1214438"/>
            <a:ext cx="85010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NHỮNG BÔNG HOA NHỮNG BÀI CA</a:t>
            </a:r>
          </a:p>
          <a:p>
            <a:pPr algn="r"/>
            <a:r>
              <a:rPr lang="en-US" altLang="en-US" sz="2400" b="1" i="1">
                <a:cs typeface="Times New Roman" panose="02020603050405020304" pitchFamily="18" charset="0"/>
              </a:rPr>
              <a:t>Hoàng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0" y="285750"/>
            <a:ext cx="7129463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15363" r="9921" b="62990"/>
          <a:stretch>
            <a:fillRect/>
          </a:stretch>
        </p:blipFill>
        <p:spPr bwMode="auto">
          <a:xfrm>
            <a:off x="4914900" y="1143000"/>
            <a:ext cx="6000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1032" r="15892" b="85721"/>
          <a:stretch>
            <a:fillRect/>
          </a:stretch>
        </p:blipFill>
        <p:spPr bwMode="auto">
          <a:xfrm>
            <a:off x="5272088" y="285750"/>
            <a:ext cx="54149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NHẠC NHỮNG BÔNG HOA NHỮNG BÀI 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66556" y="12228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485775" y="1062038"/>
            <a:ext cx="1014412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1128713" y="214313"/>
            <a:ext cx="314325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FF00"/>
                </a:solidFill>
                <a:cs typeface="Times New Roman" panose="02020603050405020304" pitchFamily="18" charset="0"/>
              </a:rPr>
              <a:t>GIÁO DỤC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643188"/>
            <a:ext cx="7750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Ý THÍCH </a:t>
            </a:r>
          </a:p>
        </p:txBody>
      </p:sp>
      <p:pic>
        <p:nvPicPr>
          <p:cNvPr id="1741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Rectangle 7"/>
          <p:cNvSpPr>
            <a:spLocks noChangeArrowheads="1"/>
          </p:cNvSpPr>
          <p:nvPr/>
        </p:nvSpPr>
        <p:spPr bwMode="auto">
          <a:xfrm>
            <a:off x="1200150" y="1214438"/>
            <a:ext cx="85010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NHỮNG BÔNG HOA NHỮNG BÀI CA</a:t>
            </a:r>
          </a:p>
          <a:p>
            <a:pPr algn="r"/>
            <a:r>
              <a:rPr lang="en-US" altLang="en-US" sz="2400" b="1" i="1">
                <a:cs typeface="Times New Roman" panose="02020603050405020304" pitchFamily="18" charset="0"/>
              </a:rPr>
              <a:t>Hoàng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0" y="285750"/>
            <a:ext cx="7129463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15363" r="9921" b="62990"/>
          <a:stretch>
            <a:fillRect/>
          </a:stretch>
        </p:blipFill>
        <p:spPr bwMode="auto">
          <a:xfrm>
            <a:off x="4914900" y="1143000"/>
            <a:ext cx="6000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1032" r="15892" b="85721"/>
          <a:stretch>
            <a:fillRect/>
          </a:stretch>
        </p:blipFill>
        <p:spPr bwMode="auto">
          <a:xfrm>
            <a:off x="5272088" y="285750"/>
            <a:ext cx="54149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NHẠC NHỮNG BÔNG HOA NHỮNG BÀI 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18448" y="114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485775" y="1214438"/>
            <a:ext cx="101441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3843338" y="1000125"/>
            <a:ext cx="2571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nhạc:</a:t>
            </a:r>
          </a:p>
        </p:txBody>
      </p:sp>
      <p:pic>
        <p:nvPicPr>
          <p:cNvPr id="1946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3914775" y="1928813"/>
            <a:ext cx="26431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9466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3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914900" y="1404938"/>
            <a:ext cx="4572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129088" y="2571750"/>
            <a:ext cx="6429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NHỮNG BÔNG HOA NHỮNG BÀI 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9" grpId="0"/>
      <p:bldP spid="20490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714375"/>
            <a:ext cx="5222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10778">
            <a:off x="6188869" y="4620419"/>
            <a:ext cx="10541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BAN NHẠC ĐÔ – RÊ - MI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429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XEM TRANH ĐOÁN TÊN BÀI ĐỌC NHẠC</a:t>
            </a:r>
            <a:endParaRPr lang="en-US" alt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1037"/>
                    <a:ext cx="266015" cy="4086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0446" y="1321037"/>
                    <a:ext cx="253427" cy="4086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1573" y="1321037"/>
                    <a:ext cx="271889" cy="4086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0323" y="1321037"/>
                    <a:ext cx="246714" cy="4086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2429" y="1321037"/>
                    <a:ext cx="263497" cy="4086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796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734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1124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2531" y="1321037"/>
                    <a:ext cx="22909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8064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8492" y="1321037"/>
                    <a:ext cx="203077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4832"/>
                    <a:ext cx="220700" cy="4067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8680" y="1324832"/>
                    <a:ext cx="202238" cy="4067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4771" y="1324832"/>
                    <a:ext cx="268532" cy="4067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1143" y="1324832"/>
                    <a:ext cx="226574" cy="4067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4927" y="1324832"/>
                    <a:ext cx="227413" cy="4067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1859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8300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7889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0625" y="1326732"/>
                    <a:ext cx="26097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7695" y="1326732"/>
                    <a:ext cx="26433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9872" y="1326732"/>
                    <a:ext cx="24503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20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1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857375"/>
            <a:ext cx="7572375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3414713" y="1106488"/>
            <a:ext cx="40005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2414588" y="1774825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5129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428875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772400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Nghe</a:t>
            </a:r>
            <a:r>
              <a:rPr lang="en-US" altLang="en-US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giai</a:t>
            </a:r>
            <a:r>
              <a:rPr lang="en-US" altLang="en-US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điệu</a:t>
            </a:r>
            <a:endParaRPr lang="en-US" altLang="en-US" sz="3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153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6520" y="214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utoUpdateAnimBg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286000"/>
            <a:ext cx="8366125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7172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166688" y="857250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960688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643563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25" y="5589588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643563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928938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175000" y="3040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929563" y="3000375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643563" y="571500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86063" y="5705475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214938" y="299561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644063" y="3000375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286250" y="5705475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1" name="Text Box 10"/>
          <p:cNvSpPr txBox="1">
            <a:spLocks noChangeArrowheads="1"/>
          </p:cNvSpPr>
          <p:nvPr/>
        </p:nvSpPr>
        <p:spPr bwMode="auto">
          <a:xfrm>
            <a:off x="2486025" y="274638"/>
            <a:ext cx="59293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39263" y="3349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286000"/>
            <a:ext cx="819150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KẾT HỢP 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0248" name="Picture 2" descr="D:\GIÁO ÁN 1 2020-2021\HÌNH SOẠN GIÁO ÁN\Đọc nhạc\BAN NHẠC ĐRM\Picture1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71563"/>
            <a:ext cx="1007268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4752" y="214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6967</TotalTime>
  <Words>141</Words>
  <Application>Microsoft Office PowerPoint</Application>
  <PresentationFormat>Custom</PresentationFormat>
  <Paragraphs>36</Paragraphs>
  <Slides>19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ＭＳ Ｐゴシック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asus</cp:lastModifiedBy>
  <cp:revision>600</cp:revision>
  <dcterms:created xsi:type="dcterms:W3CDTF">2010-04-30T18:19:48Z</dcterms:created>
  <dcterms:modified xsi:type="dcterms:W3CDTF">2025-11-21T07:28:12Z</dcterms:modified>
</cp:coreProperties>
</file>