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485"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p:scale>
          <a:sx n="60" d="100"/>
          <a:sy n="60" d="100"/>
        </p:scale>
        <p:origin x="-294" y="-276"/>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600203"/>
            <a:ext cx="484632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938588"/>
            <a:ext cx="484632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smtClean="0"/>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2.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2.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gif"/><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2.gi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png"/><Relationship Id="rId5" Type="http://schemas.openxmlformats.org/officeDocument/2006/relationships/image" Target="../media/image2.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0.jpeg"/><Relationship Id="rId11" Type="http://schemas.openxmlformats.org/officeDocument/2006/relationships/image" Target="../media/image2.gif"/><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IÁO ÁN 1 2020-2021\HÌNH SOẠN GIÁO ÁN\Chủ đề\Untitled.png"/>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Phòng Giáo Dục Và Đào Tạo quận Thanh Xuân"/>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0891" t="17908" r="42033" b="58296"/>
          <a:stretch>
            <a:fillRect/>
          </a:stretch>
        </p:blipFill>
        <p:spPr bwMode="auto">
          <a:xfrm>
            <a:off x="6200775" y="285750"/>
            <a:ext cx="4214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5"/>
          <p:cNvSpPr>
            <a:spLocks noChangeArrowheads="1"/>
          </p:cNvSpPr>
          <p:nvPr/>
        </p:nvSpPr>
        <p:spPr bwMode="auto">
          <a:xfrm>
            <a:off x="6486525" y="2286000"/>
            <a:ext cx="34829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1713CB"/>
                </a:solidFill>
                <a:cs typeface="Times New Roman" panose="02020603050405020304" pitchFamily="18" charset="0"/>
              </a:rPr>
              <a:t>TIẾT 1 CHỦ ĐỀ 4</a:t>
            </a:r>
          </a:p>
        </p:txBody>
      </p:sp>
      <p:pic>
        <p:nvPicPr>
          <p:cNvPr id="2058" name="Picture 12" descr="D:\GIÁO ÁN 1 2020-2021\HÌNH SOẠN GIÁO ÁN\Học hát\Lớp 1 thân yêu\Các bạn nhỏ vui ca nhảy múa_HTS.png"/>
          <p:cNvPicPr>
            <a:picLocks noChangeAspect="1" noChangeArrowheads="1"/>
          </p:cNvPicPr>
          <p:nvPr/>
        </p:nvPicPr>
        <p:blipFill>
          <a:blip r:embed="rId5">
            <a:extLst>
              <a:ext uri="{28A0092B-C50C-407E-A947-70E740481C1C}">
                <a14:useLocalDpi xmlns:a14="http://schemas.microsoft.com/office/drawing/2010/main" val="0"/>
              </a:ext>
            </a:extLst>
          </a:blip>
          <a:srcRect l="3136" r="4388"/>
          <a:stretch>
            <a:fillRect/>
          </a:stretch>
        </p:blipFill>
        <p:spPr bwMode="auto">
          <a:xfrm>
            <a:off x="6200775" y="3779838"/>
            <a:ext cx="42148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5"/>
          <p:cNvSpPr>
            <a:spLocks noChangeArrowheads="1"/>
          </p:cNvSpPr>
          <p:nvPr/>
        </p:nvSpPr>
        <p:spPr bwMode="auto">
          <a:xfrm>
            <a:off x="5557838" y="2857500"/>
            <a:ext cx="52863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VÒNG TAY BÈ BẠN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extLst/>
          </a:blip>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7291</TotalTime>
  <Words>239</Words>
  <Application>Microsoft Office PowerPoint</Application>
  <PresentationFormat>Custom</PresentationFormat>
  <Paragraphs>39</Paragraphs>
  <Slides>21</Slides>
  <Notes>0</Notes>
  <HiddenSlides>0</HiddenSlides>
  <MMClips>13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Administrator</cp:lastModifiedBy>
  <cp:revision>611</cp:revision>
  <dcterms:created xsi:type="dcterms:W3CDTF">2010-04-30T18:19:48Z</dcterms:created>
  <dcterms:modified xsi:type="dcterms:W3CDTF">2023-11-27T01:53:23Z</dcterms:modified>
</cp:coreProperties>
</file>