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1"/>
  </p:notesMasterIdLst>
  <p:sldIdLst>
    <p:sldId id="575" r:id="rId2"/>
    <p:sldId id="543" r:id="rId3"/>
    <p:sldId id="563" r:id="rId4"/>
    <p:sldId id="595" r:id="rId5"/>
    <p:sldId id="597" r:id="rId6"/>
    <p:sldId id="607" r:id="rId7"/>
    <p:sldId id="608" r:id="rId8"/>
    <p:sldId id="609" r:id="rId9"/>
    <p:sldId id="610" r:id="rId10"/>
    <p:sldId id="614" r:id="rId11"/>
    <p:sldId id="615" r:id="rId12"/>
    <p:sldId id="616" r:id="rId13"/>
    <p:sldId id="617" r:id="rId14"/>
    <p:sldId id="618" r:id="rId15"/>
    <p:sldId id="623" r:id="rId16"/>
    <p:sldId id="620" r:id="rId17"/>
    <p:sldId id="621" r:id="rId18"/>
    <p:sldId id="624" r:id="rId19"/>
    <p:sldId id="574" r:id="rId20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13CB"/>
    <a:srgbClr val="66FF66"/>
    <a:srgbClr val="FF0000"/>
    <a:srgbClr val="CCFFFF"/>
    <a:srgbClr val="FFFFCC"/>
    <a:srgbClr val="FBF4D9"/>
    <a:srgbClr val="FF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72" autoAdjust="0"/>
    <p:restoredTop sz="94660"/>
  </p:normalViewPr>
  <p:slideViewPr>
    <p:cSldViewPr>
      <p:cViewPr varScale="1">
        <p:scale>
          <a:sx n="75" d="100"/>
          <a:sy n="75" d="100"/>
        </p:scale>
        <p:origin x="734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D723B26E-D55F-4B50-B7A1-C5E80E76BA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9778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5699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11414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7129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22844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857271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6pPr>
    <a:lvl7pPr marL="3428726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7pPr>
    <a:lvl8pPr marL="4000180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8pPr>
    <a:lvl9pPr marL="4571634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23B26E-D55F-4B50-B7A1-C5E80E76BA0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22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23B26E-D55F-4B50-B7A1-C5E80E76BA0B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908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3D28A-D2FA-4145-AA81-B5334A4E6D6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029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8BF5A8-C66B-4C82-B64F-202214B1E11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04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5F20CF-37DD-4756-B0CE-7E9F35229BF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87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F3020E-0408-4278-8DE1-10D8C6327FA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495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DA7699-CF97-4E51-9FF3-E2768FD470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50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4AE72E-F5B3-461E-9529-3F334D0F994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345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4C9FA9-93BD-4046-B289-B70DC4A5A6D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32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B70B9D-8ADF-4B4B-83C4-E176DEDECBD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79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118CA4-1BF8-4E12-842C-F5563AB749F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253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0EFC94-1DAE-48B1-A99A-EDA72639E39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98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8D8E6A-4F95-4FB5-B2DE-37AF3DF6983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0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4FD90F9-5570-4A05-A2CF-9A22C5C428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71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microsoft.com/office/2007/relationships/hdphoto" Target="../media/hdphoto7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microsoft.com/office/2007/relationships/hdphoto" Target="../media/hdphoto6.wdp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13.png"/><Relationship Id="rId10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9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microsoft.com/office/2007/relationships/hdphoto" Target="../media/hdphoto10.wdp"/><Relationship Id="rId5" Type="http://schemas.openxmlformats.org/officeDocument/2006/relationships/image" Target="../media/image13.png"/><Relationship Id="rId10" Type="http://schemas.openxmlformats.org/officeDocument/2006/relationships/image" Target="../media/image19.png"/><Relationship Id="rId4" Type="http://schemas.openxmlformats.org/officeDocument/2006/relationships/image" Target="../media/image5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2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12" Type="http://schemas.microsoft.com/office/2007/relationships/hdphoto" Target="../media/hdphoto1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openxmlformats.org/officeDocument/2006/relationships/image" Target="../media/image21.png"/><Relationship Id="rId5" Type="http://schemas.openxmlformats.org/officeDocument/2006/relationships/image" Target="../media/image13.png"/><Relationship Id="rId10" Type="http://schemas.microsoft.com/office/2007/relationships/hdphoto" Target="../media/hdphoto11.wdp"/><Relationship Id="rId4" Type="http://schemas.openxmlformats.org/officeDocument/2006/relationships/image" Target="../media/image5.png"/><Relationship Id="rId9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9.png"/><Relationship Id="rId7" Type="http://schemas.openxmlformats.org/officeDocument/2006/relationships/image" Target="../media/image2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5" Type="http://schemas.openxmlformats.org/officeDocument/2006/relationships/image" Target="../media/image23.png"/><Relationship Id="rId4" Type="http://schemas.microsoft.com/office/2007/relationships/hdphoto" Target="../media/hdphoto6.wdp"/><Relationship Id="rId9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5.png"/><Relationship Id="rId7" Type="http://schemas.microsoft.com/office/2007/relationships/hdphoto" Target="../media/hdphoto3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.png"/><Relationship Id="rId7" Type="http://schemas.openxmlformats.org/officeDocument/2006/relationships/image" Target="../media/image2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14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microsoft.com/office/2007/relationships/hdphoto" Target="../media/hdphoto16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microsoft.com/office/2007/relationships/hdphoto" Target="../media/hdphoto15.wdp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5.png"/><Relationship Id="rId7" Type="http://schemas.openxmlformats.org/officeDocument/2006/relationships/image" Target="../media/image2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17.wdp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microsoft.com/office/2007/relationships/hdphoto" Target="../media/hdphoto4.wdp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7.png"/><Relationship Id="rId10" Type="http://schemas.openxmlformats.org/officeDocument/2006/relationships/image" Target="../media/image25.png"/><Relationship Id="rId4" Type="http://schemas.openxmlformats.org/officeDocument/2006/relationships/image" Target="../media/image1.png"/><Relationship Id="rId9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ED2B21-1171-78DC-7100-D1F9B0B78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921" y="0"/>
            <a:ext cx="6816079" cy="2107753"/>
          </a:xfrm>
          <a:prstGeom prst="rect">
            <a:avLst/>
          </a:prstGeom>
        </p:spPr>
      </p:pic>
      <p:sp>
        <p:nvSpPr>
          <p:cNvPr id="2058" name="Rectangle 5"/>
          <p:cNvSpPr>
            <a:spLocks noChangeArrowheads="1"/>
          </p:cNvSpPr>
          <p:nvPr/>
        </p:nvSpPr>
        <p:spPr bwMode="auto">
          <a:xfrm>
            <a:off x="9452348" y="1504753"/>
            <a:ext cx="1692387" cy="527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EE1C6-4141-45DB-9773-AA5A372152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6613" y="1907415"/>
            <a:ext cx="2951928" cy="29519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1F8121-E799-0D50-371D-7765B4D2A6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7592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>
            <a:off x="7919060" y="4039354"/>
            <a:ext cx="4104456" cy="288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6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9"/>
    </mc:Choice>
    <mc:Fallback xmlns="">
      <p:transition spd="slow" advTm="1100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6BE69E-533C-A8AC-83B1-AB379D87DD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4" y="-235634"/>
            <a:ext cx="7344816" cy="7099025"/>
          </a:xfrm>
          <a:prstGeom prst="rect">
            <a:avLst/>
          </a:prstGeo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E6A93F7D-3019-A40B-5554-1A30A63B0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3472" y="2034685"/>
            <a:ext cx="9361040" cy="2558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algn="ctr" eaLnBrk="1" hangingPunct="1"/>
            <a:r>
              <a:rPr lang="en-US" sz="8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</a:t>
            </a:r>
          </a:p>
          <a:p>
            <a:pPr algn="ctr" eaLnBrk="1" hangingPunct="1"/>
            <a:r>
              <a:rPr lang="en-US" sz="8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</a:p>
        </p:txBody>
      </p:sp>
    </p:spTree>
    <p:extLst>
      <p:ext uri="{BB962C8B-B14F-4D97-AF65-F5344CB8AC3E}">
        <p14:creationId xmlns:p14="http://schemas.microsoft.com/office/powerpoint/2010/main" val="4073173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091D9A5-B4E6-FF93-17A8-8EB1BD9225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FE48B11-135F-7EA8-8E0C-F3B15E0336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3752" y="2274534"/>
            <a:ext cx="7539521" cy="3963906"/>
          </a:xfrm>
          <a:prstGeom prst="rect">
            <a:avLst/>
          </a:prstGeom>
        </p:spPr>
      </p:pic>
      <p:pic>
        <p:nvPicPr>
          <p:cNvPr id="2" name="Picture 13">
            <a:extLst>
              <a:ext uri="{FF2B5EF4-FFF2-40B4-BE49-F238E27FC236}">
                <a16:creationId xmlns:a16="http://schemas.microsoft.com/office/drawing/2014/main" id="{926F792D-B0C1-46E2-91EA-61A1AD4A2F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05" b="76349"/>
          <a:stretch/>
        </p:blipFill>
        <p:spPr bwMode="auto">
          <a:xfrm>
            <a:off x="515103" y="457632"/>
            <a:ext cx="301872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68502" y="1480229"/>
            <a:ext cx="6398611" cy="6851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vi-VN" sz="3600" b="1" dirty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Trò chơi: </a:t>
            </a:r>
            <a:r>
              <a:rPr lang="en-US" sz="3600" b="1" i="1" dirty="0" err="1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Bông</a:t>
            </a:r>
            <a:r>
              <a:rPr lang="en-US" sz="3600" b="1" i="1" dirty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hoa</a:t>
            </a:r>
            <a:r>
              <a:rPr lang="en-US" sz="3600" b="1" i="1" dirty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tặng</a:t>
            </a:r>
            <a:r>
              <a:rPr lang="en-US" sz="3600" b="1" i="1" dirty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thầy</a:t>
            </a:r>
            <a:r>
              <a:rPr lang="vi-VN" sz="3600" b="1" i="1" dirty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endParaRPr lang="en-US" sz="3600" b="1" dirty="0">
              <a:solidFill>
                <a:srgbClr val="1713CB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>
            <a:off x="26679" y="3429000"/>
            <a:ext cx="4104456" cy="288103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391224" y="2595514"/>
            <a:ext cx="7105375" cy="21741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+ </a:t>
            </a:r>
            <a:r>
              <a:rPr lang="en-US" sz="3200" b="1" i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Luật</a:t>
            </a: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chơi</a:t>
            </a: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</a:t>
            </a:r>
            <a:r>
              <a:rPr lang="en-US" sz="3200" b="1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vi-VN" sz="32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HS nghe nhạc và chuyền hoa, nhạc vừa dứt hoa trong tay bạn nào bạn đó sẽ lên tặng hoa và gửi lời chúc đến giáo viên nhân dịp 20/11.</a:t>
            </a:r>
            <a:endParaRPr lang="en-US" sz="3200" i="1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6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D42F8-011C-5D74-1710-F7C7DF5B0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54" name="Picture 6" descr="Kids holding wooden frame. Download a Free Preview or High Quality Adobe  Illustrator Ai, EPS, P… | School wall art, Transportation for kids, Kids  cartoon characters">
            <a:extLst>
              <a:ext uri="{FF2B5EF4-FFF2-40B4-BE49-F238E27FC236}">
                <a16:creationId xmlns:a16="http://schemas.microsoft.com/office/drawing/2014/main" id="{A2B3EC3E-1A0A-4B3B-B294-C90EA62B0B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01" b="24801"/>
          <a:stretch/>
        </p:blipFill>
        <p:spPr bwMode="auto">
          <a:xfrm>
            <a:off x="479376" y="1213374"/>
            <a:ext cx="1123324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3D2D16-53E8-1B69-AD0C-3E1A9310709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2996952"/>
            <a:ext cx="2309167" cy="13797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4149" y="3777512"/>
            <a:ext cx="4752528" cy="11091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29093" y="4906118"/>
            <a:ext cx="5885847" cy="657934"/>
          </a:xfrm>
          <a:prstGeom prst="rect">
            <a:avLst/>
          </a:prstGeom>
        </p:spPr>
      </p:pic>
      <p:pic>
        <p:nvPicPr>
          <p:cNvPr id="9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4115" y="404665"/>
            <a:ext cx="2669557" cy="82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6942544"/>
      </p:ext>
    </p:extLst>
  </p:cSld>
  <p:clrMapOvr>
    <a:masterClrMapping/>
  </p:clrMapOvr>
  <p:transition spd="slow">
    <p:split orient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18B8BC0-08DE-D92A-6386-A9F98C4B7D0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9904" y="1510569"/>
            <a:ext cx="3268489" cy="103230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5F978F9-EACA-C82A-F074-174FF7D7981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D3C4717-53A6-6BB6-9EF5-7F85B372A162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HÁT MẪU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56098C7-1979-A297-3F47-DC5385A18843}"/>
              </a:ext>
            </a:extLst>
          </p:cNvPr>
          <p:cNvSpPr/>
          <p:nvPr/>
        </p:nvSpPr>
        <p:spPr>
          <a:xfrm>
            <a:off x="1090059" y="1784976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GIAI ĐIỆU</a:t>
            </a:r>
            <a:endParaRPr lang="vi-VN" sz="28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319100" y="1916832"/>
            <a:ext cx="5639050" cy="4357509"/>
            <a:chOff x="319100" y="1916832"/>
            <a:chExt cx="5639050" cy="435750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19100" y="2047541"/>
              <a:ext cx="5639050" cy="4226800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3863752" y="1916832"/>
              <a:ext cx="432048" cy="14401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447252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Á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5720" y="2967335"/>
            <a:ext cx="511256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atin typeface="Cambria" pitchFamily="18" charset="0"/>
              </a:rPr>
              <a:t>HÁT</a:t>
            </a:r>
          </a:p>
          <a:p>
            <a:pPr algn="ctr"/>
            <a:r>
              <a:rPr lang="en-US" sz="4800" b="1" dirty="0">
                <a:latin typeface="Cambria" pitchFamily="18" charset="0"/>
              </a:rPr>
              <a:t>THEO NHẠC ĐỆM</a:t>
            </a:r>
            <a:endParaRPr lang="vi-VN" sz="4800" b="1" dirty="0"/>
          </a:p>
        </p:txBody>
      </p:sp>
    </p:spTree>
    <p:extLst>
      <p:ext uri="{BB962C8B-B14F-4D97-AF65-F5344CB8AC3E}">
        <p14:creationId xmlns:p14="http://schemas.microsoft.com/office/powerpoint/2010/main" val="3276693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247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319100" y="1916832"/>
            <a:ext cx="5639050" cy="4357509"/>
            <a:chOff x="319100" y="1916832"/>
            <a:chExt cx="5639050" cy="4357509"/>
          </a:xfrm>
        </p:grpSpPr>
        <p:grpSp>
          <p:nvGrpSpPr>
            <p:cNvPr id="11" name="Group 10"/>
            <p:cNvGrpSpPr/>
            <p:nvPr/>
          </p:nvGrpSpPr>
          <p:grpSpPr>
            <a:xfrm>
              <a:off x="319100" y="1916832"/>
              <a:ext cx="5639050" cy="4357509"/>
              <a:chOff x="319100" y="1916832"/>
              <a:chExt cx="5639050" cy="4357509"/>
            </a:xfrm>
          </p:grpSpPr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2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19100" y="2047541"/>
                <a:ext cx="5639050" cy="4226800"/>
              </a:xfrm>
              <a:prstGeom prst="rect">
                <a:avLst/>
              </a:prstGeom>
            </p:spPr>
          </p:pic>
          <p:sp>
            <p:nvSpPr>
              <p:cNvPr id="14" name="Rectangle 13"/>
              <p:cNvSpPr/>
              <p:nvPr/>
            </p:nvSpPr>
            <p:spPr>
              <a:xfrm>
                <a:off x="3863752" y="1916832"/>
                <a:ext cx="432048" cy="144016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/>
            <p:cNvSpPr/>
            <p:nvPr/>
          </p:nvSpPr>
          <p:spPr>
            <a:xfrm>
              <a:off x="407528" y="1954986"/>
              <a:ext cx="873768" cy="82594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39733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068960"/>
            <a:ext cx="525658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atin typeface="Cambria" pitchFamily="18" charset="0"/>
              </a:rPr>
              <a:t>HÁT KẾT HỢP</a:t>
            </a:r>
          </a:p>
          <a:p>
            <a:pPr algn="ctr"/>
            <a:r>
              <a:rPr lang="en-US" sz="4400" b="1" dirty="0">
                <a:latin typeface="Cambria" pitchFamily="18" charset="0"/>
              </a:rPr>
              <a:t>VẬN ĐỘNG CƠ THỂ</a:t>
            </a:r>
            <a:endParaRPr lang="vi-VN" sz="4400" b="1" dirty="0"/>
          </a:p>
        </p:txBody>
      </p:sp>
    </p:spTree>
    <p:extLst>
      <p:ext uri="{BB962C8B-B14F-4D97-AF65-F5344CB8AC3E}">
        <p14:creationId xmlns:p14="http://schemas.microsoft.com/office/powerpoint/2010/main" val="349848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376" y="1861388"/>
            <a:ext cx="5956365" cy="13414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66" y="3202156"/>
            <a:ext cx="4715892" cy="336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061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0689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mbria" pitchFamily="18" charset="0"/>
              </a:rPr>
              <a:t>HÁT DIỄN XƯỚNG – HÒA GIỌNG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296258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6788572" y="351116"/>
            <a:ext cx="4968892" cy="3509932"/>
            <a:chOff x="6788572" y="224731"/>
            <a:chExt cx="4968892" cy="3509932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8"/>
            <a:srcRect b="40591"/>
            <a:stretch/>
          </p:blipFill>
          <p:spPr>
            <a:xfrm>
              <a:off x="6788572" y="224731"/>
              <a:ext cx="4968892" cy="350993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rcRect l="77251" b="81484"/>
            <a:stretch/>
          </p:blipFill>
          <p:spPr>
            <a:xfrm>
              <a:off x="10637317" y="3064965"/>
              <a:ext cx="1115430" cy="566059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9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rcRect t="21490"/>
          <a:stretch/>
        </p:blipFill>
        <p:spPr>
          <a:xfrm>
            <a:off x="6819134" y="3892148"/>
            <a:ext cx="4903223" cy="240011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084572" y="2231276"/>
            <a:ext cx="39868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 err="1">
                <a:latin typeface="Cambria" pitchFamily="18" charset="0"/>
              </a:rPr>
              <a:t>Nếu</a:t>
            </a:r>
            <a:r>
              <a:rPr lang="en-US" sz="2000" i="1" dirty="0">
                <a:latin typeface="Cambria" pitchFamily="18" charset="0"/>
              </a:rPr>
              <a:t> </a:t>
            </a:r>
            <a:r>
              <a:rPr lang="en-US" sz="2000" i="1" dirty="0" err="1">
                <a:latin typeface="Cambria" pitchFamily="18" charset="0"/>
              </a:rPr>
              <a:t>em</a:t>
            </a:r>
            <a:r>
              <a:rPr lang="en-US" sz="2000" i="1" dirty="0">
                <a:latin typeface="Cambria" pitchFamily="18" charset="0"/>
              </a:rPr>
              <a:t> </a:t>
            </a:r>
            <a:r>
              <a:rPr lang="en-US" sz="2000" i="1" dirty="0" err="1">
                <a:latin typeface="Cambria" pitchFamily="18" charset="0"/>
              </a:rPr>
              <a:t>là</a:t>
            </a:r>
            <a:r>
              <a:rPr lang="en-US" sz="2000" i="1" dirty="0">
                <a:latin typeface="Cambria" pitchFamily="18" charset="0"/>
              </a:rPr>
              <a:t> …. </a:t>
            </a:r>
            <a:r>
              <a:rPr lang="en-US" sz="2000" i="1" dirty="0" err="1">
                <a:latin typeface="Cambria" pitchFamily="18" charset="0"/>
              </a:rPr>
              <a:t>nên</a:t>
            </a:r>
            <a:r>
              <a:rPr lang="en-US" sz="2000" i="1" dirty="0">
                <a:latin typeface="Cambria" pitchFamily="18" charset="0"/>
              </a:rPr>
              <a:t> </a:t>
            </a:r>
            <a:r>
              <a:rPr lang="en-US" sz="2000" i="1" dirty="0" err="1">
                <a:latin typeface="Cambria" pitchFamily="18" charset="0"/>
              </a:rPr>
              <a:t>người</a:t>
            </a:r>
            <a:r>
              <a:rPr lang="en-US" sz="2000" i="1" dirty="0">
                <a:latin typeface="Cambria" pitchFamily="18" charset="0"/>
              </a:rPr>
              <a:t> (</a:t>
            </a:r>
            <a:r>
              <a:rPr lang="en-US" sz="2000" i="1" dirty="0" err="1">
                <a:latin typeface="Cambria" pitchFamily="18" charset="0"/>
              </a:rPr>
              <a:t>phai</a:t>
            </a:r>
            <a:r>
              <a:rPr lang="en-US" sz="2000" i="1" dirty="0">
                <a:latin typeface="Cambria" pitchFamily="18" charset="0"/>
              </a:rPr>
              <a:t> </a:t>
            </a:r>
            <a:r>
              <a:rPr lang="en-US" sz="2000" i="1" dirty="0" err="1">
                <a:latin typeface="Cambria" pitchFamily="18" charset="0"/>
              </a:rPr>
              <a:t>mờ</a:t>
            </a:r>
            <a:r>
              <a:rPr lang="en-US" sz="2000" i="1" dirty="0">
                <a:latin typeface="Cambria" pitchFamily="18" charset="0"/>
              </a:rPr>
              <a:t>)</a:t>
            </a:r>
            <a:endParaRPr lang="en-US" sz="2000" i="1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996" y="3655754"/>
            <a:ext cx="2928938" cy="1747838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2199340" y="5403592"/>
            <a:ext cx="44565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không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quên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… 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chúng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(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lòng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>
                <a:solidFill>
                  <a:schemeClr val="accent2"/>
                </a:solidFill>
                <a:latin typeface="Cambria" pitchFamily="18" charset="0"/>
              </a:rPr>
              <a:t>)</a:t>
            </a:r>
            <a:endParaRPr lang="en-US" sz="2000" i="1" dirty="0">
              <a:solidFill>
                <a:schemeClr val="accent2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21" t="13624" r="39862" b="970"/>
          <a:stretch/>
        </p:blipFill>
        <p:spPr>
          <a:xfrm>
            <a:off x="501355" y="1647412"/>
            <a:ext cx="626855" cy="1781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8347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D42F8-011C-5D74-1710-F7C7DF5B0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54" name="Picture 6" descr="Kids holding wooden frame. Download a Free Preview or High Quality Adobe  Illustrator Ai, EPS, P… | School wall art, Transportation for kids, Kids  cartoon characters">
            <a:extLst>
              <a:ext uri="{FF2B5EF4-FFF2-40B4-BE49-F238E27FC236}">
                <a16:creationId xmlns:a16="http://schemas.microsoft.com/office/drawing/2014/main" id="{A2B3EC3E-1A0A-4B3B-B294-C90EA62B0B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01" b="24801"/>
          <a:stretch/>
        </p:blipFill>
        <p:spPr bwMode="auto">
          <a:xfrm>
            <a:off x="479376" y="1213374"/>
            <a:ext cx="1123324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>
            <a:extLst>
              <a:ext uri="{FF2B5EF4-FFF2-40B4-BE49-F238E27FC236}">
                <a16:creationId xmlns:a16="http://schemas.microsoft.com/office/drawing/2014/main" id="{E950EEC8-4CBC-4DCE-A9C1-9EC327DF38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1" t="26386" r="29601" b="51165"/>
          <a:stretch/>
        </p:blipFill>
        <p:spPr bwMode="auto">
          <a:xfrm>
            <a:off x="479376" y="352370"/>
            <a:ext cx="3395513" cy="861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16" y="3220868"/>
            <a:ext cx="2471564" cy="102557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9813" y="4044417"/>
            <a:ext cx="6872373" cy="10081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0136" y="5017583"/>
            <a:ext cx="3844853" cy="83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67699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 flipH="1">
            <a:off x="191344" y="1626758"/>
            <a:ext cx="6721424" cy="4717955"/>
          </a:xfrm>
          <a:prstGeom prst="rect">
            <a:avLst/>
          </a:prstGeom>
        </p:spPr>
      </p:pic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8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2488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1451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mbria" pitchFamily="18" charset="0"/>
              </a:rPr>
              <a:t>NGHE NHẠC</a:t>
            </a:r>
          </a:p>
          <a:p>
            <a:pPr algn="ctr"/>
            <a:r>
              <a:rPr lang="en-US" sz="4000" b="1" dirty="0">
                <a:latin typeface="Cambria" pitchFamily="18" charset="0"/>
              </a:rPr>
              <a:t>KẾT HỢP GÕ ĐỆM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36280669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97" y="2969864"/>
            <a:ext cx="6782576" cy="350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308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FB47F5-A9FC-A46F-8B2E-F1372EC6B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247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D1AA21-23CD-4B87-9AED-6B83DF17E5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1" t="13608" r="7770" b="19864"/>
          <a:stretch/>
        </p:blipFill>
        <p:spPr>
          <a:xfrm>
            <a:off x="4079776" y="-4524"/>
            <a:ext cx="3600400" cy="19442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21FFCD-3C30-4921-8198-B48EEACF62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44" y="1772816"/>
            <a:ext cx="11809312" cy="45365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3487F2-C868-4F7E-80CF-919F9E02D53A}"/>
              </a:ext>
            </a:extLst>
          </p:cNvPr>
          <p:cNvSpPr txBox="1"/>
          <p:nvPr/>
        </p:nvSpPr>
        <p:spPr>
          <a:xfrm>
            <a:off x="1345020" y="4004289"/>
            <a:ext cx="10066322" cy="1776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Nội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dung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bài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hát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nói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điều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gì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Những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ca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từ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mang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nhiều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cảm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xúc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nhất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cần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làm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gì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để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bày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tỏ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sự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kính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trọng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yêu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quý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thầy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>
                <a:latin typeface="Cambria" panose="02040503050406030204" pitchFamily="18" charset="0"/>
                <a:ea typeface="Cambria" panose="02040503050406030204" pitchFamily="18" charset="0"/>
              </a:rPr>
              <a:t>cô</a:t>
            </a: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BBF145-3852-4890-BA4F-1AE126E58D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52" t="45716" r="78491" b="47154"/>
          <a:stretch/>
        </p:blipFill>
        <p:spPr>
          <a:xfrm>
            <a:off x="782206" y="3717032"/>
            <a:ext cx="561266" cy="743222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837DB538-DD84-4073-B829-9E0CCD72C6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8574" y="731027"/>
            <a:ext cx="2562803" cy="83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5243" tIns="47621" rIns="95243" bIns="47621">
            <a:spAutoFit/>
          </a:bodyPr>
          <a:lstStyle/>
          <a:p>
            <a:pPr algn="ctr" eaLnBrk="1" hangingPunct="1"/>
            <a:r>
              <a:rPr lang="en-US" sz="4800" b="1" dirty="0">
                <a:latin typeface="Cambria" pitchFamily="18" charset="0"/>
                <a:cs typeface="Times New Roman" pitchFamily="18" charset="0"/>
              </a:rPr>
              <a:t>CÂU HỎI</a:t>
            </a:r>
          </a:p>
        </p:txBody>
      </p:sp>
    </p:spTree>
    <p:extLst>
      <p:ext uri="{BB962C8B-B14F-4D97-AF65-F5344CB8AC3E}">
        <p14:creationId xmlns:p14="http://schemas.microsoft.com/office/powerpoint/2010/main" val="209740330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1451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mbria" pitchFamily="18" charset="0"/>
              </a:rPr>
              <a:t>NGHE NHẠC</a:t>
            </a:r>
          </a:p>
          <a:p>
            <a:pPr algn="ctr"/>
            <a:r>
              <a:rPr lang="en-US" sz="4000" b="1" dirty="0">
                <a:latin typeface="Cambria" pitchFamily="18" charset="0"/>
              </a:rPr>
              <a:t>KẾT HỢP VẬN ĐỘNG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229646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54717" y="2255392"/>
            <a:ext cx="6369369" cy="4026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4591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49D894A-35D2-0F49-0CD2-424D6AA53E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7816B9C-80B0-B96E-E4B9-62637F7FA9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59" y="328073"/>
            <a:ext cx="11314865" cy="28494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4068292-F4A7-98E3-6D63-C78AAAF331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376" y="3212976"/>
            <a:ext cx="11233248" cy="3014674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35A65749-76E2-E0C5-A57E-F634FBD21B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4192" y="2153053"/>
            <a:ext cx="1728192" cy="58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eaLnBrk="1" hangingPunct="1"/>
            <a:r>
              <a:rPr lang="en-US" sz="3200" b="1" dirty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73D2D16-53E8-1B69-AD0C-3E1A9310709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716" y="3213689"/>
            <a:ext cx="1923642" cy="114942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67808" y="3822500"/>
            <a:ext cx="3096344" cy="72262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62" y="4537222"/>
            <a:ext cx="2061949" cy="85560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83632" y="5107451"/>
            <a:ext cx="6264696" cy="91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7440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997521371"/>
</p:tagLst>
</file>

<file path=ppt/theme/theme1.xml><?xml version="1.0" encoding="utf-8"?>
<a:theme xmlns:a="http://schemas.openxmlformats.org/drawingml/2006/main" name="Default Desig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8464</TotalTime>
  <Words>161</Words>
  <Application>Microsoft Office PowerPoint</Application>
  <PresentationFormat>Widescreen</PresentationFormat>
  <Paragraphs>31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Cambria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Minh Hien</dc:creator>
  <cp:lastModifiedBy>Tiểu học Nam Thành</cp:lastModifiedBy>
  <cp:revision>686</cp:revision>
  <dcterms:created xsi:type="dcterms:W3CDTF">2010-04-30T18:19:48Z</dcterms:created>
  <dcterms:modified xsi:type="dcterms:W3CDTF">2026-04-12T08:37:02Z</dcterms:modified>
</cp:coreProperties>
</file>