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575" r:id="rId2"/>
    <p:sldId id="610" r:id="rId3"/>
    <p:sldId id="611" r:id="rId4"/>
    <p:sldId id="542" r:id="rId5"/>
    <p:sldId id="496" r:id="rId6"/>
    <p:sldId id="577" r:id="rId7"/>
    <p:sldId id="593" r:id="rId8"/>
    <p:sldId id="581" r:id="rId9"/>
    <p:sldId id="578" r:id="rId10"/>
    <p:sldId id="595" r:id="rId11"/>
    <p:sldId id="596" r:id="rId12"/>
    <p:sldId id="612" r:id="rId13"/>
    <p:sldId id="613" r:id="rId14"/>
    <p:sldId id="599" r:id="rId15"/>
    <p:sldId id="619" r:id="rId16"/>
    <p:sldId id="620" r:id="rId17"/>
    <p:sldId id="621" r:id="rId18"/>
    <p:sldId id="622" r:id="rId19"/>
    <p:sldId id="600" r:id="rId20"/>
    <p:sldId id="583" r:id="rId21"/>
    <p:sldId id="614" r:id="rId22"/>
    <p:sldId id="585" r:id="rId23"/>
    <p:sldId id="615" r:id="rId24"/>
    <p:sldId id="603" r:id="rId25"/>
    <p:sldId id="616" r:id="rId26"/>
    <p:sldId id="560" r:id="rId27"/>
    <p:sldId id="607" r:id="rId28"/>
    <p:sldId id="61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5" d="100"/>
          <a:sy n="75" d="100"/>
        </p:scale>
        <p:origin x="744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8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3.wdp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microsoft.com/office/2007/relationships/hdphoto" Target="../media/hdphoto13.wdp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microsoft.com/office/2007/relationships/hdphoto" Target="../media/hdphoto10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1.wav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328092"/>
            <a:ext cx="10801200" cy="1541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3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408" y="2567240"/>
            <a:ext cx="10621341" cy="3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097" y="3365935"/>
            <a:ext cx="10765803" cy="13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4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5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700" y="3425917"/>
            <a:ext cx="10845530" cy="14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400" y="2708920"/>
            <a:ext cx="10801200" cy="288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3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408" y="3348361"/>
            <a:ext cx="10697986" cy="13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7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400" y="3425916"/>
            <a:ext cx="10807502" cy="13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800" y="2780928"/>
            <a:ext cx="10726592" cy="28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464" y="2996952"/>
            <a:ext cx="10853070" cy="19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26" y="2060848"/>
            <a:ext cx="5162178" cy="12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86" y="2060848"/>
            <a:ext cx="5222882" cy="1228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91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về giai điệu bài hát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Tết là tết?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0652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3192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Nội</a:t>
            </a:r>
            <a:r>
              <a:rPr lang="en-US" sz="3200" dirty="0">
                <a:latin typeface="Cambria" pitchFamily="18" charset="0"/>
              </a:rPr>
              <a:t> dung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điều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gì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9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" y="3171000"/>
            <a:ext cx="2309167" cy="1379781"/>
          </a:xfrm>
          <a:prstGeom prst="rect">
            <a:avLst/>
          </a:prstGeom>
        </p:spPr>
      </p:pic>
      <p:pic>
        <p:nvPicPr>
          <p:cNvPr id="12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1127779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6" y="4149295"/>
            <a:ext cx="3067050" cy="942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323" y="5146653"/>
            <a:ext cx="4343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7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8394" y="2686268"/>
            <a:ext cx="71282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Đội thắng được nhận sticker, kẹo hoặc tràng vỗ tay của cả lớp.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05245"/>
            <a:ext cx="306705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02603"/>
            <a:ext cx="43434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43810"/>
            <a:ext cx="306705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41168"/>
            <a:ext cx="4343400" cy="4953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549513"/>
            <a:ext cx="11233248" cy="4471776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5366837E-B45B-7E82-3978-C325AE39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364348"/>
            <a:ext cx="11161240" cy="30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vi-VN" sz="2800" dirty="0"/>
              <a:t>Tết </a:t>
            </a:r>
            <a:r>
              <a:rPr lang="en-US" sz="2800" dirty="0"/>
              <a:t>T</a:t>
            </a:r>
            <a:r>
              <a:rPr lang="vi-VN" sz="2800" dirty="0"/>
              <a:t>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v</a:t>
            </a:r>
            <a:r>
              <a:rPr lang="vi-VN" sz="2800" dirty="0"/>
              <a:t>ừa đến đây dưới máy hiên nhà</a:t>
            </a:r>
            <a:br>
              <a:rPr lang="vi-VN" sz="2800" dirty="0"/>
            </a:br>
            <a:r>
              <a:rPr lang="vi-VN" sz="2800" dirty="0"/>
              <a:t>Tết Tết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v</a:t>
            </a:r>
            <a:r>
              <a:rPr lang="vi-VN" sz="2800" dirty="0"/>
              <a:t>ừa ghé qua trong nhà dưới phố</a:t>
            </a:r>
            <a:br>
              <a:rPr lang="vi-VN" sz="2800" dirty="0"/>
            </a:br>
            <a:r>
              <a:rPr lang="vi-VN" sz="2800" dirty="0"/>
              <a:t>Tết Tết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c</a:t>
            </a:r>
            <a:r>
              <a:rPr lang="vi-VN" sz="2800" dirty="0"/>
              <a:t>ho người ở xa về đây xum vầy</a:t>
            </a:r>
            <a:br>
              <a:rPr lang="vi-VN" sz="2800" dirty="0"/>
            </a:br>
            <a:r>
              <a:rPr lang="vi-VN" sz="2800" dirty="0"/>
              <a:t>Tết Tết</a:t>
            </a:r>
            <a:r>
              <a:rPr lang="en-US" sz="2800" dirty="0"/>
              <a:t> </a:t>
            </a:r>
            <a:r>
              <a:rPr lang="vi-VN" sz="2800" dirty="0"/>
              <a:t>Tết là Tết là Tết</a:t>
            </a:r>
            <a:r>
              <a:rPr lang="en-US" sz="2800" dirty="0"/>
              <a:t>, c</a:t>
            </a:r>
            <a:r>
              <a:rPr lang="vi-VN" sz="2800" dirty="0"/>
              <a:t>on cháu ông bà quây quần bên nhau</a:t>
            </a:r>
            <a:br>
              <a:rPr lang="vi-VN" sz="2800" dirty="0"/>
            </a:br>
            <a:r>
              <a:rPr lang="vi-VN" sz="2800" dirty="0"/>
              <a:t>Cho bầy trẻ thơ cùng kho</a:t>
            </a:r>
            <a:r>
              <a:rPr lang="en-US" sz="2800" dirty="0"/>
              <a:t>e</a:t>
            </a:r>
            <a:r>
              <a:rPr lang="vi-VN" sz="2800" dirty="0"/>
              <a:t> áo mớ</a:t>
            </a:r>
            <a:r>
              <a:rPr lang="en-US" sz="2800" dirty="0" err="1"/>
              <a:t>i</a:t>
            </a:r>
            <a:r>
              <a:rPr lang="en-US" sz="2800" dirty="0"/>
              <a:t>. C</a:t>
            </a:r>
            <a:r>
              <a:rPr lang="vi-VN" sz="2800" dirty="0"/>
              <a:t>ho những người lớn lì xì trẻ con,</a:t>
            </a:r>
            <a:br>
              <a:rPr lang="vi-VN" sz="2800" dirty="0"/>
            </a:br>
            <a:r>
              <a:rPr lang="vi-VN" sz="2800" dirty="0"/>
              <a:t>Tết Tết mọi người hân hoan chúc nha</a:t>
            </a:r>
            <a:r>
              <a:rPr lang="en-US" sz="2800" dirty="0"/>
              <a:t>u. C</a:t>
            </a:r>
            <a:r>
              <a:rPr lang="vi-VN" sz="2800" dirty="0"/>
              <a:t>húc nhau một năm an lành yên vui</a:t>
            </a:r>
            <a:endParaRPr lang="vi-VN" sz="2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48" y="409461"/>
            <a:ext cx="2376264" cy="730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056" y="1140051"/>
            <a:ext cx="3365144" cy="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46047-3FA9-5A7B-7B3D-C7D785848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110439"/>
            <a:ext cx="4536504" cy="2166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417AD-AC02-BCBA-9D82-CACE5AFA5845}"/>
              </a:ext>
            </a:extLst>
          </p:cNvPr>
          <p:cNvSpPr txBox="1"/>
          <p:nvPr/>
        </p:nvSpPr>
        <p:spPr>
          <a:xfrm>
            <a:off x="3935760" y="1066805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KHỞI ĐỘNG GIỌNG</a:t>
            </a:r>
            <a:endParaRPr lang="vi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BF3EA-59A6-4C5A-5E7F-B145DB3F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B5649-2B4D-CF5F-4512-89253D79D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14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12976"/>
            <a:ext cx="10801200" cy="1555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9023</TotalTime>
  <Words>337</Words>
  <Application>Microsoft Office PowerPoint</Application>
  <PresentationFormat>Widescreen</PresentationFormat>
  <Paragraphs>70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Tiểu học Nam Thành</cp:lastModifiedBy>
  <cp:revision>688</cp:revision>
  <dcterms:created xsi:type="dcterms:W3CDTF">2010-04-30T18:19:48Z</dcterms:created>
  <dcterms:modified xsi:type="dcterms:W3CDTF">2026-04-12T08:40:22Z</dcterms:modified>
</cp:coreProperties>
</file>