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575" r:id="rId2"/>
    <p:sldId id="610" r:id="rId3"/>
    <p:sldId id="611" r:id="rId4"/>
    <p:sldId id="542" r:id="rId5"/>
    <p:sldId id="577" r:id="rId6"/>
    <p:sldId id="583" r:id="rId7"/>
    <p:sldId id="614" r:id="rId8"/>
    <p:sldId id="585" r:id="rId9"/>
    <p:sldId id="615" r:id="rId10"/>
    <p:sldId id="603" r:id="rId11"/>
    <p:sldId id="616" r:id="rId12"/>
    <p:sldId id="619" r:id="rId13"/>
    <p:sldId id="620" r:id="rId14"/>
    <p:sldId id="621" r:id="rId15"/>
    <p:sldId id="622" r:id="rId16"/>
    <p:sldId id="623" r:id="rId17"/>
    <p:sldId id="624" r:id="rId18"/>
    <p:sldId id="628" r:id="rId19"/>
    <p:sldId id="607" r:id="rId20"/>
    <p:sldId id="618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5" d="100"/>
          <a:sy n="75" d="100"/>
        </p:scale>
        <p:origin x="744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2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4.png"/><Relationship Id="rId10" Type="http://schemas.microsoft.com/office/2007/relationships/hdphoto" Target="../media/hdphoto15.wdp"/><Relationship Id="rId4" Type="http://schemas.microsoft.com/office/2007/relationships/hdphoto" Target="../media/hdphoto9.wdp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8.png"/><Relationship Id="rId7" Type="http://schemas.microsoft.com/office/2007/relationships/hdphoto" Target="../media/hdphoto1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6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8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0.wdp"/><Relationship Id="rId4" Type="http://schemas.openxmlformats.org/officeDocument/2006/relationships/image" Target="../media/image8.png"/><Relationship Id="rId9" Type="http://schemas.openxmlformats.org/officeDocument/2006/relationships/image" Target="../media/image35.png"/><Relationship Id="rId1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microsoft.com/office/2007/relationships/hdphoto" Target="../media/hdphoto2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microsoft.com/office/2007/relationships/hdphoto" Target="../media/hdphoto18.wdp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15.wdp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1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10.wdp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microsoft.com/office/2007/relationships/hdphoto" Target="../media/hdphoto10.wdp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-removebg-preview (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2829" y="2058108"/>
            <a:ext cx="5546928" cy="1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79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2858160"/>
            <a:ext cx="52565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VẬN ĐỘNG MINH HỌA</a:t>
            </a:r>
          </a:p>
          <a:p>
            <a:pPr algn="ctr"/>
            <a:r>
              <a:rPr lang="en-US" sz="4000" b="1" dirty="0">
                <a:latin typeface="Cambria" pitchFamily="18" charset="0"/>
              </a:rPr>
              <a:t>THEO Ý THÍCH</a:t>
            </a:r>
            <a:endParaRPr lang="vi-VN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8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2050" name="Picture 2" descr="image-removebg-preview (96)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6" y="2465492"/>
            <a:ext cx="5563422" cy="381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586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4355433"/>
            <a:ext cx="10513168" cy="897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3140968"/>
            <a:ext cx="2520280" cy="10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324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111455"/>
            <a:ext cx="11233248" cy="3909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2" y="395587"/>
            <a:ext cx="3504685" cy="980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09D4F-0D8C-0B3B-3263-993E94A20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472" y="1383847"/>
            <a:ext cx="5760640" cy="524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9" y="2838450"/>
            <a:ext cx="10729193" cy="1181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399" y="4437112"/>
            <a:ext cx="10729193" cy="10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1781155"/>
            <a:ext cx="11233248" cy="4240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CC9D6B-3421-30A5-A59F-CDB1A3A27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473" y="395588"/>
            <a:ext cx="2759208" cy="772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t="10465"/>
          <a:stretch/>
        </p:blipFill>
        <p:spPr>
          <a:xfrm>
            <a:off x="767409" y="2050276"/>
            <a:ext cx="10522528" cy="3706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298" y="1174841"/>
            <a:ext cx="47434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6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7"/>
          <a:stretch/>
        </p:blipFill>
        <p:spPr>
          <a:xfrm>
            <a:off x="479376" y="2815424"/>
            <a:ext cx="11233248" cy="3216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E882B9-8941-D74C-D2CF-2A2B86D9A2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9456" y="1484784"/>
            <a:ext cx="5938066" cy="5298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E000588-AAEA-F5A0-A2D2-131D911590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0880">
            <a:off x="9298210" y="836397"/>
            <a:ext cx="733105" cy="3541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3272" y="2214998"/>
            <a:ext cx="4972050" cy="400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673" y="3861636"/>
            <a:ext cx="10754419" cy="112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E89173-C417-DEA1-A166-03B66D1B55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25815" y="40466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AE6F61C-558F-FB22-FEE5-5FEABCF7EC97}"/>
              </a:ext>
            </a:extLst>
          </p:cNvPr>
          <p:cNvSpPr/>
          <p:nvPr/>
        </p:nvSpPr>
        <p:spPr>
          <a:xfrm>
            <a:off x="9048871" y="646393"/>
            <a:ext cx="2241065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NỀN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ỀN XÒE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BFBCFB-ABCE-AB31-34CA-7A81C7459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CC1F83-20F8-EB14-51EB-55035BDCBB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7"/>
          <a:stretch/>
        </p:blipFill>
        <p:spPr>
          <a:xfrm>
            <a:off x="479376" y="2788469"/>
            <a:ext cx="11233248" cy="3243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F5F9D-F2DF-6667-F980-DD90A392B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721" y="424061"/>
            <a:ext cx="4448175" cy="89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B032E4-8F85-98B9-59B1-668ADB6836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667" y="1420708"/>
            <a:ext cx="3347634" cy="554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E1672-5F4E-167A-30B3-2D3A957CA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42" y="192634"/>
            <a:ext cx="5165227" cy="2253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7911" y="2060848"/>
            <a:ext cx="6410325" cy="428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5471" y="3733858"/>
            <a:ext cx="10731821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2" descr="image-removebg-preview (66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11127779" cy="28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9" y="3223434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04DDA-D18A-92A5-5767-7259909132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3187520"/>
            <a:ext cx="1776250" cy="10613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6079" y="3935119"/>
            <a:ext cx="2450356" cy="699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F3314-5AFA-424B-870C-14065E5E2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8729" y="5274190"/>
            <a:ext cx="9505056" cy="8112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E08F83-86C1-0652-19F7-FC958202D1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3" y="4511157"/>
            <a:ext cx="1920266" cy="7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2696430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-removebg-preview (6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56" y="-1"/>
            <a:ext cx="6819843" cy="19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98306" y="4784036"/>
            <a:ext cx="4285653" cy="20739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78" y="4221088"/>
            <a:ext cx="2927321" cy="269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2EF23-6BE7-281F-2F3F-8EB039510C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154" y="2062198"/>
            <a:ext cx="2759566" cy="4176242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95760B7E-B839-60E3-B0FA-249193354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379048"/>
            <a:ext cx="6120680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US" sz="3200" b="1" i="1" dirty="0">
                <a:solidFill>
                  <a:srgbClr val="1713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dirty="0">
              <a:solidFill>
                <a:srgbClr val="1713C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414753" y="2564903"/>
            <a:ext cx="221754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26" y="2944124"/>
            <a:ext cx="71818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15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3D2D16-53E8-1B69-AD0C-3E1A93107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549" y="3905245"/>
            <a:ext cx="3067050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56" y="4902603"/>
            <a:ext cx="4343400" cy="4953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923" y="393513"/>
            <a:ext cx="2664296" cy="81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8B8BC0-08DE-D92A-6386-A9F98C4B7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F978F9-EACA-C82A-F074-174FF7D798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D3C4717-53A6-6BB6-9EF5-7F85B372A162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56098C7-1979-A297-3F47-DC5385A18843}"/>
              </a:ext>
            </a:extLst>
          </p:cNvPr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37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6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0606" y="480601"/>
            <a:ext cx="5309593" cy="5684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28" y="3395547"/>
            <a:ext cx="5922429" cy="2866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AEC5F1A-C82C-BC1C-CCC8-3FBA234384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989" y="258562"/>
            <a:ext cx="1389535" cy="830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118" y="1900514"/>
            <a:ext cx="5303638" cy="12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55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TẾT LÀ TẾT 1 L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9077</TotalTime>
  <Words>59</Words>
  <Application>Microsoft Office PowerPoint</Application>
  <PresentationFormat>Widescreen</PresentationFormat>
  <Paragraphs>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Tiểu học Nam Thành</cp:lastModifiedBy>
  <cp:revision>699</cp:revision>
  <dcterms:created xsi:type="dcterms:W3CDTF">2010-04-30T18:19:48Z</dcterms:created>
  <dcterms:modified xsi:type="dcterms:W3CDTF">2026-04-12T08:43:43Z</dcterms:modified>
</cp:coreProperties>
</file>