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4"/>
  </p:notesMasterIdLst>
  <p:sldIdLst>
    <p:sldId id="257" r:id="rId3"/>
    <p:sldId id="259" r:id="rId4"/>
    <p:sldId id="301" r:id="rId5"/>
    <p:sldId id="300" r:id="rId6"/>
    <p:sldId id="302" r:id="rId7"/>
    <p:sldId id="303" r:id="rId8"/>
    <p:sldId id="314" r:id="rId9"/>
    <p:sldId id="304" r:id="rId10"/>
    <p:sldId id="305" r:id="rId11"/>
    <p:sldId id="306" r:id="rId12"/>
    <p:sldId id="289" r:id="rId13"/>
    <p:sldId id="270" r:id="rId14"/>
    <p:sldId id="271" r:id="rId15"/>
    <p:sldId id="307" r:id="rId16"/>
    <p:sldId id="290" r:id="rId17"/>
    <p:sldId id="309" r:id="rId18"/>
    <p:sldId id="310" r:id="rId19"/>
    <p:sldId id="311" r:id="rId20"/>
    <p:sldId id="312" r:id="rId21"/>
    <p:sldId id="286" r:id="rId22"/>
    <p:sldId id="28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7452B-0226-433E-9EB0-7530B5EB8AAC}" type="datetimeFigureOut">
              <a:rPr lang="en-US" smtClean="0"/>
              <a:t>10/4/2026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46EC5-305A-4968-AE3F-16CFD5C62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50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96768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8215118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599981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695251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61926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978929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484052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6279715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1267" name="Shape 5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750906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160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247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14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565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438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236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99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280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338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358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838200" y="196828"/>
            <a:ext cx="10515599" cy="106441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rgbClr val="A8B1B8"/>
              </a:buClr>
              <a:buFont typeface="Arial"/>
              <a:buNone/>
              <a:defRPr sz="4400" b="0" i="0" u="none" strike="noStrike" cap="none">
                <a:solidFill>
                  <a:srgbClr val="A8B1B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12"/>
          <p:cNvSpPr txBox="1">
            <a:spLocks noGrp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Shape 13"/>
          <p:cNvSpPr txBox="1">
            <a:spLocks noGrp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Shape 14"/>
          <p:cNvSpPr txBox="1">
            <a:spLocks noGrp="1"/>
          </p:cNvSpPr>
          <p:nvPr>
            <p:ph type="sldNum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SzPct val="25000"/>
              <a:defRPr sz="1800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25000"/>
              <a:buFontTx/>
              <a:buNone/>
              <a:tabLst/>
              <a:defRPr/>
            </a:pPr>
            <a:fld id="{9FFF0030-A7BB-4B17-BA94-212CE9FDA66A}" type="slidenum"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t>‹#›</a:t>
            </a:fld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175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10/4/2026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43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hape 6"/>
          <p:cNvSpPr txBox="1">
            <a:spLocks noGrp="1"/>
          </p:cNvSpPr>
          <p:nvPr>
            <p:ph type="title"/>
          </p:nvPr>
        </p:nvSpPr>
        <p:spPr bwMode="auto">
          <a:xfrm>
            <a:off x="838200" y="196850"/>
            <a:ext cx="10515600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>
              <a:sym typeface="Arial" panose="020B0604020202020204" pitchFamily="34" charset="0"/>
            </a:endParaRPr>
          </a:p>
        </p:txBody>
      </p:sp>
      <p:sp>
        <p:nvSpPr>
          <p:cNvPr id="1027" name="Shape 7"/>
          <p:cNvSpPr txBox="1"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>
              <a:sym typeface="Arial" panose="020B0604020202020204" pitchFamily="34" charset="0"/>
            </a:endParaRPr>
          </a:p>
        </p:txBody>
      </p:sp>
      <p:pic>
        <p:nvPicPr>
          <p:cNvPr id="1028" name="Shape 8"/>
          <p:cNvPicPr preferRelativeResize="0"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100" y="185738"/>
            <a:ext cx="909638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944902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audio" Target="../media/media1.mp3"/><Relationship Id="rId16" Type="http://schemas.openxmlformats.org/officeDocument/2006/relationships/image" Target="../media/image13.png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audio" Target="../media/media2.mp3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5.mp3"/><Relationship Id="rId7" Type="http://schemas.openxmlformats.org/officeDocument/2006/relationships/image" Target="../media/image30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p3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3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5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34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4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4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4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2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3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13.mp3"/><Relationship Id="rId7" Type="http://schemas.openxmlformats.org/officeDocument/2006/relationships/image" Target="../media/image30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3.mp3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3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1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50.png"/><Relationship Id="rId5" Type="http://schemas.openxmlformats.org/officeDocument/2006/relationships/image" Target="../media/image49.gif"/><Relationship Id="rId4" Type="http://schemas.openxmlformats.org/officeDocument/2006/relationships/image" Target="../media/image4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4635611" y="538833"/>
            <a:ext cx="5278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#9Slide05 Dancing Script" panose="03080800040507000D00" pitchFamily="66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t>Chào mừng quý thầy cô và các em học sinh đến với tiết âm nhạc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#9Slide05 Dancing Script" panose="03080800040507000D00" pitchFamily="66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473" y="2043315"/>
            <a:ext cx="4133730" cy="2902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008" y="4070239"/>
            <a:ext cx="1246629" cy="17504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460" y="1"/>
            <a:ext cx="4221887" cy="68580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549" y="4837043"/>
            <a:ext cx="2640188" cy="20111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49836" y="4285482"/>
            <a:ext cx="3960639" cy="257251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1348" y="-19676"/>
            <a:ext cx="2363202" cy="180594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89" y="34778"/>
            <a:ext cx="1792745" cy="1805940"/>
          </a:xfrm>
          <a:prstGeom prst="rect">
            <a:avLst/>
          </a:prstGeom>
        </p:spPr>
      </p:pic>
      <p:pic>
        <p:nvPicPr>
          <p:cNvPr id="35" name="ngan uoc mo v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201996" y="1433715"/>
            <a:ext cx="609600" cy="6096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539" y="-22204"/>
            <a:ext cx="4016079" cy="686783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69677" y="-120031"/>
            <a:ext cx="4716222" cy="70980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583" y="-121577"/>
            <a:ext cx="4669632" cy="706658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48" y="5452416"/>
            <a:ext cx="13542623" cy="1424700"/>
          </a:xfrm>
          <a:prstGeom prst="rect">
            <a:avLst/>
          </a:prstGeom>
        </p:spPr>
      </p:pic>
      <p:pic>
        <p:nvPicPr>
          <p:cNvPr id="41" name="NHAC NEN TRO CHOI PAPO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123200" y="2955393"/>
            <a:ext cx="609600" cy="6096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526" y="1840718"/>
            <a:ext cx="566215" cy="4795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539" y="-30412"/>
            <a:ext cx="5034771" cy="1562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60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14 -0.06296 L 0.20299 -0.087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-125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33 -0.07708 L -0.21184 -0.0719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59" y="2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79 -0.00926 L 0.36927 0.00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53" y="6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05 -0.0037 L -0.38737 -0.005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7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7296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7421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67061" y="0"/>
            <a:ext cx="3657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 bị đồ dùng học tập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46" y="163925"/>
            <a:ext cx="4270917" cy="25718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965" y="976853"/>
            <a:ext cx="1472397" cy="20674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620" y="591015"/>
            <a:ext cx="1897568" cy="189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96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487" y="0"/>
            <a:ext cx="6175513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8887"/>
            <a:ext cx="6016487" cy="44991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387" y="106017"/>
            <a:ext cx="26388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Hoạt động mở đầu</a:t>
            </a:r>
            <a:endParaRPr lang="en-US" sz="2400" dirty="0"/>
          </a:p>
        </p:txBody>
      </p:sp>
      <p:pic>
        <p:nvPicPr>
          <p:cNvPr id="6" name="tro choi nhip dieu am tha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6077" y="15694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61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21853" y="1286895"/>
            <a:ext cx="6030951" cy="556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vi-VN" sz="2800" b="1" dirty="0" smtClean="0">
                <a:solidFill>
                  <a:srgbClr val="FF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HỌC HÁT BÀI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dirty="0" smtClean="0">
                <a:solidFill>
                  <a:srgbClr val="FF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ĐẸP MÃI TUỔI THƠ</a:t>
            </a:r>
            <a:endParaRPr lang="en-US" sz="2800" dirty="0" smtClean="0">
              <a:solidFill>
                <a:srgbClr val="FF000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31633" y="39597"/>
            <a:ext cx="1775422" cy="6132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TIẾT 23 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348" y="1518"/>
            <a:ext cx="1518421" cy="830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396" y="664127"/>
            <a:ext cx="566215" cy="4795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539" y="-30412"/>
            <a:ext cx="3907965" cy="12124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242452" y="2152928"/>
            <a:ext cx="279025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Nhạc và Lời: Bùi Anh Tôn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8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8226"/>
            <a:ext cx="6456556" cy="547977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92764" y="-29765"/>
            <a:ext cx="5883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vi-VN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oạt động hình thành kiến thức mới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65660" y="511621"/>
            <a:ext cx="3589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Giới thiệu tác giả, tác phẩm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164382" y="952036"/>
            <a:ext cx="12011722" cy="771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srgbClr val="2021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Nhạc sĩ Bùi Anh Tôn sinh năm 1962 tại Sơn Tây – Hà Nội, quê quán Thành Phố Thái Bình, hiện là chuyên viên phụ trách Bộ môn Âm nhạc thuộc Sở Giáo dục và Đào tạo Thành phố Hồ Chí Minh.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12" descr="https://hopamviet.vn/assets/images/composers/bui_anh_to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556" y="2077547"/>
            <a:ext cx="5735444" cy="4780453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13"/>
          <p:cNvSpPr/>
          <p:nvPr/>
        </p:nvSpPr>
        <p:spPr>
          <a:xfrm>
            <a:off x="164382" y="1903038"/>
            <a:ext cx="60960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vi-V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hát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Đẹp mãi tuổi thơ</a:t>
            </a:r>
            <a:r>
              <a:rPr lang="vi-VN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là bài hát có sắc thái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vui tươi thể hiện thiên nhiên hòa chung vui với các bạn nhỏ đang có 1 tuổi thơ đẹp trong đó có tình bạn thiết tha được sự yêu thương của thầy cô</a:t>
            </a:r>
          </a:p>
        </p:txBody>
      </p:sp>
    </p:spTree>
    <p:extLst>
      <p:ext uri="{BB962C8B-B14F-4D97-AF65-F5344CB8AC3E}">
        <p14:creationId xmlns:p14="http://schemas.microsoft.com/office/powerpoint/2010/main" val="340229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746" y="0"/>
            <a:ext cx="4910254" cy="685799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097644" y="100361"/>
            <a:ext cx="1409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Hát mẫu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81746" cy="6857999"/>
          </a:xfrm>
          <a:prstGeom prst="rect">
            <a:avLst/>
          </a:prstGeom>
        </p:spPr>
      </p:pic>
      <p:pic>
        <p:nvPicPr>
          <p:cNvPr id="5" name="DEP MAI TUOI THO BE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25763" y="2005283"/>
            <a:ext cx="609600" cy="609600"/>
          </a:xfrm>
          <a:prstGeom prst="rect">
            <a:avLst/>
          </a:prstGeom>
        </p:spPr>
      </p:pic>
      <p:pic>
        <p:nvPicPr>
          <p:cNvPr id="3" name="Đẹp mãi tuổi thơ (Tập hát theo lời bài hát mẫu lớp 3 SGK CTPT 2018 - NXBGD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97524" y="7239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3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95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893" y="140329"/>
            <a:ext cx="58546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Slide bổ sung GV cho HS hát nghe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hát mẫu bằng video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Đẹp mãi tuổi thơ (Tập hát theo lời bài hát mẫu lớp 3 SGK CTPT 2018 - NXBGD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1872" y="861391"/>
            <a:ext cx="9764424" cy="51418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114" y="4191648"/>
            <a:ext cx="2847776" cy="284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0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063 0.01458 L 0.10234 0.08032 C 0.09427 0.09537 0.08255 0.10417 0.06992 0.10417 C 0.05573 0.10417 0.0444 0.09537 0.03646 0.08032 L -0.00169 0.01458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2" y="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39253" y="-1"/>
            <a:ext cx="1883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Đọc lời ca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6880" y="741083"/>
            <a:ext cx="6004932" cy="2980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hát 1: Nắng lên rồi ... môi </a:t>
            </a:r>
            <a:r>
              <a:rPr 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xinh.</a:t>
            </a:r>
            <a:endParaRPr lang="en-US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hát 2: Gió rung cây ... điệu </a:t>
            </a:r>
            <a:r>
              <a:rPr 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múa.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hát 3: Tuổi thơ ơi ... muôn khúc ca.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hát 4: Còn mãi mãi ... thiết tha.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Chia câu lời 2 như lời 1.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61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8114" y="52141"/>
            <a:ext cx="2111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Dạy từng câu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49962" y="-70970"/>
            <a:ext cx="1274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1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82" y="627502"/>
            <a:ext cx="12078818" cy="1892674"/>
          </a:xfrm>
          <a:prstGeom prst="rect">
            <a:avLst/>
          </a:prstGeom>
        </p:spPr>
      </p:pic>
      <p:pic>
        <p:nvPicPr>
          <p:cNvPr id="4" name="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423851" y="32524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8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93347" y="-1"/>
            <a:ext cx="1274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2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6" y="646330"/>
            <a:ext cx="12155263" cy="1862694"/>
          </a:xfrm>
          <a:prstGeom prst="rect">
            <a:avLst/>
          </a:prstGeom>
        </p:spPr>
      </p:pic>
      <p:pic>
        <p:nvPicPr>
          <p:cNvPr id="4" name="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927225" y="35704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2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2854" y="3611473"/>
            <a:ext cx="17652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1+2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3278460"/>
          </a:xfrm>
          <a:prstGeom prst="rect">
            <a:avLst/>
          </a:prstGeom>
        </p:spPr>
      </p:pic>
      <p:pic>
        <p:nvPicPr>
          <p:cNvPr id="6" name="C1+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788616" y="43523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244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5">
            <a:alphaModFix amt="23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0"/>
            <a:ext cx="1154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3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" y="0"/>
            <a:ext cx="12141967" cy="3260035"/>
          </a:xfrm>
          <a:prstGeom prst="rect">
            <a:avLst/>
          </a:prstGeom>
        </p:spPr>
      </p:pic>
      <p:pic>
        <p:nvPicPr>
          <p:cNvPr id="5" name="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99364" y="4522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62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5">
            <a:alphaModFix amt="23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561827" y="0"/>
            <a:ext cx="1274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4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6" y="742122"/>
            <a:ext cx="1622403" cy="1683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529" y="861391"/>
            <a:ext cx="10472247" cy="1563757"/>
          </a:xfrm>
          <a:prstGeom prst="rect">
            <a:avLst/>
          </a:prstGeom>
        </p:spPr>
      </p:pic>
      <p:pic>
        <p:nvPicPr>
          <p:cNvPr id="13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09529" y="38355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86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5">
            <a:alphaModFix amt="23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5" y="28303"/>
            <a:ext cx="12099235" cy="3723862"/>
          </a:xfrm>
          <a:prstGeom prst="rect">
            <a:avLst/>
          </a:prstGeom>
        </p:spPr>
      </p:pic>
      <p:pic>
        <p:nvPicPr>
          <p:cNvPr id="15" name="C3+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24721" y="4376530"/>
            <a:ext cx="609600" cy="6096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561827" y="0"/>
            <a:ext cx="17652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Câu 3+4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70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alphaModFix amt="2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139338" y="371061"/>
            <a:ext cx="1184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 1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10" y="0"/>
            <a:ext cx="6908340" cy="6983896"/>
          </a:xfrm>
          <a:prstGeom prst="rect">
            <a:avLst/>
          </a:prstGeom>
        </p:spPr>
      </p:pic>
      <p:pic>
        <p:nvPicPr>
          <p:cNvPr id="4" name="PIANO 1 LO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11321" y="17814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60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2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139338" y="371061"/>
            <a:ext cx="1184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 2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953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32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746" y="0"/>
            <a:ext cx="4910254" cy="68579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81746" cy="6857999"/>
          </a:xfrm>
          <a:prstGeom prst="rect">
            <a:avLst/>
          </a:prstGeom>
        </p:spPr>
      </p:pic>
      <p:pic>
        <p:nvPicPr>
          <p:cNvPr id="5" name="DEP MAI TUOI THO BE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61867" y="2483822"/>
            <a:ext cx="609600" cy="609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940548" y="400110"/>
            <a:ext cx="2706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Cả bài các hình thức</a:t>
            </a:r>
            <a:endParaRPr kumimoji="0" lang="en-US" sz="3200" b="0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65917" y="0"/>
            <a:ext cx="35926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kumimoji="0" lang="vi-VN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oạt động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 hành luyện tập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ANO CA BAI 2 LO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61867" y="12618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52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86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9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alphaModFix amt="2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660835" cy="3336323"/>
          </a:xfrm>
          <a:prstGeom prst="rect">
            <a:avLst/>
          </a:prstGeom>
        </p:spPr>
      </p:pic>
      <p:pic>
        <p:nvPicPr>
          <p:cNvPr id="8" name="DEP MAI TUOI THO BE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846306" y="43349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857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alphaModFix amt="2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56" y="0"/>
            <a:ext cx="5735444" cy="6857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655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87484" cy="3477176"/>
          </a:xfrm>
          <a:prstGeom prst="rect">
            <a:avLst/>
          </a:prstGeom>
        </p:spPr>
      </p:pic>
      <p:pic>
        <p:nvPicPr>
          <p:cNvPr id="8" name="DEP MAI TUOI THO BE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23360" y="10007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2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008" y="2642127"/>
            <a:ext cx="6958730" cy="42158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4083"/>
            <a:ext cx="9553738" cy="1801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78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86369" y="100359"/>
            <a:ext cx="11114150" cy="3434578"/>
          </a:xfrm>
          <a:prstGeom prst="rect">
            <a:avLst/>
          </a:prstGeom>
          <a:noFill/>
        </p:spPr>
        <p:txBody>
          <a:bodyPr wrap="square" rtlCol="0">
            <a:prstTxWarp prst="textArchUpPour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Chúc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quý thầy cô mạnh khỏe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Các em học sinh chăm ngoan học giỏi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932" y="1567324"/>
            <a:ext cx="3935224" cy="19676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60" y="2032449"/>
            <a:ext cx="3758730" cy="4711111"/>
          </a:xfrm>
          <a:prstGeom prst="rect">
            <a:avLst/>
          </a:prstGeom>
        </p:spPr>
      </p:pic>
      <p:pic>
        <p:nvPicPr>
          <p:cNvPr id="9" name="DEP MAI TUOI THO BE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92356" y="48344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32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262</Words>
  <Application>Microsoft Office PowerPoint</Application>
  <PresentationFormat>Widescreen</PresentationFormat>
  <Paragraphs>31</Paragraphs>
  <Slides>21</Slides>
  <Notes>9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#9Slide05 Dancing Script</vt:lpstr>
      <vt:lpstr>Arial</vt:lpstr>
      <vt:lpstr>Calibri</vt:lpstr>
      <vt:lpstr>Times New Roman</vt:lpstr>
      <vt:lpstr>3_Office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102</cp:revision>
  <dcterms:created xsi:type="dcterms:W3CDTF">2022-04-03T11:00:56Z</dcterms:created>
  <dcterms:modified xsi:type="dcterms:W3CDTF">2026-04-10T02:38:53Z</dcterms:modified>
</cp:coreProperties>
</file>