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20"/>
  </p:notesMasterIdLst>
  <p:sldIdLst>
    <p:sldId id="297" r:id="rId5"/>
    <p:sldId id="299" r:id="rId6"/>
    <p:sldId id="300" r:id="rId7"/>
    <p:sldId id="289" r:id="rId8"/>
    <p:sldId id="290" r:id="rId9"/>
    <p:sldId id="291" r:id="rId10"/>
    <p:sldId id="292" r:id="rId11"/>
    <p:sldId id="301" r:id="rId12"/>
    <p:sldId id="302" r:id="rId13"/>
    <p:sldId id="303" r:id="rId14"/>
    <p:sldId id="304" r:id="rId15"/>
    <p:sldId id="305" r:id="rId16"/>
    <p:sldId id="278" r:id="rId17"/>
    <p:sldId id="30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9" d="100"/>
          <a:sy n="69" d="100"/>
        </p:scale>
        <p:origin x="52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21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5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2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4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0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1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02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04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10/4/2026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10/4/2026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10/4/2026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333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2.jpg"/><Relationship Id="rId5" Type="http://schemas.openxmlformats.org/officeDocument/2006/relationships/image" Target="../media/image11.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62892" y="4640651"/>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0412"/>
            <a:ext cx="5034771" cy="1562031"/>
          </a:xfrm>
          <a:prstGeom prst="rect">
            <a:avLst/>
          </a:prstGeom>
        </p:spPr>
      </p:pic>
    </p:spTree>
    <p:extLst>
      <p:ext uri="{BB962C8B-B14F-4D97-AF65-F5344CB8AC3E}">
        <p14:creationId xmlns:p14="http://schemas.microsoft.com/office/powerpoint/2010/main" val="3421387426"/>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3"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0000"/>
                </a:solidFill>
                <a:latin typeface="Times New Roman" panose="02020603050405020304" pitchFamily="18" charset="0"/>
              </a:rPr>
              <a:t>Ôn </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313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7038"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825551"/>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3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15369"/>
          <a:stretch/>
        </p:blipFill>
        <p:spPr>
          <a:xfrm>
            <a:off x="0" y="-1"/>
            <a:ext cx="7156580" cy="4376057"/>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3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2380445" y="287476"/>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Times New Roman" panose="02020603050405020304" pitchFamily="18" charset="0"/>
                <a:cs typeface="Times New Roman" panose="02020603050405020304" pitchFamily="18" charset="0"/>
              </a:rPr>
              <a:t>GIÁO DỤC,</a:t>
            </a:r>
            <a:r>
              <a:rPr kumimoji="0" lang="en-US" sz="2800" b="0" i="0" u="none" strike="noStrike" kern="1200" cap="none" spc="0" normalizeH="0" noProof="0" dirty="0" smtClean="0">
                <a:ln>
                  <a:noFill/>
                </a:ln>
                <a:solidFill>
                  <a:srgbClr val="E137CD"/>
                </a:solidFill>
                <a:effectLst/>
                <a:uLnTx/>
                <a:uFillTx/>
                <a:latin typeface="Times New Roman" panose="02020603050405020304" pitchFamily="18" charset="0"/>
                <a:cs typeface="Times New Roman" panose="02020603050405020304" pitchFamily="18" charset="0"/>
              </a:rPr>
              <a:t> CỦNG CỐ DẶN DÒ</a:t>
            </a:r>
            <a:endParaRPr kumimoji="0" lang="en-US" sz="2800" b="0" i="0" u="none" strike="noStrike" kern="1200" cap="none" spc="0" normalizeH="0" baseline="0" noProof="0" dirty="0">
              <a:ln>
                <a:noFill/>
              </a:ln>
              <a:solidFill>
                <a:srgbClr val="E137CD"/>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19" y="2552917"/>
            <a:ext cx="11390738" cy="4215873"/>
          </a:xfrm>
          <a:prstGeom prst="rect">
            <a:avLst/>
          </a:prstGeom>
        </p:spPr>
      </p:pic>
    </p:spTree>
    <p:extLst>
      <p:ext uri="{BB962C8B-B14F-4D97-AF65-F5344CB8AC3E}">
        <p14:creationId xmlns:p14="http://schemas.microsoft.com/office/powerpoint/2010/main" val="164012774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164184" y="2323936"/>
            <a:ext cx="2513830" cy="483017"/>
          </a:xfrm>
          <a:prstGeom prst="rect">
            <a:avLst/>
          </a:prstGeom>
        </p:spPr>
        <p:txBody>
          <a:bodyPr wrap="none">
            <a:spAutoFit/>
          </a:bodyPr>
          <a:lstStyle/>
          <a:p>
            <a:pPr algn="ctr" defTabSz="685800">
              <a:lnSpc>
                <a:spcPct val="115000"/>
              </a:lnSpc>
              <a:defRPr/>
            </a:pPr>
            <a:r>
              <a:rPr lang="en-US" sz="2400" b="1" dirty="0" smtClean="0">
                <a:solidFill>
                  <a:srgbClr val="002060"/>
                </a:solidFill>
                <a:latin typeface="Times New Roman" pitchFamily="18" charset="0"/>
                <a:ea typeface="Calibri" panose="020F0502020204030204" pitchFamily="34" charset="0"/>
                <a:cs typeface="Times New Roman" pitchFamily="18" charset="0"/>
              </a:rPr>
              <a:t>ƯỚC MƠ HỒNG</a:t>
            </a:r>
            <a:endParaRPr lang="en-US" sz="2400" b="1" dirty="0">
              <a:solidFill>
                <a:srgbClr val="002060"/>
              </a:solidFill>
              <a:latin typeface="Times New Roman" pitchFamily="18" charset="0"/>
              <a:ea typeface="Calibri" panose="020F0502020204030204" pitchFamily="34"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6776992" y="3168631"/>
            <a:ext cx="5093382"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Times New Roman" pitchFamily="18" charset="0"/>
                <a:ea typeface="Calibri" panose="020F0502020204030204" pitchFamily="34" charset="0"/>
                <a:cs typeface="Times New Roman" pitchFamily="18" charset="0"/>
              </a:rPr>
              <a:t>ÔN BÀI HÁT: ĐẸP MÃI TUỔI THƠ</a:t>
            </a:r>
            <a:endParaRPr lang="en-US" sz="2400" b="1" dirty="0">
              <a:solidFill>
                <a:srgbClr val="002060"/>
              </a:solidFill>
              <a:latin typeface="Times New Roman" pitchFamily="18" charset="0"/>
              <a:ea typeface="Calibri" panose="020F0502020204030204" pitchFamily="34" charset="0"/>
              <a:cs typeface="Times New Roman"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5928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8701" y="50019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339" y="6609252"/>
            <a:ext cx="301199" cy="241474"/>
          </a:xfrm>
          <a:prstGeom prst="rect">
            <a:avLst/>
          </a:prstGeom>
        </p:spPr>
      </p:pic>
      <p:sp>
        <p:nvSpPr>
          <p:cNvPr id="8" name="Rectangle 7"/>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9" name="Rectangle 8"/>
          <p:cNvSpPr/>
          <p:nvPr/>
        </p:nvSpPr>
        <p:spPr>
          <a:xfrm>
            <a:off x="4502398" y="50878"/>
            <a:ext cx="7237879" cy="483017"/>
          </a:xfrm>
          <a:prstGeom prst="rect">
            <a:avLst/>
          </a:prstGeom>
        </p:spPr>
        <p:txBody>
          <a:bodyPr wrap="none">
            <a:spAutoFit/>
          </a:bodyPr>
          <a:lstStyle/>
          <a:p>
            <a:pPr algn="just">
              <a:lnSpc>
                <a:spcPct val="115000"/>
              </a:lnSpc>
              <a:spcAft>
                <a:spcPts val="8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a:t>
            </a:r>
            <a:r>
              <a:rPr lang="vi-VN"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ây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câu giai điệu nằm trong bài hát nào đã học ở lớp 2</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pic>
        <p:nvPicPr>
          <p:cNvPr id="10"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140" y="1280526"/>
            <a:ext cx="609600" cy="609600"/>
          </a:xfrm>
          <a:prstGeom prst="rect">
            <a:avLst/>
          </a:prstGeom>
        </p:spPr>
      </p:pic>
      <p:sp>
        <p:nvSpPr>
          <p:cNvPr id="11" name="Rectangle 10"/>
          <p:cNvSpPr/>
          <p:nvPr/>
        </p:nvSpPr>
        <p:spPr>
          <a:xfrm>
            <a:off x="5470196" y="2776323"/>
            <a:ext cx="6205738" cy="743473"/>
          </a:xfrm>
          <a:prstGeom prst="rect">
            <a:avLst/>
          </a:prstGeom>
        </p:spPr>
        <p:txBody>
          <a:bodyPr wrap="none">
            <a:spAutoFit/>
          </a:bodyPr>
          <a:lstStyle/>
          <a:p>
            <a:pPr algn="just">
              <a:lnSpc>
                <a:spcPct val="115000"/>
              </a:lnSpc>
              <a:spcAft>
                <a:spcPts val="800"/>
              </a:spcAft>
            </a:pPr>
            <a:r>
              <a:rPr lang="en-US" sz="4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hát Dàn nhạc trong vườn</a:t>
            </a:r>
            <a:endPar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24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365"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sp>
        <p:nvSpPr>
          <p:cNvPr id="3" name="Rectangle 2"/>
          <p:cNvSpPr/>
          <p:nvPr/>
        </p:nvSpPr>
        <p:spPr>
          <a:xfrm>
            <a:off x="133738" y="103569"/>
            <a:ext cx="6503512"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Nghe bài </a:t>
            </a:r>
            <a:r>
              <a:rPr lang="en-US" sz="2400" i="1" dirty="0">
                <a:solidFill>
                  <a:srgbClr val="242021"/>
                </a:solidFill>
                <a:latin typeface="Times New Roman" panose="02020603050405020304" pitchFamily="18" charset="0"/>
                <a:ea typeface="Calibri" panose="020F0502020204030204" pitchFamily="34" charset="0"/>
              </a:rPr>
              <a:t>Dàn nhạc trong vườn </a:t>
            </a:r>
            <a:r>
              <a:rPr lang="en-US" sz="2400" dirty="0">
                <a:solidFill>
                  <a:srgbClr val="242021"/>
                </a:solidFill>
                <a:latin typeface="Times New Roman" panose="02020603050405020304" pitchFamily="18" charset="0"/>
                <a:ea typeface="Calibri" panose="020F0502020204030204" pitchFamily="34" charset="0"/>
              </a:rPr>
              <a:t>và vận động cơ thể </a:t>
            </a:r>
            <a:endParaRPr lang="en-US" sz="2400" dirty="0"/>
          </a:p>
        </p:txBody>
      </p:sp>
      <p:pic>
        <p:nvPicPr>
          <p:cNvPr id="12" name="DAN NHAC TROG VUON BEAT THEO SA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450" y="1332250"/>
            <a:ext cx="609600" cy="609600"/>
          </a:xfrm>
          <a:prstGeom prst="rect">
            <a:avLst/>
          </a:prstGeom>
        </p:spPr>
      </p:pic>
    </p:spTree>
    <p:extLst>
      <p:ext uri="{BB962C8B-B14F-4D97-AF65-F5344CB8AC3E}">
        <p14:creationId xmlns:p14="http://schemas.microsoft.com/office/powerpoint/2010/main" val="29890491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620001" y="1482489"/>
            <a:ext cx="1904808" cy="483017"/>
          </a:xfrm>
          <a:prstGeom prst="rect">
            <a:avLst/>
          </a:prstGeom>
        </p:spPr>
        <p:txBody>
          <a:bodyPr wrap="square">
            <a:spAutoFit/>
          </a:bodyPr>
          <a:lstStyle/>
          <a:p>
            <a:pPr algn="ctr" defTabSz="685800">
              <a:lnSpc>
                <a:spcPct val="115000"/>
              </a:lnSpc>
              <a:defRPr/>
            </a:pPr>
            <a:r>
              <a:rPr lang="en-US"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TIẾT 24 </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164184" y="2323936"/>
            <a:ext cx="2513830" cy="483017"/>
          </a:xfrm>
          <a:prstGeom prst="rect">
            <a:avLst/>
          </a:prstGeom>
        </p:spPr>
        <p:txBody>
          <a:bodyPr wrap="none">
            <a:spAutoFit/>
          </a:bodyPr>
          <a:lstStyle/>
          <a:p>
            <a:pPr algn="ctr" defTabSz="685800">
              <a:lnSpc>
                <a:spcPct val="115000"/>
              </a:lnSpc>
              <a:defRPr/>
            </a:pPr>
            <a:r>
              <a:rPr lang="en-US" sz="2400" b="1" dirty="0" smtClean="0">
                <a:solidFill>
                  <a:srgbClr val="002060"/>
                </a:solidFill>
                <a:latin typeface="Times New Roman" pitchFamily="18" charset="0"/>
                <a:ea typeface="Calibri" panose="020F0502020204030204" pitchFamily="34" charset="0"/>
                <a:cs typeface="Times New Roman" pitchFamily="18" charset="0"/>
              </a:rPr>
              <a:t>ƯỚC MƠ HỒNG</a:t>
            </a:r>
            <a:endParaRPr lang="en-US" sz="2400" b="1" dirty="0">
              <a:solidFill>
                <a:srgbClr val="002060"/>
              </a:solidFill>
              <a:latin typeface="Times New Roman" pitchFamily="18" charset="0"/>
              <a:ea typeface="Calibri" panose="020F0502020204030204" pitchFamily="34" charset="0"/>
              <a:cs typeface="Times New Roman"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6819666" y="3168631"/>
            <a:ext cx="5008038" cy="483017"/>
          </a:xfrm>
          <a:prstGeom prst="rect">
            <a:avLst/>
          </a:prstGeom>
        </p:spPr>
        <p:txBody>
          <a:bodyPr wrap="none">
            <a:spAutoFit/>
          </a:bodyPr>
          <a:lstStyle/>
          <a:p>
            <a:pPr algn="ctr" defTabSz="685800">
              <a:lnSpc>
                <a:spcPct val="115000"/>
              </a:lnSpc>
              <a:defRPr/>
            </a:pPr>
            <a:r>
              <a:rPr lang="en-US" sz="2400" b="1" dirty="0" smtClean="0">
                <a:solidFill>
                  <a:srgbClr val="002060"/>
                </a:solidFill>
                <a:latin typeface="Times New Roman" pitchFamily="18" charset="0"/>
                <a:ea typeface="Calibri" panose="020F0502020204030204" pitchFamily="34" charset="0"/>
                <a:cs typeface="Times New Roman" pitchFamily="18" charset="0"/>
              </a:rPr>
              <a:t>ÔN BÀI HÁT ĐẸP MÃI TUỔI THƠ</a:t>
            </a:r>
            <a:endParaRPr lang="en-US" sz="2400" b="1" dirty="0">
              <a:solidFill>
                <a:srgbClr val="002060"/>
              </a:solidFill>
              <a:latin typeface="Times New Roman" pitchFamily="18" charset="0"/>
              <a:ea typeface="Calibri" panose="020F0502020204030204" pitchFamily="34" charset="0"/>
              <a:cs typeface="Times New Roman"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bài nghe nhạc tác giả</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3">
            <a:extLst>
              <a:ext uri="{28A0092B-C50C-407E-A947-70E740481C1C}">
                <a14:useLocalDpi xmlns:a14="http://schemas.microsoft.com/office/drawing/2010/main" val="0"/>
              </a:ext>
            </a:extLst>
          </a:blip>
          <a:srcRect/>
          <a:stretch>
            <a:fillRect/>
          </a:stretch>
        </p:blipFill>
        <p:spPr bwMode="auto">
          <a:xfrm>
            <a:off x="8128000" y="2740276"/>
            <a:ext cx="3814618" cy="3983797"/>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2039" y="-128190"/>
            <a:ext cx="6033960" cy="646331"/>
          </a:xfrm>
          <a:prstGeom prst="rect">
            <a:avLst/>
          </a:prstGeom>
        </p:spPr>
        <p:txBody>
          <a:bodyPr wrap="none">
            <a:spAutoFit/>
          </a:bodyPr>
          <a:lstStyle/>
          <a:p>
            <a:pPr marL="3810">
              <a:lnSpc>
                <a:spcPct val="150000"/>
              </a:lnSpc>
            </a:pPr>
            <a:r>
              <a:rPr lang="en-US" sz="2400" b="1" dirty="0" smtClean="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smtClean="0">
                <a:solidFill>
                  <a:prstClr val="black"/>
                </a:solidFill>
                <a:latin typeface="Times New Roman"/>
                <a:ea typeface="Calibri"/>
              </a:rPr>
              <a:t>Nghe và cảm nhận bài ƯỚC MƠ HỒNG</a:t>
            </a:r>
            <a:endParaRPr lang="en-US" sz="2400" dirty="0">
              <a:solidFill>
                <a:prstClr val="black"/>
              </a:solidFill>
              <a:latin typeface="Times New Roman"/>
              <a:ea typeface="Calibri"/>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024" y="4882437"/>
            <a:ext cx="2411491" cy="197556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783" y="818722"/>
            <a:ext cx="4068417" cy="3535687"/>
          </a:xfrm>
          <a:prstGeom prst="rect">
            <a:avLst/>
          </a:prstGeom>
        </p:spPr>
      </p:pic>
      <p:sp>
        <p:nvSpPr>
          <p:cNvPr id="9" name="Rectangle 8"/>
          <p:cNvSpPr/>
          <p:nvPr/>
        </p:nvSpPr>
        <p:spPr>
          <a:xfrm>
            <a:off x="0" y="3195081"/>
            <a:ext cx="881558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a:t>
            </a:r>
            <a:r>
              <a:rPr lang="en-US" sz="2400" dirty="0" err="1"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gì giống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3838" y="578416"/>
            <a:ext cx="6156710" cy="2232462"/>
          </a:xfrm>
          <a:prstGeom prst="rect">
            <a:avLst/>
          </a:prstGeom>
        </p:spPr>
      </p:pic>
    </p:spTree>
    <p:extLst>
      <p:ext uri="{BB962C8B-B14F-4D97-AF65-F5344CB8AC3E}">
        <p14:creationId xmlns:p14="http://schemas.microsoft.com/office/powerpoint/2010/main" val="400528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4"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8880" y="4617387"/>
            <a:ext cx="2411491" cy="19755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0371" y="1266175"/>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199" y="386155"/>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smtClean="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đôi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vận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động theo nhịp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4"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857" y="4755932"/>
            <a:ext cx="2411491" cy="1975563"/>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213" y="705735"/>
            <a:ext cx="609600" cy="609600"/>
          </a:xfrm>
          <a:prstGeom prst="rect">
            <a:avLst/>
          </a:prstGeom>
        </p:spPr>
      </p:pic>
      <p:sp>
        <p:nvSpPr>
          <p:cNvPr id="2" name="Rectangle 1"/>
          <p:cNvSpPr/>
          <p:nvPr/>
        </p:nvSpPr>
        <p:spPr>
          <a:xfrm>
            <a:off x="221836" y="343889"/>
            <a:ext cx="4283545" cy="483017"/>
          </a:xfrm>
          <a:prstGeom prst="rect">
            <a:avLst/>
          </a:prstGeom>
        </p:spPr>
        <p:txBody>
          <a:bodyPr wrap="none">
            <a:spAutoFit/>
          </a:bodyPr>
          <a:lstStyle/>
          <a:p>
            <a:pPr algn="just">
              <a:lnSpc>
                <a:spcPct val="115000"/>
              </a:lnSpc>
              <a:spcAft>
                <a:spcPts val="1000"/>
              </a:spcAft>
            </a:pPr>
            <a:r>
              <a:rPr lang="en-US" sz="2400"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Nghe gõ </a:t>
            </a:r>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đệm nhạc cụ theo phách</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769" y="1771381"/>
            <a:ext cx="9029477" cy="1798568"/>
          </a:xfrm>
          <a:prstGeom prst="rect">
            <a:avLst/>
          </a:prstGeom>
        </p:spPr>
      </p:pic>
    </p:spTree>
    <p:extLst>
      <p:ext uri="{BB962C8B-B14F-4D97-AF65-F5344CB8AC3E}">
        <p14:creationId xmlns:p14="http://schemas.microsoft.com/office/powerpoint/2010/main" val="148543474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373</Words>
  <Application>Microsoft Office PowerPoint</Application>
  <PresentationFormat>Widescreen</PresentationFormat>
  <Paragraphs>31</Paragraphs>
  <Slides>15</Slides>
  <Notes>2</Notes>
  <HiddenSlides>0</HiddenSlides>
  <MMClips>12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#9Slide05 Dancing Script</vt:lpstr>
      <vt:lpstr>Arial</vt:lpstr>
      <vt:lpstr>Calibri</vt:lpstr>
      <vt:lpstr>Times New Roman</vt:lpstr>
      <vt:lpstr>5_Office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62</cp:revision>
  <dcterms:created xsi:type="dcterms:W3CDTF">2022-04-04T11:47:32Z</dcterms:created>
  <dcterms:modified xsi:type="dcterms:W3CDTF">2026-04-10T02:42:38Z</dcterms:modified>
</cp:coreProperties>
</file>