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7" r:id="rId9"/>
    <p:sldId id="270" r:id="rId10"/>
    <p:sldId id="278" r:id="rId11"/>
    <p:sldId id="27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33" y="214688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3435" y="1835438"/>
            <a:ext cx="883212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1582" y="977758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07" y="-262529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0813" y="362159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63" y="2642127"/>
            <a:ext cx="6958730" cy="42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159</Words>
  <Application>Microsoft Office PowerPoint</Application>
  <PresentationFormat>Widescreen</PresentationFormat>
  <Paragraphs>18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58</cp:revision>
  <dcterms:created xsi:type="dcterms:W3CDTF">2022-04-04T07:27:39Z</dcterms:created>
  <dcterms:modified xsi:type="dcterms:W3CDTF">2026-04-10T02:48:19Z</dcterms:modified>
</cp:coreProperties>
</file>