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26"/>
  </p:notesMasterIdLst>
  <p:sldIdLst>
    <p:sldId id="260" r:id="rId3"/>
    <p:sldId id="1006" r:id="rId4"/>
    <p:sldId id="263" r:id="rId5"/>
    <p:sldId id="257" r:id="rId6"/>
    <p:sldId id="2007577123" r:id="rId7"/>
    <p:sldId id="2007577119" r:id="rId8"/>
    <p:sldId id="276" r:id="rId9"/>
    <p:sldId id="1015" r:id="rId10"/>
    <p:sldId id="277" r:id="rId11"/>
    <p:sldId id="1026" r:id="rId12"/>
    <p:sldId id="1014" r:id="rId13"/>
    <p:sldId id="1028" r:id="rId14"/>
    <p:sldId id="1027" r:id="rId15"/>
    <p:sldId id="1012" r:id="rId16"/>
    <p:sldId id="2007577121" r:id="rId17"/>
    <p:sldId id="2007577122" r:id="rId18"/>
    <p:sldId id="1016" r:id="rId19"/>
    <p:sldId id="1019" r:id="rId20"/>
    <p:sldId id="1017" r:id="rId21"/>
    <p:sldId id="1024" r:id="rId22"/>
    <p:sldId id="273" r:id="rId23"/>
    <p:sldId id="279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7F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339" autoAdjust="0"/>
  </p:normalViewPr>
  <p:slideViewPr>
    <p:cSldViewPr snapToGrid="0">
      <p:cViewPr>
        <p:scale>
          <a:sx n="59" d="100"/>
          <a:sy n="59" d="100"/>
        </p:scale>
        <p:origin x="96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40" d="100"/>
        <a:sy n="40" d="100"/>
      </p:scale>
      <p:origin x="0" y="-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6A79B-7A0C-42A3-9F9F-5E18DF881E4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AB584-2568-4B1C-ADC0-EF04DFB44E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05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E3AE05-7DD1-4AF0-924E-BEEA496F373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engXian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DengXian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3885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E3AE05-7DD1-4AF0-924E-BEEA496F373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engXian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DengXian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859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B68160-63B6-41FA-9BF7-66DCBB2FDE8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9795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B79FFF1-5516-4089-983F-AC52072E3C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80C9553-F799-4C7E-AC50-E7319C2496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AA484C1-C7B1-47D7-9F24-203E572F8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433B898-3977-4EFE-B0DE-407EE9604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12F428F-BFBD-400E-A268-93675CB96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3876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3023233-F927-4518-A423-66A8E62FE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D5ACC5-720E-4889-BC80-E3A4A0EA9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04F17C7-D264-4E6D-B540-93BD3C4F1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E7D9222-2A75-4914-A58C-DC0EA0DBD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A6FAC89-C0D0-441F-80F7-910664F9E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406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9A7C6D-C159-47CD-9A53-668AD4BBE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B072288-AF78-4398-BDC0-C36BBA22B0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7475C9E-1872-4158-9819-8AF136A35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D3D4CDC-DDE6-4FAB-BA0F-AB1A733A7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45434B5-FC20-45B2-AC33-4C0939D7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5554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EA490E-0757-4971-A093-86BC150FF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D32C1C-16E8-4561-8B01-7291D5997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368CDBE-F085-4B26-87B6-DBA93552B5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24B3762-03A4-4419-89E2-3A123B948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DC28077-EA45-4D93-BB7C-81052A4C4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B9E9CAE-0286-495F-87E9-CDDDAEF5C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2740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B0E878F-26A5-407D-B38C-75A1EF7D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2806A40-E156-4CA3-BB46-C077FEB11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667EC0A-1883-429B-8F73-B743C390F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9FAA717-F83A-439C-A5A2-9B3E4A7C83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98A8E2C-B8AC-402B-AF85-4B15AC3633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2E88E68-B000-485B-89F9-00060A6FF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B014B78-B649-4EEC-90A3-6E7A7D5BB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F4E6B48-D59B-4091-8F40-1FCEDC7C3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4592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00B42C-C3EB-49FA-8D92-0CD3471B6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8945836-E41A-4B88-B342-D1223612A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FCCE0D2-92C4-46E5-992D-143C59FD0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4DA7FE9-8E2E-494B-B8DF-C43E402BC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4003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BF3C62BD-51FA-4874-9CDE-0B439A55D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1F37A59-0B14-4152-AAD8-59B0DF532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B830615-BC10-4C9B-9240-20F583A52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0E4CDB0D-C9C8-AB40-6C2E-124D2A87BE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6" name="矩形 8">
            <a:extLst>
              <a:ext uri="{FF2B5EF4-FFF2-40B4-BE49-F238E27FC236}">
                <a16:creationId xmlns:a16="http://schemas.microsoft.com/office/drawing/2014/main" id="{EF4563FB-60C3-288E-1FAC-6D0DCF50A810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9039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086EDE3-4395-4F88-BD97-7E7CDB9FA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9C9A60D-9249-4B5F-9455-A6A43F186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DC37FD2-21CA-4D35-9160-01163EBB6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96068FC-D59E-42EE-AE0F-65AC70EA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186DEEA-E6C6-4B57-B157-1E148CED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3A63846-694E-4BA3-B1FD-3EA9C1BC0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4">
            <a:extLst>
              <a:ext uri="{FF2B5EF4-FFF2-40B4-BE49-F238E27FC236}">
                <a16:creationId xmlns:a16="http://schemas.microsoft.com/office/drawing/2014/main" id="{DF31D61E-8544-D5BC-1161-0F191FDCF8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3D3D44CC-6EA3-9BD8-12CE-C84A83359453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0511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EE0D14-FE72-4798-8970-9CDFCED20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FA77EF6-EB07-4511-980E-921BF47E50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BB03064-31E1-4B80-AAA0-684F6AD9D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2B3B429-9BAC-47E1-88AC-53642248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76D896D-0829-4DF4-99FB-86C91F206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2062671-E355-434A-AD85-F747C9C8A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4">
            <a:extLst>
              <a:ext uri="{FF2B5EF4-FFF2-40B4-BE49-F238E27FC236}">
                <a16:creationId xmlns:a16="http://schemas.microsoft.com/office/drawing/2014/main" id="{D6F8A852-578B-E1C9-D6CD-7B07A8796DD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5BC94B38-C984-D124-9D9D-5F5E95676ECB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780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DA2F040-D2CC-4D15-9981-D5CCF6169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F4ED89A-E1D0-4FED-AF5B-0B3A3DF6ED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068F409-2EE7-4E35-A1E6-9649C6E62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7E3929-2542-4023-8C1E-DF83FF320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416BCD3-BB33-40E1-B226-154B6876C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4">
            <a:extLst>
              <a:ext uri="{FF2B5EF4-FFF2-40B4-BE49-F238E27FC236}">
                <a16:creationId xmlns:a16="http://schemas.microsoft.com/office/drawing/2014/main" id="{E0224409-AA4E-4870-978C-3047CE3E85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8" name="矩形 8">
            <a:extLst>
              <a:ext uri="{FF2B5EF4-FFF2-40B4-BE49-F238E27FC236}">
                <a16:creationId xmlns:a16="http://schemas.microsoft.com/office/drawing/2014/main" id="{1494ED73-D721-9C92-F2D1-9B32BB22A020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7783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182990A-5E78-48DA-8B1D-69A2E67905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F869ED9-72F0-4AB5-8DE4-2DEF759931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1E6EB67-5918-460D-B8F1-9C934B067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5A56952-31F5-48B6-B8E0-6053A9173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64B58A8-9B83-4AAF-86A2-6DD23F47D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4">
            <a:extLst>
              <a:ext uri="{FF2B5EF4-FFF2-40B4-BE49-F238E27FC236}">
                <a16:creationId xmlns:a16="http://schemas.microsoft.com/office/drawing/2014/main" id="{B0B40B0F-BB13-ECAC-BC5A-A9DE9AB3C1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8" name="矩形 8">
            <a:extLst>
              <a:ext uri="{FF2B5EF4-FFF2-40B4-BE49-F238E27FC236}">
                <a16:creationId xmlns:a16="http://schemas.microsoft.com/office/drawing/2014/main" id="{E7810CDF-A2CF-FFED-BFB3-03482F56E71C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9971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D921ED81-F2AE-F6FE-9AC0-A5582BA796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99A71940-B7F7-6317-A8E0-03B77A325CC1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367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4">
            <a:extLst>
              <a:ext uri="{FF2B5EF4-FFF2-40B4-BE49-F238E27FC236}">
                <a16:creationId xmlns:a16="http://schemas.microsoft.com/office/drawing/2014/main" id="{D921ED81-F2AE-F6FE-9AC0-A5582BA796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284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910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256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285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40F4DFDF-E4EE-4549-840C-DE8D01D012AB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标题占位符 1">
            <a:extLst>
              <a:ext uri="{FF2B5EF4-FFF2-40B4-BE49-F238E27FC236}">
                <a16:creationId xmlns:a16="http://schemas.microsoft.com/office/drawing/2014/main" id="{B8B9262F-3032-494D-90C0-969EB974C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497F3C3-A9C0-443D-93B0-C20B41F60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E00BD63-5670-4677-BF00-62DF6209D9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58E1B-5923-4CAF-B9CC-D14A574623CF}" type="datetimeFigureOut">
              <a:rPr lang="zh-CN" altLang="en-US" smtClean="0"/>
              <a:t>2026/4/9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40BF3D1-76EF-4DC2-A169-BD021359CA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96C5D55-7E5F-4181-A809-C8DC293A1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E746A1-6C2B-4A0A-9B52-5B2A1AF6763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1F79427-B48C-4D6F-B441-9F6A4BD3952B}"/>
              </a:ext>
            </a:extLst>
          </p:cNvPr>
          <p:cNvSpPr/>
          <p:nvPr userDrawn="1"/>
        </p:nvSpPr>
        <p:spPr>
          <a:xfrm>
            <a:off x="480291" y="323273"/>
            <a:ext cx="11268364" cy="6197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60AD6A74-CE77-46AD-AEBC-C9F5F320E05D}"/>
              </a:ext>
            </a:extLst>
          </p:cNvPr>
          <p:cNvSpPr/>
          <p:nvPr userDrawn="1"/>
        </p:nvSpPr>
        <p:spPr>
          <a:xfrm>
            <a:off x="258792" y="267421"/>
            <a:ext cx="11662914" cy="63662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5FDFE622-2B6A-408C-B258-1C4084EEBFAF}"/>
              </a:ext>
            </a:extLst>
          </p:cNvPr>
          <p:cNvSpPr/>
          <p:nvPr userDrawn="1"/>
        </p:nvSpPr>
        <p:spPr>
          <a:xfrm>
            <a:off x="198408" y="241540"/>
            <a:ext cx="11775058" cy="6400800"/>
          </a:xfrm>
          <a:prstGeom prst="rect">
            <a:avLst/>
          </a:prstGeom>
          <a:noFill/>
          <a:ln w="38100">
            <a:solidFill>
              <a:srgbClr val="F08E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4">
            <a:extLst>
              <a:ext uri="{FF2B5EF4-FFF2-40B4-BE49-F238E27FC236}">
                <a16:creationId xmlns:a16="http://schemas.microsoft.com/office/drawing/2014/main" id="{E645A48A-A97D-B5BB-63B9-A953C2C1B129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sp>
        <p:nvSpPr>
          <p:cNvPr id="8" name="矩形 8">
            <a:extLst>
              <a:ext uri="{FF2B5EF4-FFF2-40B4-BE49-F238E27FC236}">
                <a16:creationId xmlns:a16="http://schemas.microsoft.com/office/drawing/2014/main" id="{0F6013E4-8137-FBFC-EC99-0AE0DDD2E709}"/>
              </a:ext>
            </a:extLst>
          </p:cNvPr>
          <p:cNvSpPr/>
          <p:nvPr userDrawn="1"/>
        </p:nvSpPr>
        <p:spPr>
          <a:xfrm>
            <a:off x="231820" y="257577"/>
            <a:ext cx="11732653" cy="6375043"/>
          </a:xfrm>
          <a:prstGeom prst="rect">
            <a:avLst/>
          </a:prstGeom>
          <a:solidFill>
            <a:srgbClr val="FBFEFF"/>
          </a:solidFill>
          <a:ln w="19050">
            <a:solidFill>
              <a:srgbClr val="00B050"/>
            </a:solidFill>
            <a:prstDash val="lgDash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6005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9414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32.png"/><Relationship Id="rId4" Type="http://schemas.microsoft.com/office/2007/relationships/hdphoto" Target="../media/hdphoto7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emf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7">
            <a:extLst>
              <a:ext uri="{FF2B5EF4-FFF2-40B4-BE49-F238E27FC236}">
                <a16:creationId xmlns:a16="http://schemas.microsoft.com/office/drawing/2014/main" id="{CA70EC8B-1B4D-90C4-0B86-7F2A74A61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820" y="-1231930"/>
            <a:ext cx="9057083" cy="9057083"/>
          </a:xfrm>
          <a:prstGeom prst="rect">
            <a:avLst/>
          </a:prstGeom>
        </p:spPr>
      </p:pic>
      <p:pic>
        <p:nvPicPr>
          <p:cNvPr id="5" name="图片 29" descr="8b0fccb2e21d61b25266c16d7d82244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0" y="0"/>
            <a:ext cx="3875436" cy="235227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508432C5-E325-6B43-9B02-FD1C13B6F277}"/>
              </a:ext>
            </a:extLst>
          </p:cNvPr>
          <p:cNvGrpSpPr/>
          <p:nvPr/>
        </p:nvGrpSpPr>
        <p:grpSpPr>
          <a:xfrm>
            <a:off x="683803" y="2352273"/>
            <a:ext cx="4875866" cy="4412736"/>
            <a:chOff x="98263" y="3700528"/>
            <a:chExt cx="3798579" cy="330002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9A81DCE-3057-A549-9F17-43F12C1156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548" t="32224" r="34274" b="-2328"/>
            <a:stretch/>
          </p:blipFill>
          <p:spPr>
            <a:xfrm>
              <a:off x="1368287" y="3700528"/>
              <a:ext cx="2528555" cy="330002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23FEC21-B47F-C94A-AD90-0982E4F1B8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2" t="30773" r="17960" b="-878"/>
            <a:stretch/>
          </p:blipFill>
          <p:spPr>
            <a:xfrm flipH="1">
              <a:off x="98263" y="3725935"/>
              <a:ext cx="2481781" cy="3238978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9C711EB0-AA0E-CF6B-08A2-85150A5D54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1869" y="2511421"/>
            <a:ext cx="6882981" cy="302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61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圆角矩形 17">
            <a:extLst>
              <a:ext uri="{FF2B5EF4-FFF2-40B4-BE49-F238E27FC236}">
                <a16:creationId xmlns:a16="http://schemas.microsoft.com/office/drawing/2014/main" id="{41BE9100-4923-489A-9131-EF0B9B962A59}"/>
              </a:ext>
            </a:extLst>
          </p:cNvPr>
          <p:cNvSpPr/>
          <p:nvPr/>
        </p:nvSpPr>
        <p:spPr>
          <a:xfrm>
            <a:off x="195944" y="905069"/>
            <a:ext cx="2761859" cy="1726164"/>
          </a:xfrm>
          <a:prstGeom prst="roundRect">
            <a:avLst/>
          </a:prstGeom>
          <a:solidFill>
            <a:sysClr val="window" lastClr="FFFFFF"/>
          </a:solidFill>
          <a:ln w="57150" cap="flat" cmpd="sng" algn="ctr">
            <a:solidFill>
              <a:srgbClr val="7E430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Cùng</a:t>
            </a:r>
            <a:r>
              <a:rPr kumimoji="0" lang="en-US" altLang="zh-CN" sz="4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 </a:t>
            </a:r>
            <a:r>
              <a:rPr kumimoji="0" lang="en-US" altLang="zh-CN" sz="4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xem</a:t>
            </a:r>
            <a:r>
              <a:rPr kumimoji="0" lang="en-US" altLang="zh-CN" sz="4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 video </a:t>
            </a:r>
            <a:r>
              <a:rPr kumimoji="0" lang="en-US" altLang="zh-CN" sz="4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nhé</a:t>
            </a:r>
            <a:r>
              <a:rPr kumimoji="0" lang="en-US" altLang="zh-CN" sz="4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 Light" panose="020B0502040204020203" pitchFamily="34" charset="-122"/>
                <a:cs typeface="Arial" panose="020B0604020202020204" pitchFamily="34" charset="0"/>
              </a:rPr>
              <a:t>!</a:t>
            </a:r>
            <a:endParaRPr kumimoji="0" lang="zh-CN" altLang="en-US" sz="4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 Light" panose="020B0502040204020203" pitchFamily="34" charset="-122"/>
              <a:cs typeface="Arial" panose="020B0604020202020204" pitchFamily="34" charset="0"/>
            </a:endParaRPr>
          </a:p>
        </p:txBody>
      </p:sp>
      <p:pic>
        <p:nvPicPr>
          <p:cNvPr id="4" name="图片 4">
            <a:extLst>
              <a:ext uri="{FF2B5EF4-FFF2-40B4-BE49-F238E27FC236}">
                <a16:creationId xmlns:a16="http://schemas.microsoft.com/office/drawing/2014/main" id="{43603327-A56D-40AD-BDD0-95C305D16C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9341" flipH="1">
            <a:off x="416715" y="2813175"/>
            <a:ext cx="2699815" cy="3774144"/>
          </a:xfrm>
          <a:prstGeom prst="rect">
            <a:avLst/>
          </a:prstGeom>
        </p:spPr>
      </p:pic>
      <p:pic>
        <p:nvPicPr>
          <p:cNvPr id="5" name="Picture 4" descr="A picture containing text, electronics, monitor, display&#10;&#10;Description automatically generated">
            <a:extLst>
              <a:ext uri="{FF2B5EF4-FFF2-40B4-BE49-F238E27FC236}">
                <a16:creationId xmlns:a16="http://schemas.microsoft.com/office/drawing/2014/main" id="{2DDF0AC6-DE4F-4523-8D41-4E811A6BB4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6450" y="428625"/>
            <a:ext cx="10704833" cy="6013739"/>
          </a:xfrm>
          <a:prstGeom prst="rect">
            <a:avLst/>
          </a:prstGeom>
        </p:spPr>
      </p:pic>
      <p:pic>
        <p:nvPicPr>
          <p:cNvPr id="7" name="Video">
            <a:hlinkClick r:id="" action="ppaction://media"/>
            <a:extLst>
              <a:ext uri="{FF2B5EF4-FFF2-40B4-BE49-F238E27FC236}">
                <a16:creationId xmlns:a16="http://schemas.microsoft.com/office/drawing/2014/main" id="{2CD65129-FF80-4897-8C4A-3CD847B841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53199" y="428626"/>
            <a:ext cx="8551333" cy="49053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4844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936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88" b="97152" l="2535" r="97773">
                        <a14:foregroundMark x1="70968" y1="24970" x2="72888" y2="34667"/>
                        <a14:foregroundMark x1="34255" y1="51636" x2="71198" y2="63818"/>
                        <a14:foregroundMark x1="77727" y1="53152" x2="53149" y2="59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8824" y="973073"/>
            <a:ext cx="4859383" cy="6224561"/>
          </a:xfrm>
          <a:prstGeom prst="rect">
            <a:avLst/>
          </a:prstGeom>
        </p:spPr>
      </p:pic>
      <p:sp>
        <p:nvSpPr>
          <p:cNvPr id="3" name="Speech Bubble: Oval 38">
            <a:extLst>
              <a:ext uri="{FF2B5EF4-FFF2-40B4-BE49-F238E27FC236}">
                <a16:creationId xmlns:a16="http://schemas.microsoft.com/office/drawing/2014/main" id="{512DEC50-8341-9C22-EF7E-8EC75E2E2CF2}"/>
              </a:ext>
            </a:extLst>
          </p:cNvPr>
          <p:cNvSpPr/>
          <p:nvPr/>
        </p:nvSpPr>
        <p:spPr>
          <a:xfrm flipH="1">
            <a:off x="4480558" y="208570"/>
            <a:ext cx="6109681" cy="2751800"/>
          </a:xfrm>
          <a:custGeom>
            <a:avLst/>
            <a:gdLst>
              <a:gd name="connsiteX0" fmla="*/ 6560331 w 6109681"/>
              <a:gd name="connsiteY0" fmla="*/ 2060988 h 2751800"/>
              <a:gd name="connsiteX1" fmla="*/ 5573728 w 6109681"/>
              <a:gd name="connsiteY1" fmla="*/ 2154357 h 2751800"/>
              <a:gd name="connsiteX2" fmla="*/ 2706399 w 6109681"/>
              <a:gd name="connsiteY2" fmla="*/ 2742821 h 2751800"/>
              <a:gd name="connsiteX3" fmla="*/ 267813 w 6109681"/>
              <a:gd name="connsiteY3" fmla="*/ 812534 h 2751800"/>
              <a:gd name="connsiteX4" fmla="*/ 3261340 w 6109681"/>
              <a:gd name="connsiteY4" fmla="*/ 3148 h 2751800"/>
              <a:gd name="connsiteX5" fmla="*/ 6037769 w 6109681"/>
              <a:gd name="connsiteY5" fmla="*/ 1672680 h 2751800"/>
              <a:gd name="connsiteX6" fmla="*/ 6560331 w 6109681"/>
              <a:gd name="connsiteY6" fmla="*/ 2060988 h 2751800"/>
              <a:gd name="connsiteX0" fmla="*/ 6560331 w 6109681"/>
              <a:gd name="connsiteY0" fmla="*/ 2060988 h 2751800"/>
              <a:gd name="connsiteX1" fmla="*/ 5573728 w 6109681"/>
              <a:gd name="connsiteY1" fmla="*/ 2154357 h 2751800"/>
              <a:gd name="connsiteX2" fmla="*/ 2706399 w 6109681"/>
              <a:gd name="connsiteY2" fmla="*/ 2742821 h 2751800"/>
              <a:gd name="connsiteX3" fmla="*/ 267813 w 6109681"/>
              <a:gd name="connsiteY3" fmla="*/ 812534 h 2751800"/>
              <a:gd name="connsiteX4" fmla="*/ 3261340 w 6109681"/>
              <a:gd name="connsiteY4" fmla="*/ 3148 h 2751800"/>
              <a:gd name="connsiteX5" fmla="*/ 6037769 w 6109681"/>
              <a:gd name="connsiteY5" fmla="*/ 1672680 h 2751800"/>
              <a:gd name="connsiteX6" fmla="*/ 6560331 w 6109681"/>
              <a:gd name="connsiteY6" fmla="*/ 2060988 h 275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09681" h="2751800" fill="none" extrusionOk="0">
                <a:moveTo>
                  <a:pt x="6560331" y="2060988"/>
                </a:moveTo>
                <a:cubicBezTo>
                  <a:pt x="6381689" y="2011528"/>
                  <a:pt x="5703669" y="2210489"/>
                  <a:pt x="5573728" y="2154357"/>
                </a:cubicBezTo>
                <a:cubicBezTo>
                  <a:pt x="4756652" y="2400616"/>
                  <a:pt x="3998917" y="2995640"/>
                  <a:pt x="2706399" y="2742821"/>
                </a:cubicBezTo>
                <a:cubicBezTo>
                  <a:pt x="795765" y="2459035"/>
                  <a:pt x="-870871" y="1639919"/>
                  <a:pt x="267813" y="812534"/>
                </a:cubicBezTo>
                <a:cubicBezTo>
                  <a:pt x="787135" y="47508"/>
                  <a:pt x="1752901" y="-108819"/>
                  <a:pt x="3261340" y="3148"/>
                </a:cubicBezTo>
                <a:cubicBezTo>
                  <a:pt x="4959022" y="-29120"/>
                  <a:pt x="6521644" y="805352"/>
                  <a:pt x="6037769" y="1672680"/>
                </a:cubicBezTo>
                <a:cubicBezTo>
                  <a:pt x="6246886" y="1823522"/>
                  <a:pt x="6440170" y="2020158"/>
                  <a:pt x="6560331" y="2060988"/>
                </a:cubicBezTo>
                <a:close/>
              </a:path>
              <a:path w="6109681" h="2751800" stroke="0" extrusionOk="0">
                <a:moveTo>
                  <a:pt x="6560331" y="2060988"/>
                </a:moveTo>
                <a:cubicBezTo>
                  <a:pt x="6361327" y="2030773"/>
                  <a:pt x="5879705" y="2130814"/>
                  <a:pt x="5573728" y="2154357"/>
                </a:cubicBezTo>
                <a:cubicBezTo>
                  <a:pt x="4990869" y="2719651"/>
                  <a:pt x="3890928" y="2885693"/>
                  <a:pt x="2706399" y="2742821"/>
                </a:cubicBezTo>
                <a:cubicBezTo>
                  <a:pt x="620508" y="2841492"/>
                  <a:pt x="-255863" y="1937517"/>
                  <a:pt x="267813" y="812534"/>
                </a:cubicBezTo>
                <a:cubicBezTo>
                  <a:pt x="746463" y="387785"/>
                  <a:pt x="1959100" y="-40418"/>
                  <a:pt x="3261340" y="3148"/>
                </a:cubicBezTo>
                <a:cubicBezTo>
                  <a:pt x="4996369" y="-44513"/>
                  <a:pt x="6606096" y="915711"/>
                  <a:pt x="6037769" y="1672680"/>
                </a:cubicBezTo>
                <a:cubicBezTo>
                  <a:pt x="6064445" y="1716389"/>
                  <a:pt x="6327081" y="1874457"/>
                  <a:pt x="6560331" y="2060988"/>
                </a:cubicBezTo>
                <a:close/>
              </a:path>
              <a:path w="6109681" h="2751800" fill="none" stroke="0" extrusionOk="0">
                <a:moveTo>
                  <a:pt x="6560331" y="2060988"/>
                </a:moveTo>
                <a:cubicBezTo>
                  <a:pt x="6375227" y="1994015"/>
                  <a:pt x="5711580" y="2217006"/>
                  <a:pt x="5573728" y="2154357"/>
                </a:cubicBezTo>
                <a:cubicBezTo>
                  <a:pt x="4718154" y="2440363"/>
                  <a:pt x="3852500" y="2955365"/>
                  <a:pt x="2706399" y="2742821"/>
                </a:cubicBezTo>
                <a:cubicBezTo>
                  <a:pt x="619098" y="2788997"/>
                  <a:pt x="-490667" y="1771634"/>
                  <a:pt x="267813" y="812534"/>
                </a:cubicBezTo>
                <a:cubicBezTo>
                  <a:pt x="752786" y="357492"/>
                  <a:pt x="1606176" y="-74876"/>
                  <a:pt x="3261340" y="3148"/>
                </a:cubicBezTo>
                <a:cubicBezTo>
                  <a:pt x="5056848" y="26462"/>
                  <a:pt x="6482256" y="849921"/>
                  <a:pt x="6037769" y="1672680"/>
                </a:cubicBezTo>
                <a:cubicBezTo>
                  <a:pt x="6240680" y="1806346"/>
                  <a:pt x="6442629" y="2014065"/>
                  <a:pt x="6560331" y="2060988"/>
                </a:cubicBezTo>
                <a:close/>
              </a:path>
            </a:pathLst>
          </a:custGeom>
          <a:ln>
            <a:solidFill>
              <a:srgbClr val="002060"/>
            </a:solidFill>
            <a:extLst>
              <a:ext uri="{C807C97D-BFC1-408E-A445-0C87EB9F89A2}">
                <ask:lineSketchStyleProps xmlns:ask="http://schemas.microsoft.com/office/drawing/2018/sketchyshapes" sd="2214188587">
                  <a:custGeom>
                    <a:avLst/>
                    <a:gdLst>
                      <a:gd name="connsiteX0" fmla="*/ 6560331 w 6109681"/>
                      <a:gd name="connsiteY0" fmla="*/ 2060988 h 2751800"/>
                      <a:gd name="connsiteX1" fmla="*/ 5573728 w 6109681"/>
                      <a:gd name="connsiteY1" fmla="*/ 2154357 h 2751800"/>
                      <a:gd name="connsiteX2" fmla="*/ 2706399 w 6109681"/>
                      <a:gd name="connsiteY2" fmla="*/ 2742821 h 2751800"/>
                      <a:gd name="connsiteX3" fmla="*/ 267813 w 6109681"/>
                      <a:gd name="connsiteY3" fmla="*/ 812534 h 2751800"/>
                      <a:gd name="connsiteX4" fmla="*/ 3261340 w 6109681"/>
                      <a:gd name="connsiteY4" fmla="*/ 3148 h 2751800"/>
                      <a:gd name="connsiteX5" fmla="*/ 6037769 w 6109681"/>
                      <a:gd name="connsiteY5" fmla="*/ 1672680 h 2751800"/>
                      <a:gd name="connsiteX6" fmla="*/ 6560331 w 6109681"/>
                      <a:gd name="connsiteY6" fmla="*/ 2060988 h 27518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6109681" h="2751800" fill="none" extrusionOk="0">
                        <a:moveTo>
                          <a:pt x="6560331" y="2060988"/>
                        </a:moveTo>
                        <a:cubicBezTo>
                          <a:pt x="6361242" y="1992354"/>
                          <a:pt x="5716319" y="2223382"/>
                          <a:pt x="5573728" y="2154357"/>
                        </a:cubicBezTo>
                        <a:cubicBezTo>
                          <a:pt x="4789468" y="2432862"/>
                          <a:pt x="3878806" y="2856891"/>
                          <a:pt x="2706399" y="2742821"/>
                        </a:cubicBezTo>
                        <a:cubicBezTo>
                          <a:pt x="685692" y="2595975"/>
                          <a:pt x="-661460" y="1655622"/>
                          <a:pt x="267813" y="812534"/>
                        </a:cubicBezTo>
                        <a:cubicBezTo>
                          <a:pt x="789655" y="192542"/>
                          <a:pt x="1772642" y="-102627"/>
                          <a:pt x="3261340" y="3148"/>
                        </a:cubicBezTo>
                        <a:cubicBezTo>
                          <a:pt x="5081595" y="36423"/>
                          <a:pt x="6453950" y="843454"/>
                          <a:pt x="6037769" y="1672680"/>
                        </a:cubicBezTo>
                        <a:cubicBezTo>
                          <a:pt x="6228349" y="1821155"/>
                          <a:pt x="6439643" y="2013785"/>
                          <a:pt x="6560331" y="2060988"/>
                        </a:cubicBezTo>
                        <a:close/>
                      </a:path>
                      <a:path w="6109681" h="2751800" stroke="0" extrusionOk="0">
                        <a:moveTo>
                          <a:pt x="6560331" y="2060988"/>
                        </a:moveTo>
                        <a:cubicBezTo>
                          <a:pt x="6382901" y="2039987"/>
                          <a:pt x="5866734" y="2138809"/>
                          <a:pt x="5573728" y="2154357"/>
                        </a:cubicBezTo>
                        <a:cubicBezTo>
                          <a:pt x="4843215" y="2584031"/>
                          <a:pt x="3798126" y="2921655"/>
                          <a:pt x="2706399" y="2742821"/>
                        </a:cubicBezTo>
                        <a:cubicBezTo>
                          <a:pt x="622257" y="2725765"/>
                          <a:pt x="-409161" y="1776852"/>
                          <a:pt x="267813" y="812534"/>
                        </a:cubicBezTo>
                        <a:cubicBezTo>
                          <a:pt x="775267" y="358905"/>
                          <a:pt x="1876892" y="-17627"/>
                          <a:pt x="3261340" y="3148"/>
                        </a:cubicBezTo>
                        <a:cubicBezTo>
                          <a:pt x="4986811" y="4112"/>
                          <a:pt x="6592427" y="885463"/>
                          <a:pt x="6037769" y="1672680"/>
                        </a:cubicBezTo>
                        <a:cubicBezTo>
                          <a:pt x="6098906" y="1757140"/>
                          <a:pt x="6342942" y="1903275"/>
                          <a:pt x="6560331" y="2060988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vi-VN" sz="3600" b="1" dirty="0">
                <a:solidFill>
                  <a:srgbClr val="CA3659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 đã gặp tình huống như các bạn nhỏ trong video vừa xem chưa?</a:t>
            </a:r>
          </a:p>
        </p:txBody>
      </p:sp>
      <p:sp>
        <p:nvSpPr>
          <p:cNvPr id="7" name="Speech Bubble: Oval 38">
            <a:extLst>
              <a:ext uri="{FF2B5EF4-FFF2-40B4-BE49-F238E27FC236}">
                <a16:creationId xmlns:a16="http://schemas.microsoft.com/office/drawing/2014/main" id="{842F9A46-92CB-1556-DFA5-4A254C3CAB44}"/>
              </a:ext>
            </a:extLst>
          </p:cNvPr>
          <p:cNvSpPr/>
          <p:nvPr/>
        </p:nvSpPr>
        <p:spPr>
          <a:xfrm flipH="1">
            <a:off x="5017768" y="3180370"/>
            <a:ext cx="6109681" cy="2751800"/>
          </a:xfrm>
          <a:custGeom>
            <a:avLst/>
            <a:gdLst>
              <a:gd name="connsiteX0" fmla="*/ 6560331 w 6109681"/>
              <a:gd name="connsiteY0" fmla="*/ 2060988 h 2751800"/>
              <a:gd name="connsiteX1" fmla="*/ 5573728 w 6109681"/>
              <a:gd name="connsiteY1" fmla="*/ 2154357 h 2751800"/>
              <a:gd name="connsiteX2" fmla="*/ 2706399 w 6109681"/>
              <a:gd name="connsiteY2" fmla="*/ 2742821 h 2751800"/>
              <a:gd name="connsiteX3" fmla="*/ 267813 w 6109681"/>
              <a:gd name="connsiteY3" fmla="*/ 812534 h 2751800"/>
              <a:gd name="connsiteX4" fmla="*/ 3261340 w 6109681"/>
              <a:gd name="connsiteY4" fmla="*/ 3148 h 2751800"/>
              <a:gd name="connsiteX5" fmla="*/ 6037769 w 6109681"/>
              <a:gd name="connsiteY5" fmla="*/ 1672680 h 2751800"/>
              <a:gd name="connsiteX6" fmla="*/ 6560331 w 6109681"/>
              <a:gd name="connsiteY6" fmla="*/ 2060988 h 2751800"/>
              <a:gd name="connsiteX0" fmla="*/ 6560331 w 6109681"/>
              <a:gd name="connsiteY0" fmla="*/ 2060988 h 2751800"/>
              <a:gd name="connsiteX1" fmla="*/ 5573728 w 6109681"/>
              <a:gd name="connsiteY1" fmla="*/ 2154357 h 2751800"/>
              <a:gd name="connsiteX2" fmla="*/ 2706399 w 6109681"/>
              <a:gd name="connsiteY2" fmla="*/ 2742821 h 2751800"/>
              <a:gd name="connsiteX3" fmla="*/ 267813 w 6109681"/>
              <a:gd name="connsiteY3" fmla="*/ 812534 h 2751800"/>
              <a:gd name="connsiteX4" fmla="*/ 3261340 w 6109681"/>
              <a:gd name="connsiteY4" fmla="*/ 3148 h 2751800"/>
              <a:gd name="connsiteX5" fmla="*/ 6037769 w 6109681"/>
              <a:gd name="connsiteY5" fmla="*/ 1672680 h 2751800"/>
              <a:gd name="connsiteX6" fmla="*/ 6560331 w 6109681"/>
              <a:gd name="connsiteY6" fmla="*/ 2060988 h 275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09681" h="2751800" fill="none" extrusionOk="0">
                <a:moveTo>
                  <a:pt x="6560331" y="2060988"/>
                </a:moveTo>
                <a:cubicBezTo>
                  <a:pt x="6381689" y="2011528"/>
                  <a:pt x="5703669" y="2210489"/>
                  <a:pt x="5573728" y="2154357"/>
                </a:cubicBezTo>
                <a:cubicBezTo>
                  <a:pt x="4756652" y="2400616"/>
                  <a:pt x="3998917" y="2995640"/>
                  <a:pt x="2706399" y="2742821"/>
                </a:cubicBezTo>
                <a:cubicBezTo>
                  <a:pt x="795765" y="2459035"/>
                  <a:pt x="-870871" y="1639919"/>
                  <a:pt x="267813" y="812534"/>
                </a:cubicBezTo>
                <a:cubicBezTo>
                  <a:pt x="787135" y="47508"/>
                  <a:pt x="1752901" y="-108819"/>
                  <a:pt x="3261340" y="3148"/>
                </a:cubicBezTo>
                <a:cubicBezTo>
                  <a:pt x="4959022" y="-29120"/>
                  <a:pt x="6521644" y="805352"/>
                  <a:pt x="6037769" y="1672680"/>
                </a:cubicBezTo>
                <a:cubicBezTo>
                  <a:pt x="6246886" y="1823522"/>
                  <a:pt x="6440170" y="2020158"/>
                  <a:pt x="6560331" y="2060988"/>
                </a:cubicBezTo>
                <a:close/>
              </a:path>
              <a:path w="6109681" h="2751800" stroke="0" extrusionOk="0">
                <a:moveTo>
                  <a:pt x="6560331" y="2060988"/>
                </a:moveTo>
                <a:cubicBezTo>
                  <a:pt x="6361327" y="2030773"/>
                  <a:pt x="5879705" y="2130814"/>
                  <a:pt x="5573728" y="2154357"/>
                </a:cubicBezTo>
                <a:cubicBezTo>
                  <a:pt x="4990869" y="2719651"/>
                  <a:pt x="3890928" y="2885693"/>
                  <a:pt x="2706399" y="2742821"/>
                </a:cubicBezTo>
                <a:cubicBezTo>
                  <a:pt x="620508" y="2841492"/>
                  <a:pt x="-255863" y="1937517"/>
                  <a:pt x="267813" y="812534"/>
                </a:cubicBezTo>
                <a:cubicBezTo>
                  <a:pt x="746463" y="387785"/>
                  <a:pt x="1959100" y="-40418"/>
                  <a:pt x="3261340" y="3148"/>
                </a:cubicBezTo>
                <a:cubicBezTo>
                  <a:pt x="4996369" y="-44513"/>
                  <a:pt x="6606096" y="915711"/>
                  <a:pt x="6037769" y="1672680"/>
                </a:cubicBezTo>
                <a:cubicBezTo>
                  <a:pt x="6064445" y="1716389"/>
                  <a:pt x="6327081" y="1874457"/>
                  <a:pt x="6560331" y="2060988"/>
                </a:cubicBezTo>
                <a:close/>
              </a:path>
              <a:path w="6109681" h="2751800" fill="none" stroke="0" extrusionOk="0">
                <a:moveTo>
                  <a:pt x="6560331" y="2060988"/>
                </a:moveTo>
                <a:cubicBezTo>
                  <a:pt x="6375227" y="1994015"/>
                  <a:pt x="5711580" y="2217006"/>
                  <a:pt x="5573728" y="2154357"/>
                </a:cubicBezTo>
                <a:cubicBezTo>
                  <a:pt x="4718154" y="2440363"/>
                  <a:pt x="3852500" y="2955365"/>
                  <a:pt x="2706399" y="2742821"/>
                </a:cubicBezTo>
                <a:cubicBezTo>
                  <a:pt x="619098" y="2788997"/>
                  <a:pt x="-490667" y="1771634"/>
                  <a:pt x="267813" y="812534"/>
                </a:cubicBezTo>
                <a:cubicBezTo>
                  <a:pt x="752786" y="357492"/>
                  <a:pt x="1606176" y="-74876"/>
                  <a:pt x="3261340" y="3148"/>
                </a:cubicBezTo>
                <a:cubicBezTo>
                  <a:pt x="5056848" y="26462"/>
                  <a:pt x="6482256" y="849921"/>
                  <a:pt x="6037769" y="1672680"/>
                </a:cubicBezTo>
                <a:cubicBezTo>
                  <a:pt x="6240680" y="1806346"/>
                  <a:pt x="6442629" y="2014065"/>
                  <a:pt x="6560331" y="2060988"/>
                </a:cubicBezTo>
                <a:close/>
              </a:path>
            </a:pathLst>
          </a:custGeom>
          <a:ln>
            <a:solidFill>
              <a:srgbClr val="002060"/>
            </a:solidFill>
            <a:extLst>
              <a:ext uri="{C807C97D-BFC1-408E-A445-0C87EB9F89A2}">
                <ask:lineSketchStyleProps xmlns:ask="http://schemas.microsoft.com/office/drawing/2018/sketchyshapes" sd="2214188587">
                  <a:custGeom>
                    <a:avLst/>
                    <a:gdLst>
                      <a:gd name="connsiteX0" fmla="*/ 6560331 w 6109681"/>
                      <a:gd name="connsiteY0" fmla="*/ 2060988 h 2751800"/>
                      <a:gd name="connsiteX1" fmla="*/ 5573728 w 6109681"/>
                      <a:gd name="connsiteY1" fmla="*/ 2154357 h 2751800"/>
                      <a:gd name="connsiteX2" fmla="*/ 2706399 w 6109681"/>
                      <a:gd name="connsiteY2" fmla="*/ 2742821 h 2751800"/>
                      <a:gd name="connsiteX3" fmla="*/ 267813 w 6109681"/>
                      <a:gd name="connsiteY3" fmla="*/ 812534 h 2751800"/>
                      <a:gd name="connsiteX4" fmla="*/ 3261340 w 6109681"/>
                      <a:gd name="connsiteY4" fmla="*/ 3148 h 2751800"/>
                      <a:gd name="connsiteX5" fmla="*/ 6037769 w 6109681"/>
                      <a:gd name="connsiteY5" fmla="*/ 1672680 h 2751800"/>
                      <a:gd name="connsiteX6" fmla="*/ 6560331 w 6109681"/>
                      <a:gd name="connsiteY6" fmla="*/ 2060988 h 27518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6109681" h="2751800" fill="none" extrusionOk="0">
                        <a:moveTo>
                          <a:pt x="6560331" y="2060988"/>
                        </a:moveTo>
                        <a:cubicBezTo>
                          <a:pt x="6361242" y="1992354"/>
                          <a:pt x="5716319" y="2223382"/>
                          <a:pt x="5573728" y="2154357"/>
                        </a:cubicBezTo>
                        <a:cubicBezTo>
                          <a:pt x="4789468" y="2432862"/>
                          <a:pt x="3878806" y="2856891"/>
                          <a:pt x="2706399" y="2742821"/>
                        </a:cubicBezTo>
                        <a:cubicBezTo>
                          <a:pt x="685692" y="2595975"/>
                          <a:pt x="-661460" y="1655622"/>
                          <a:pt x="267813" y="812534"/>
                        </a:cubicBezTo>
                        <a:cubicBezTo>
                          <a:pt x="789655" y="192542"/>
                          <a:pt x="1772642" y="-102627"/>
                          <a:pt x="3261340" y="3148"/>
                        </a:cubicBezTo>
                        <a:cubicBezTo>
                          <a:pt x="5081595" y="36423"/>
                          <a:pt x="6453950" y="843454"/>
                          <a:pt x="6037769" y="1672680"/>
                        </a:cubicBezTo>
                        <a:cubicBezTo>
                          <a:pt x="6228349" y="1821155"/>
                          <a:pt x="6439643" y="2013785"/>
                          <a:pt x="6560331" y="2060988"/>
                        </a:cubicBezTo>
                        <a:close/>
                      </a:path>
                      <a:path w="6109681" h="2751800" stroke="0" extrusionOk="0">
                        <a:moveTo>
                          <a:pt x="6560331" y="2060988"/>
                        </a:moveTo>
                        <a:cubicBezTo>
                          <a:pt x="6382901" y="2039987"/>
                          <a:pt x="5866734" y="2138809"/>
                          <a:pt x="5573728" y="2154357"/>
                        </a:cubicBezTo>
                        <a:cubicBezTo>
                          <a:pt x="4843215" y="2584031"/>
                          <a:pt x="3798126" y="2921655"/>
                          <a:pt x="2706399" y="2742821"/>
                        </a:cubicBezTo>
                        <a:cubicBezTo>
                          <a:pt x="622257" y="2725765"/>
                          <a:pt x="-409161" y="1776852"/>
                          <a:pt x="267813" y="812534"/>
                        </a:cubicBezTo>
                        <a:cubicBezTo>
                          <a:pt x="775267" y="358905"/>
                          <a:pt x="1876892" y="-17627"/>
                          <a:pt x="3261340" y="3148"/>
                        </a:cubicBezTo>
                        <a:cubicBezTo>
                          <a:pt x="4986811" y="4112"/>
                          <a:pt x="6592427" y="885463"/>
                          <a:pt x="6037769" y="1672680"/>
                        </a:cubicBezTo>
                        <a:cubicBezTo>
                          <a:pt x="6098906" y="1757140"/>
                          <a:pt x="6342942" y="1903275"/>
                          <a:pt x="6560331" y="2060988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vi-VN" sz="3600" b="1" dirty="0">
                <a:solidFill>
                  <a:srgbClr val="CA3659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Nếu gặp tình huống đó em sẽ làm gì?</a:t>
            </a:r>
          </a:p>
        </p:txBody>
      </p:sp>
    </p:spTree>
    <p:extLst>
      <p:ext uri="{BB962C8B-B14F-4D97-AF65-F5344CB8AC3E}">
        <p14:creationId xmlns:p14="http://schemas.microsoft.com/office/powerpoint/2010/main" val="42081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1BC2B7B1-F641-E00D-99C2-2F0333FA58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F657A008-7AA7-6326-9972-F6CDB0E3E4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018" y="152394"/>
            <a:ext cx="11878982" cy="6705606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87D82393-C248-4B5D-E962-263F6F2620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63" t="44271" r="87708" b="42073"/>
          <a:stretch/>
        </p:blipFill>
        <p:spPr>
          <a:xfrm>
            <a:off x="1479498" y="2694623"/>
            <a:ext cx="1003300" cy="939800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9D641921-FFF6-4206-DC4B-5B6B468259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7187" t="17698" r="6563" b="52591"/>
          <a:stretch/>
        </p:blipFill>
        <p:spPr>
          <a:xfrm>
            <a:off x="8686800" y="992880"/>
            <a:ext cx="1981200" cy="2044700"/>
          </a:xfrm>
          <a:prstGeom prst="rect">
            <a:avLst/>
          </a:prstGeom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id="{FFCC88A3-76DC-E00C-5241-A563F0DBBB5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70" b="17667"/>
          <a:stretch/>
        </p:blipFill>
        <p:spPr>
          <a:xfrm>
            <a:off x="7967386" y="2630004"/>
            <a:ext cx="4970107" cy="4252297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F0321076-8843-695C-8F75-79332CA71DF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 t="67153"/>
          <a:stretch/>
        </p:blipFill>
        <p:spPr>
          <a:xfrm>
            <a:off x="0" y="4864100"/>
            <a:ext cx="12192000" cy="1993900"/>
          </a:xfrm>
          <a:prstGeom prst="rect">
            <a:avLst/>
          </a:prstGeom>
        </p:spPr>
      </p:pic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FD61665E-631F-253B-E1E4-53DD4C2EF47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68" y="-133839"/>
            <a:ext cx="1450596" cy="15573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62613" y="341089"/>
            <a:ext cx="4432176" cy="24325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386E5C-99F5-5432-7F5D-41C874C13A9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07292" y="908979"/>
            <a:ext cx="3834716" cy="19996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6E16AD-6FD4-0E40-84F1-27D122B91EE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03348" y="2333272"/>
            <a:ext cx="8876545" cy="252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20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1BC2B7B1-F641-E00D-99C2-2F0333FA58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82303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F657A008-7AA7-6326-9972-F6CDB0E3E4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018" y="152394"/>
            <a:ext cx="11878982" cy="6705606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87D82393-C248-4B5D-E962-263F6F2620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63" t="44271" r="87708" b="42073"/>
          <a:stretch/>
        </p:blipFill>
        <p:spPr>
          <a:xfrm>
            <a:off x="1479498" y="2694623"/>
            <a:ext cx="1003300" cy="939800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9D641921-FFF6-4206-DC4B-5B6B468259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7187" t="17698" r="6563" b="52591"/>
          <a:stretch/>
        </p:blipFill>
        <p:spPr>
          <a:xfrm>
            <a:off x="8686800" y="992880"/>
            <a:ext cx="1981200" cy="2044700"/>
          </a:xfrm>
          <a:prstGeom prst="rect">
            <a:avLst/>
          </a:prstGeom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id="{FFCC88A3-76DC-E00C-5241-A563F0DBBB5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70" b="17667"/>
          <a:stretch/>
        </p:blipFill>
        <p:spPr>
          <a:xfrm>
            <a:off x="7967386" y="2630004"/>
            <a:ext cx="4970107" cy="4252297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F0321076-8843-695C-8F75-79332CA71DF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 t="67153"/>
          <a:stretch/>
        </p:blipFill>
        <p:spPr>
          <a:xfrm>
            <a:off x="0" y="4864100"/>
            <a:ext cx="12192000" cy="1993900"/>
          </a:xfrm>
          <a:prstGeom prst="rect">
            <a:avLst/>
          </a:prstGeom>
        </p:spPr>
      </p:pic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FD61665E-631F-253B-E1E4-53DD4C2EF47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68" y="-133839"/>
            <a:ext cx="1450596" cy="15573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62613" y="341089"/>
            <a:ext cx="4432176" cy="24325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1680BD-E6B2-4C75-AB58-D6D17760405A}"/>
              </a:ext>
            </a:extLst>
          </p:cNvPr>
          <p:cNvSpPr txBox="1"/>
          <p:nvPr/>
        </p:nvSpPr>
        <p:spPr>
          <a:xfrm>
            <a:off x="3575998" y="1415242"/>
            <a:ext cx="57367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YÊU CẦU CẦN ĐẠT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F2AA43-7441-4776-951A-4679DE22B077}"/>
              </a:ext>
            </a:extLst>
          </p:cNvPr>
          <p:cNvSpPr txBox="1"/>
          <p:nvPr/>
        </p:nvSpPr>
        <p:spPr>
          <a:xfrm>
            <a:off x="2394857" y="2329543"/>
            <a:ext cx="729342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kiếm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hỗ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Tx/>
              <a:buChar char="-"/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kiếm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hỗ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Tx/>
              <a:buChar char="-"/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kiếm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hỗ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73951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7">
            <a:extLst>
              <a:ext uri="{FF2B5EF4-FFF2-40B4-BE49-F238E27FC236}">
                <a16:creationId xmlns:a16="http://schemas.microsoft.com/office/drawing/2014/main" id="{CA70EC8B-1B4D-90C4-0B86-7F2A74A61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820" y="-1231930"/>
            <a:ext cx="9057083" cy="9057083"/>
          </a:xfrm>
          <a:prstGeom prst="rect">
            <a:avLst/>
          </a:prstGeom>
        </p:spPr>
      </p:pic>
      <p:pic>
        <p:nvPicPr>
          <p:cNvPr id="5" name="图片 29" descr="8b0fccb2e21d61b25266c16d7d82244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0" y="0"/>
            <a:ext cx="3875436" cy="235227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508432C5-E325-6B43-9B02-FD1C13B6F277}"/>
              </a:ext>
            </a:extLst>
          </p:cNvPr>
          <p:cNvGrpSpPr/>
          <p:nvPr/>
        </p:nvGrpSpPr>
        <p:grpSpPr>
          <a:xfrm>
            <a:off x="683803" y="2352273"/>
            <a:ext cx="4875866" cy="4412736"/>
            <a:chOff x="98263" y="3700528"/>
            <a:chExt cx="3798579" cy="330002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9A81DCE-3057-A549-9F17-43F12C1156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548" t="32224" r="34274" b="-2328"/>
            <a:stretch/>
          </p:blipFill>
          <p:spPr>
            <a:xfrm>
              <a:off x="1368287" y="3700528"/>
              <a:ext cx="2528555" cy="330002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23FEC21-B47F-C94A-AD90-0982E4F1B8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2" t="30773" r="17960" b="-878"/>
            <a:stretch/>
          </p:blipFill>
          <p:spPr>
            <a:xfrm flipH="1">
              <a:off x="98263" y="3725935"/>
              <a:ext cx="2481781" cy="3238978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4BE3D4A7-E2A9-2635-A7A0-29BB7675EB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0569" y="1958918"/>
            <a:ext cx="5968501" cy="424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20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7">
            <a:extLst>
              <a:ext uri="{FF2B5EF4-FFF2-40B4-BE49-F238E27FC236}">
                <a16:creationId xmlns:a16="http://schemas.microsoft.com/office/drawing/2014/main" id="{CA70EC8B-1B4D-90C4-0B86-7F2A74A61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52735" y="-1164399"/>
            <a:ext cx="11159775" cy="7879097"/>
          </a:xfrm>
          <a:prstGeom prst="rect">
            <a:avLst/>
          </a:prstGeom>
        </p:spPr>
      </p:pic>
      <p:pic>
        <p:nvPicPr>
          <p:cNvPr id="3" name="图片 12">
            <a:extLst>
              <a:ext uri="{FF2B5EF4-FFF2-40B4-BE49-F238E27FC236}">
                <a16:creationId xmlns:a16="http://schemas.microsoft.com/office/drawing/2014/main" id="{384BEF7D-7C36-93FF-E896-2CF7075A3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1020" y="2867939"/>
            <a:ext cx="4179009" cy="41790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734195-48D7-3740-0856-63781FD4513F}"/>
              </a:ext>
            </a:extLst>
          </p:cNvPr>
          <p:cNvSpPr txBox="1"/>
          <p:nvPr/>
        </p:nvSpPr>
        <p:spPr>
          <a:xfrm>
            <a:off x="2194560" y="2034540"/>
            <a:ext cx="62064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1.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Tìm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hiểu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những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tình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huống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cần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sự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hỗ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trợ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khi</a:t>
            </a:r>
            <a:r>
              <a:rPr lang="en-US" altLang="zh-CN" sz="48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ở </a:t>
            </a:r>
            <a:r>
              <a:rPr lang="en-US" altLang="zh-CN" sz="48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nhà</a:t>
            </a:r>
            <a:endParaRPr kumimoji="0" lang="zh-CN" altLang="en-US" sz="4800" b="1" i="0" u="none" strike="noStrike" kern="1200" cap="none" spc="0" normalizeH="0" baseline="0" noProof="0" dirty="0">
              <a:ln/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字魂58号-创中黑" panose="00000500000000000000" pitchFamily="2" charset="-122"/>
              <a:cs typeface="Arial" panose="020B0604020202020204" pitchFamily="34" charset="0"/>
              <a:sym typeface="字魂58号-创中黑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678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D60909D-C140-4836-8623-FAAF1237BD27}"/>
              </a:ext>
            </a:extLst>
          </p:cNvPr>
          <p:cNvSpPr txBox="1"/>
          <p:nvPr/>
        </p:nvSpPr>
        <p:spPr>
          <a:xfrm>
            <a:off x="7908906" y="1511290"/>
            <a:ext cx="4083802" cy="830997"/>
          </a:xfrm>
          <a:custGeom>
            <a:avLst/>
            <a:gdLst>
              <a:gd name="connsiteX0" fmla="*/ 0 w 4083802"/>
              <a:gd name="connsiteY0" fmla="*/ 0 h 830997"/>
              <a:gd name="connsiteX1" fmla="*/ 4083802 w 4083802"/>
              <a:gd name="connsiteY1" fmla="*/ 0 h 830997"/>
              <a:gd name="connsiteX2" fmla="*/ 4083802 w 4083802"/>
              <a:gd name="connsiteY2" fmla="*/ 830997 h 830997"/>
              <a:gd name="connsiteX3" fmla="*/ 0 w 4083802"/>
              <a:gd name="connsiteY3" fmla="*/ 830997 h 830997"/>
              <a:gd name="connsiteX4" fmla="*/ 0 w 4083802"/>
              <a:gd name="connsiteY4" fmla="*/ 0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802" h="830997" fill="none" extrusionOk="0">
                <a:moveTo>
                  <a:pt x="0" y="0"/>
                </a:moveTo>
                <a:cubicBezTo>
                  <a:pt x="1777677" y="5222"/>
                  <a:pt x="2586167" y="24918"/>
                  <a:pt x="4083802" y="0"/>
                </a:cubicBezTo>
                <a:cubicBezTo>
                  <a:pt x="4150536" y="288481"/>
                  <a:pt x="4070340" y="519308"/>
                  <a:pt x="4083802" y="830997"/>
                </a:cubicBezTo>
                <a:cubicBezTo>
                  <a:pt x="3051223" y="666236"/>
                  <a:pt x="754054" y="949147"/>
                  <a:pt x="0" y="830997"/>
                </a:cubicBezTo>
                <a:cubicBezTo>
                  <a:pt x="40680" y="496552"/>
                  <a:pt x="60630" y="94687"/>
                  <a:pt x="0" y="0"/>
                </a:cubicBezTo>
                <a:close/>
              </a:path>
              <a:path w="4083802" h="830997" stroke="0" extrusionOk="0">
                <a:moveTo>
                  <a:pt x="0" y="0"/>
                </a:moveTo>
                <a:cubicBezTo>
                  <a:pt x="1110903" y="11849"/>
                  <a:pt x="3652668" y="-161459"/>
                  <a:pt x="4083802" y="0"/>
                </a:cubicBezTo>
                <a:cubicBezTo>
                  <a:pt x="4125100" y="365209"/>
                  <a:pt x="4137704" y="657770"/>
                  <a:pt x="4083802" y="830997"/>
                </a:cubicBezTo>
                <a:cubicBezTo>
                  <a:pt x="3331179" y="685137"/>
                  <a:pt x="1313692" y="752673"/>
                  <a:pt x="0" y="830997"/>
                </a:cubicBezTo>
                <a:cubicBezTo>
                  <a:pt x="-37538" y="663941"/>
                  <a:pt x="-52553" y="308606"/>
                  <a:pt x="0" y="0"/>
                </a:cubicBezTo>
                <a:close/>
              </a:path>
            </a:pathLst>
          </a:custGeom>
          <a:solidFill>
            <a:srgbClr val="CCFF99"/>
          </a:solidFill>
          <a:ln w="38100">
            <a:solidFill>
              <a:srgbClr val="1FAE98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/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Những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tình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huống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nào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em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cần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tìm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kiếm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sự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hỗ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trợ</a:t>
            </a:r>
            <a:r>
              <a:rPr lang="en-US" sz="2400" b="1" dirty="0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?</a:t>
            </a:r>
            <a:endParaRPr kumimoji="0" lang="vi-VN" sz="24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Pattaya" panose="00000500000000000000" pitchFamily="2" charset="-34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7908906" y="2798407"/>
            <a:ext cx="4171752" cy="830997"/>
          </a:xfrm>
          <a:custGeom>
            <a:avLst/>
            <a:gdLst>
              <a:gd name="connsiteX0" fmla="*/ 0 w 4171752"/>
              <a:gd name="connsiteY0" fmla="*/ 0 h 830997"/>
              <a:gd name="connsiteX1" fmla="*/ 4171752 w 4171752"/>
              <a:gd name="connsiteY1" fmla="*/ 0 h 830997"/>
              <a:gd name="connsiteX2" fmla="*/ 4171752 w 4171752"/>
              <a:gd name="connsiteY2" fmla="*/ 830997 h 830997"/>
              <a:gd name="connsiteX3" fmla="*/ 0 w 4171752"/>
              <a:gd name="connsiteY3" fmla="*/ 830997 h 830997"/>
              <a:gd name="connsiteX4" fmla="*/ 0 w 4171752"/>
              <a:gd name="connsiteY4" fmla="*/ 0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1752" h="830997" fill="none" extrusionOk="0">
                <a:moveTo>
                  <a:pt x="0" y="0"/>
                </a:moveTo>
                <a:cubicBezTo>
                  <a:pt x="488270" y="5222"/>
                  <a:pt x="2270016" y="24918"/>
                  <a:pt x="4171752" y="0"/>
                </a:cubicBezTo>
                <a:cubicBezTo>
                  <a:pt x="4238486" y="288481"/>
                  <a:pt x="4158290" y="519308"/>
                  <a:pt x="4171752" y="830997"/>
                </a:cubicBezTo>
                <a:cubicBezTo>
                  <a:pt x="2988591" y="666236"/>
                  <a:pt x="1054921" y="949147"/>
                  <a:pt x="0" y="830997"/>
                </a:cubicBezTo>
                <a:cubicBezTo>
                  <a:pt x="40680" y="496552"/>
                  <a:pt x="60630" y="94687"/>
                  <a:pt x="0" y="0"/>
                </a:cubicBezTo>
                <a:close/>
              </a:path>
              <a:path w="4171752" h="830997" stroke="0" extrusionOk="0">
                <a:moveTo>
                  <a:pt x="0" y="0"/>
                </a:moveTo>
                <a:cubicBezTo>
                  <a:pt x="426643" y="11849"/>
                  <a:pt x="2562557" y="-161459"/>
                  <a:pt x="4171752" y="0"/>
                </a:cubicBezTo>
                <a:cubicBezTo>
                  <a:pt x="4213050" y="365209"/>
                  <a:pt x="4225654" y="657770"/>
                  <a:pt x="4171752" y="830997"/>
                </a:cubicBezTo>
                <a:cubicBezTo>
                  <a:pt x="3327123" y="685137"/>
                  <a:pt x="1498473" y="752673"/>
                  <a:pt x="0" y="830997"/>
                </a:cubicBezTo>
                <a:cubicBezTo>
                  <a:pt x="-37538" y="663941"/>
                  <a:pt x="-52553" y="308606"/>
                  <a:pt x="0" y="0"/>
                </a:cubicBezTo>
                <a:close/>
              </a:path>
            </a:pathLst>
          </a:custGeom>
          <a:solidFill>
            <a:srgbClr val="CCFFFF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/>
            <a:r>
              <a:rPr lang="en-US" sz="2400" b="1">
                <a:solidFill>
                  <a:srgbClr val="FF0066"/>
                </a:solidFill>
                <a:latin typeface="Cambria" panose="02040503050406030204" pitchFamily="18" charset="0"/>
                <a:ea typeface="Cambria" panose="02040503050406030204" pitchFamily="18" charset="0"/>
                <a:cs typeface="Pattaya" panose="00000500000000000000" pitchFamily="2" charset="-34"/>
              </a:rPr>
              <a:t>Những tình huống nào em có thể tự giải quyết? Vì sao?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Pattaya" panose="00000500000000000000" pitchFamily="2" charset="-34"/>
            </a:endParaRPr>
          </a:p>
        </p:txBody>
      </p:sp>
      <p:pic>
        <p:nvPicPr>
          <p:cNvPr id="26" name="Picture 6" descr="https://i.pinimg.com/564x/4b/a0/55/4ba0553d5b3761cb2bc89cc78e33b885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4889" l="9947" r="89876">
                        <a14:foregroundMark x1="34103" y1="36667" x2="35702" y2="47778"/>
                        <a14:foregroundMark x1="35702" y1="47778" x2="35702" y2="47778"/>
                        <a14:foregroundMark x1="47780" y1="57333" x2="48313" y2="84000"/>
                        <a14:foregroundMark x1="31972" y1="72222" x2="40675" y2="81333"/>
                        <a14:foregroundMark x1="40675" y1="81333" x2="40675" y2="81333"/>
                        <a14:foregroundMark x1="53464" y1="56444" x2="63055" y2="66222"/>
                        <a14:foregroundMark x1="63055" y1="66222" x2="63055" y2="66222"/>
                        <a14:foregroundMark x1="20782" y1="78667" x2="21847" y2="81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5498" y="4176254"/>
            <a:ext cx="3585652" cy="286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" r="2059"/>
          <a:stretch/>
        </p:blipFill>
        <p:spPr>
          <a:xfrm>
            <a:off x="1992086" y="1248759"/>
            <a:ext cx="5606143" cy="530552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Rounded Rectangle 9"/>
          <p:cNvSpPr/>
          <p:nvPr/>
        </p:nvSpPr>
        <p:spPr>
          <a:xfrm>
            <a:off x="2188029" y="1937"/>
            <a:ext cx="8596364" cy="855984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sát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tranh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và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trả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lời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câu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hỏi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EBA9AB-793F-4C3C-BE6F-9C319869C20A}"/>
              </a:ext>
            </a:extLst>
          </p:cNvPr>
          <p:cNvGrpSpPr/>
          <p:nvPr/>
        </p:nvGrpSpPr>
        <p:grpSpPr>
          <a:xfrm>
            <a:off x="7847927" y="3313065"/>
            <a:ext cx="4205759" cy="3067959"/>
            <a:chOff x="8604068" y="6331731"/>
            <a:chExt cx="3235139" cy="235992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42663F2D-BB44-40F8-B084-DC331D7C4C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8597"/>
            <a:stretch/>
          </p:blipFill>
          <p:spPr>
            <a:xfrm>
              <a:off x="8604068" y="6331731"/>
              <a:ext cx="3235139" cy="1959595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1F9D48D-C4A8-41C5-9CB2-5A4A3DCCCB18}"/>
                </a:ext>
              </a:extLst>
            </p:cNvPr>
            <p:cNvSpPr txBox="1"/>
            <p:nvPr/>
          </p:nvSpPr>
          <p:spPr>
            <a:xfrm>
              <a:off x="8715082" y="8289186"/>
              <a:ext cx="3013109" cy="4024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iCiel Cadena" panose="02000503000000020004" pitchFamily="50" charset="0"/>
                  <a:ea typeface="+mn-ea"/>
                  <a:cs typeface="+mn-cs"/>
                </a:rPr>
                <a:t>THẢO LUẬN NHÓM ĐÔI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3517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16" presetClass="entr" presetSubtype="4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12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4" presetID="2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6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8" presetID="2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0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nodeType="clickEffect" p14:presetBounceEnd="5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8000">
                                          <p:cBhvr additive="base">
                                            <p:cTn id="25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8000">
                                          <p:cBhvr additive="base">
                                            <p:cTn id="26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4" grpId="0" animBg="1"/>
          <p:bldP spid="25" grpId="0" animBg="1"/>
          <p:bldP spid="10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16" presetClass="entr" presetSubtype="4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12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4" presetID="2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6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8" presetID="2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0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4" grpId="0" animBg="1"/>
          <p:bldP spid="25" grpId="0" animBg="1"/>
          <p:bldP spid="10" grpId="0" animBg="1"/>
        </p:bldLst>
      </p:timing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9">
            <a:extLst>
              <a:ext uri="{FF2B5EF4-FFF2-40B4-BE49-F238E27FC236}">
                <a16:creationId xmlns:a16="http://schemas.microsoft.com/office/drawing/2014/main" id="{E813082F-D64D-2FDA-A1BC-D2E4E344E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421" y="1792246"/>
            <a:ext cx="7210567" cy="483510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60311" y="477672"/>
            <a:ext cx="93896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>
                <a:ln>
                  <a:noFill/>
                </a:ln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SVN-Ready" panose="02040603050506020204" pitchFamily="18" charset="0"/>
                <a:cs typeface="+mn-cs"/>
              </a:rPr>
              <a:t>Chia sẻ trước lớp</a:t>
            </a:r>
          </a:p>
        </p:txBody>
      </p:sp>
      <p:sp>
        <p:nvSpPr>
          <p:cNvPr id="6" name="Google Shape;117;p2"/>
          <p:cNvSpPr/>
          <p:nvPr/>
        </p:nvSpPr>
        <p:spPr>
          <a:xfrm>
            <a:off x="1173708" y="573206"/>
            <a:ext cx="8925636" cy="1474126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3600" b="0" i="0" u="none" strike="noStrike" kern="1200" cap="none" spc="0" normalizeH="0" baseline="0" noProof="0" dirty="0">
              <a:ln>
                <a:noFill/>
              </a:ln>
              <a:solidFill>
                <a:srgbClr val="4472C4"/>
              </a:solidFill>
              <a:effectLst/>
              <a:uLnTx/>
              <a:uFillTx/>
              <a:latin typeface="Tahoma"/>
              <a:ea typeface="Tahoma"/>
              <a:cs typeface="Tahoma"/>
              <a:sym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299260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D60909D-C140-4836-8623-FAAF1237BD27}"/>
              </a:ext>
            </a:extLst>
          </p:cNvPr>
          <p:cNvSpPr txBox="1"/>
          <p:nvPr/>
        </p:nvSpPr>
        <p:spPr>
          <a:xfrm>
            <a:off x="261257" y="1147966"/>
            <a:ext cx="2870480" cy="1077218"/>
          </a:xfrm>
          <a:custGeom>
            <a:avLst/>
            <a:gdLst>
              <a:gd name="connsiteX0" fmla="*/ 0 w 2870480"/>
              <a:gd name="connsiteY0" fmla="*/ 0 h 1077218"/>
              <a:gd name="connsiteX1" fmla="*/ 2870480 w 2870480"/>
              <a:gd name="connsiteY1" fmla="*/ 0 h 1077218"/>
              <a:gd name="connsiteX2" fmla="*/ 2870480 w 2870480"/>
              <a:gd name="connsiteY2" fmla="*/ 1077218 h 1077218"/>
              <a:gd name="connsiteX3" fmla="*/ 0 w 2870480"/>
              <a:gd name="connsiteY3" fmla="*/ 1077218 h 1077218"/>
              <a:gd name="connsiteX4" fmla="*/ 0 w 2870480"/>
              <a:gd name="connsiteY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70480" h="1077218" fill="none" extrusionOk="0">
                <a:moveTo>
                  <a:pt x="0" y="0"/>
                </a:moveTo>
                <a:cubicBezTo>
                  <a:pt x="1240654" y="5222"/>
                  <a:pt x="2389892" y="24918"/>
                  <a:pt x="2870480" y="0"/>
                </a:cubicBezTo>
                <a:cubicBezTo>
                  <a:pt x="2908342" y="476103"/>
                  <a:pt x="2811877" y="631043"/>
                  <a:pt x="2870480" y="1077218"/>
                </a:cubicBezTo>
                <a:cubicBezTo>
                  <a:pt x="1811324" y="912457"/>
                  <a:pt x="809084" y="1195368"/>
                  <a:pt x="0" y="1077218"/>
                </a:cubicBezTo>
                <a:cubicBezTo>
                  <a:pt x="-64117" y="630482"/>
                  <a:pt x="88888" y="487727"/>
                  <a:pt x="0" y="0"/>
                </a:cubicBezTo>
                <a:close/>
              </a:path>
              <a:path w="2870480" h="1077218" stroke="0" extrusionOk="0">
                <a:moveTo>
                  <a:pt x="0" y="0"/>
                </a:moveTo>
                <a:cubicBezTo>
                  <a:pt x="387519" y="11849"/>
                  <a:pt x="1503504" y="-161459"/>
                  <a:pt x="2870480" y="0"/>
                </a:cubicBezTo>
                <a:cubicBezTo>
                  <a:pt x="2922515" y="144312"/>
                  <a:pt x="2962623" y="673209"/>
                  <a:pt x="2870480" y="1077218"/>
                </a:cubicBezTo>
                <a:cubicBezTo>
                  <a:pt x="2420454" y="931358"/>
                  <a:pt x="503212" y="998894"/>
                  <a:pt x="0" y="1077218"/>
                </a:cubicBezTo>
                <a:cubicBezTo>
                  <a:pt x="7265" y="907874"/>
                  <a:pt x="-51671" y="219525"/>
                  <a:pt x="0" y="0"/>
                </a:cubicBezTo>
                <a:close/>
              </a:path>
            </a:pathLst>
          </a:custGeom>
          <a:solidFill>
            <a:srgbClr val="CCFF99"/>
          </a:solidFill>
          <a:ln w="38100">
            <a:solidFill>
              <a:srgbClr val="1FAE98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cần</a:t>
            </a:r>
            <a:r>
              <a:rPr kumimoji="0" lang="en-US" sz="32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tìm</a:t>
            </a:r>
            <a:r>
              <a:rPr kumimoji="0" lang="en-US" sz="32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kumimoji="0" lang="en-US" sz="32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hỗ</a:t>
            </a:r>
            <a:r>
              <a:rPr kumimoji="0" lang="en-US" sz="32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trợ</a:t>
            </a:r>
            <a:endParaRPr kumimoji="0" lang="vi-VN" sz="32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9519804" y="1067578"/>
            <a:ext cx="2323854" cy="1077218"/>
          </a:xfrm>
          <a:custGeom>
            <a:avLst/>
            <a:gdLst>
              <a:gd name="connsiteX0" fmla="*/ 0 w 2323854"/>
              <a:gd name="connsiteY0" fmla="*/ 0 h 1077218"/>
              <a:gd name="connsiteX1" fmla="*/ 2323854 w 2323854"/>
              <a:gd name="connsiteY1" fmla="*/ 0 h 1077218"/>
              <a:gd name="connsiteX2" fmla="*/ 2323854 w 2323854"/>
              <a:gd name="connsiteY2" fmla="*/ 1077218 h 1077218"/>
              <a:gd name="connsiteX3" fmla="*/ 0 w 2323854"/>
              <a:gd name="connsiteY3" fmla="*/ 1077218 h 1077218"/>
              <a:gd name="connsiteX4" fmla="*/ 0 w 2323854"/>
              <a:gd name="connsiteY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3854" h="1077218" fill="none" extrusionOk="0">
                <a:moveTo>
                  <a:pt x="0" y="0"/>
                </a:moveTo>
                <a:cubicBezTo>
                  <a:pt x="980340" y="5222"/>
                  <a:pt x="1332938" y="24918"/>
                  <a:pt x="2323854" y="0"/>
                </a:cubicBezTo>
                <a:cubicBezTo>
                  <a:pt x="2361716" y="476103"/>
                  <a:pt x="2265251" y="631043"/>
                  <a:pt x="2323854" y="1077218"/>
                </a:cubicBezTo>
                <a:cubicBezTo>
                  <a:pt x="1373178" y="912457"/>
                  <a:pt x="382448" y="1195368"/>
                  <a:pt x="0" y="1077218"/>
                </a:cubicBezTo>
                <a:cubicBezTo>
                  <a:pt x="-64117" y="630482"/>
                  <a:pt x="88888" y="487727"/>
                  <a:pt x="0" y="0"/>
                </a:cubicBezTo>
                <a:close/>
              </a:path>
              <a:path w="2323854" h="1077218" stroke="0" extrusionOk="0">
                <a:moveTo>
                  <a:pt x="0" y="0"/>
                </a:moveTo>
                <a:cubicBezTo>
                  <a:pt x="645798" y="11849"/>
                  <a:pt x="2084758" y="-161459"/>
                  <a:pt x="2323854" y="0"/>
                </a:cubicBezTo>
                <a:cubicBezTo>
                  <a:pt x="2375889" y="144312"/>
                  <a:pt x="2415997" y="673209"/>
                  <a:pt x="2323854" y="1077218"/>
                </a:cubicBezTo>
                <a:cubicBezTo>
                  <a:pt x="1839392" y="931358"/>
                  <a:pt x="690950" y="998894"/>
                  <a:pt x="0" y="1077218"/>
                </a:cubicBezTo>
                <a:cubicBezTo>
                  <a:pt x="7265" y="907874"/>
                  <a:pt x="-51671" y="219525"/>
                  <a:pt x="0" y="0"/>
                </a:cubicBezTo>
                <a:close/>
              </a:path>
            </a:pathLst>
          </a:custGeom>
          <a:solidFill>
            <a:srgbClr val="CCFFFF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cần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tìm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hỗ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trợ</a:t>
            </a:r>
            <a:endParaRPr lang="vi-VN" sz="3200" b="1" dirty="0">
              <a:solidFill>
                <a:srgbClr val="FF006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" r="2059"/>
          <a:stretch/>
        </p:blipFill>
        <p:spPr>
          <a:xfrm>
            <a:off x="3312060" y="476736"/>
            <a:ext cx="6027420" cy="570421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3D3B8F5-EA45-4BDC-B1FF-D80E3BEE012F}"/>
              </a:ext>
            </a:extLst>
          </p:cNvPr>
          <p:cNvSpPr txBox="1"/>
          <p:nvPr/>
        </p:nvSpPr>
        <p:spPr>
          <a:xfrm>
            <a:off x="1175657" y="4826207"/>
            <a:ext cx="3298329" cy="1077218"/>
          </a:xfrm>
          <a:custGeom>
            <a:avLst/>
            <a:gdLst>
              <a:gd name="connsiteX0" fmla="*/ 0 w 3298329"/>
              <a:gd name="connsiteY0" fmla="*/ 0 h 1077218"/>
              <a:gd name="connsiteX1" fmla="*/ 3298329 w 3298329"/>
              <a:gd name="connsiteY1" fmla="*/ 0 h 1077218"/>
              <a:gd name="connsiteX2" fmla="*/ 3298329 w 3298329"/>
              <a:gd name="connsiteY2" fmla="*/ 1077218 h 1077218"/>
              <a:gd name="connsiteX3" fmla="*/ 0 w 3298329"/>
              <a:gd name="connsiteY3" fmla="*/ 1077218 h 1077218"/>
              <a:gd name="connsiteX4" fmla="*/ 0 w 3298329"/>
              <a:gd name="connsiteY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8329" h="1077218" fill="none" extrusionOk="0">
                <a:moveTo>
                  <a:pt x="0" y="0"/>
                </a:moveTo>
                <a:cubicBezTo>
                  <a:pt x="381421" y="5222"/>
                  <a:pt x="2943657" y="24918"/>
                  <a:pt x="3298329" y="0"/>
                </a:cubicBezTo>
                <a:cubicBezTo>
                  <a:pt x="3336191" y="476103"/>
                  <a:pt x="3239726" y="631043"/>
                  <a:pt x="3298329" y="1077218"/>
                </a:cubicBezTo>
                <a:cubicBezTo>
                  <a:pt x="2360702" y="912457"/>
                  <a:pt x="720737" y="1195368"/>
                  <a:pt x="0" y="1077218"/>
                </a:cubicBezTo>
                <a:cubicBezTo>
                  <a:pt x="-64117" y="630482"/>
                  <a:pt x="88888" y="487727"/>
                  <a:pt x="0" y="0"/>
                </a:cubicBezTo>
                <a:close/>
              </a:path>
              <a:path w="3298329" h="1077218" stroke="0" extrusionOk="0">
                <a:moveTo>
                  <a:pt x="0" y="0"/>
                </a:moveTo>
                <a:cubicBezTo>
                  <a:pt x="477034" y="11849"/>
                  <a:pt x="1686993" y="-161459"/>
                  <a:pt x="3298329" y="0"/>
                </a:cubicBezTo>
                <a:cubicBezTo>
                  <a:pt x="3350364" y="144312"/>
                  <a:pt x="3390472" y="673209"/>
                  <a:pt x="3298329" y="1077218"/>
                </a:cubicBezTo>
                <a:cubicBezTo>
                  <a:pt x="2008663" y="931358"/>
                  <a:pt x="1146051" y="998894"/>
                  <a:pt x="0" y="1077218"/>
                </a:cubicBezTo>
                <a:cubicBezTo>
                  <a:pt x="7265" y="907874"/>
                  <a:pt x="-51671" y="219525"/>
                  <a:pt x="0" y="0"/>
                </a:cubicBezTo>
                <a:close/>
              </a:path>
            </a:pathLst>
          </a:custGeom>
          <a:solidFill>
            <a:srgbClr val="CCFFFF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 algn="just">
              <a:defRPr/>
            </a:pP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tự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có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thể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giải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quyết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được</a:t>
            </a:r>
            <a:endParaRPr lang="vi-VN" sz="3200" b="1" dirty="0">
              <a:solidFill>
                <a:srgbClr val="FF006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416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 descr="https://i.pinimg.com/564x/3b/10/37/3b1037fde6f90055ff49d688133d9c4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73" b="85762" l="9947" r="89876">
                        <a14:foregroundMark x1="35346" y1="62312" x2="45293" y2="70687"/>
                        <a14:foregroundMark x1="45293" y1="70687" x2="45293" y2="70687"/>
                        <a14:foregroundMark x1="45826" y1="60972" x2="53996" y2="67002"/>
                        <a14:foregroundMark x1="53996" y1="67002" x2="53996" y2="67002"/>
                        <a14:foregroundMark x1="43872" y1="79229" x2="46536" y2="83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18" b="13564"/>
          <a:stretch/>
        </p:blipFill>
        <p:spPr bwMode="auto">
          <a:xfrm>
            <a:off x="3556122" y="2336976"/>
            <a:ext cx="5362575" cy="403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1627792" y="639954"/>
            <a:ext cx="9255368" cy="1446550"/>
          </a:xfrm>
          <a:custGeom>
            <a:avLst/>
            <a:gdLst>
              <a:gd name="connsiteX0" fmla="*/ 0 w 9255368"/>
              <a:gd name="connsiteY0" fmla="*/ 0 h 1446550"/>
              <a:gd name="connsiteX1" fmla="*/ 9255368 w 9255368"/>
              <a:gd name="connsiteY1" fmla="*/ 0 h 1446550"/>
              <a:gd name="connsiteX2" fmla="*/ 9255368 w 9255368"/>
              <a:gd name="connsiteY2" fmla="*/ 1446550 h 1446550"/>
              <a:gd name="connsiteX3" fmla="*/ 0 w 9255368"/>
              <a:gd name="connsiteY3" fmla="*/ 1446550 h 1446550"/>
              <a:gd name="connsiteX4" fmla="*/ 0 w 9255368"/>
              <a:gd name="connsiteY4" fmla="*/ 0 h 1446550"/>
              <a:gd name="connsiteX0" fmla="*/ 0 w 9255368"/>
              <a:gd name="connsiteY0" fmla="*/ 0 h 1446550"/>
              <a:gd name="connsiteX1" fmla="*/ 9255368 w 9255368"/>
              <a:gd name="connsiteY1" fmla="*/ 0 h 1446550"/>
              <a:gd name="connsiteX2" fmla="*/ 9255368 w 9255368"/>
              <a:gd name="connsiteY2" fmla="*/ 1446550 h 1446550"/>
              <a:gd name="connsiteX3" fmla="*/ 0 w 9255368"/>
              <a:gd name="connsiteY3" fmla="*/ 1446550 h 1446550"/>
              <a:gd name="connsiteX4" fmla="*/ 0 w 9255368"/>
              <a:gd name="connsiteY4" fmla="*/ 0 h 14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55368" h="1446550" fill="none" extrusionOk="0">
                <a:moveTo>
                  <a:pt x="0" y="0"/>
                </a:moveTo>
                <a:cubicBezTo>
                  <a:pt x="1543274" y="5222"/>
                  <a:pt x="7455321" y="24918"/>
                  <a:pt x="9255368" y="0"/>
                </a:cubicBezTo>
                <a:cubicBezTo>
                  <a:pt x="9161385" y="157453"/>
                  <a:pt x="9250326" y="829255"/>
                  <a:pt x="9255368" y="1446550"/>
                </a:cubicBezTo>
                <a:cubicBezTo>
                  <a:pt x="5163673" y="1470355"/>
                  <a:pt x="2224444" y="1570582"/>
                  <a:pt x="0" y="1446550"/>
                </a:cubicBezTo>
                <a:cubicBezTo>
                  <a:pt x="-11137" y="1217218"/>
                  <a:pt x="-126512" y="461278"/>
                  <a:pt x="0" y="0"/>
                </a:cubicBezTo>
                <a:close/>
              </a:path>
              <a:path w="9255368" h="1446550" stroke="0" extrusionOk="0">
                <a:moveTo>
                  <a:pt x="0" y="0"/>
                </a:moveTo>
                <a:cubicBezTo>
                  <a:pt x="3705426" y="7433"/>
                  <a:pt x="7465552" y="-168997"/>
                  <a:pt x="9255368" y="0"/>
                </a:cubicBezTo>
                <a:cubicBezTo>
                  <a:pt x="9198728" y="304963"/>
                  <a:pt x="9420073" y="846694"/>
                  <a:pt x="9255368" y="1446550"/>
                </a:cubicBezTo>
                <a:cubicBezTo>
                  <a:pt x="5342875" y="1428829"/>
                  <a:pt x="1471517" y="1080127"/>
                  <a:pt x="0" y="1446550"/>
                </a:cubicBezTo>
                <a:cubicBezTo>
                  <a:pt x="-144715" y="1144906"/>
                  <a:pt x="66028" y="667936"/>
                  <a:pt x="0" y="0"/>
                </a:cubicBezTo>
                <a:close/>
              </a:path>
              <a:path w="9255368" h="1446550" fill="none" stroke="0" extrusionOk="0">
                <a:moveTo>
                  <a:pt x="0" y="0"/>
                </a:moveTo>
                <a:cubicBezTo>
                  <a:pt x="3406069" y="11849"/>
                  <a:pt x="7437820" y="-161459"/>
                  <a:pt x="9255368" y="0"/>
                </a:cubicBezTo>
                <a:cubicBezTo>
                  <a:pt x="9195006" y="193271"/>
                  <a:pt x="9244117" y="990392"/>
                  <a:pt x="9255368" y="1446550"/>
                </a:cubicBezTo>
                <a:cubicBezTo>
                  <a:pt x="5656975" y="1643430"/>
                  <a:pt x="2419901" y="1876477"/>
                  <a:pt x="0" y="1446550"/>
                </a:cubicBezTo>
                <a:cubicBezTo>
                  <a:pt x="-35612" y="1213636"/>
                  <a:pt x="-116560" y="493812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custGeom>
                    <a:avLst/>
                    <a:gdLst>
                      <a:gd name="connsiteX0" fmla="*/ 0 w 9255368"/>
                      <a:gd name="connsiteY0" fmla="*/ 0 h 1446550"/>
                      <a:gd name="connsiteX1" fmla="*/ 9255368 w 9255368"/>
                      <a:gd name="connsiteY1" fmla="*/ 0 h 1446550"/>
                      <a:gd name="connsiteX2" fmla="*/ 9255368 w 9255368"/>
                      <a:gd name="connsiteY2" fmla="*/ 1446550 h 1446550"/>
                      <a:gd name="connsiteX3" fmla="*/ 0 w 9255368"/>
                      <a:gd name="connsiteY3" fmla="*/ 1446550 h 1446550"/>
                      <a:gd name="connsiteX4" fmla="*/ 0 w 9255368"/>
                      <a:gd name="connsiteY4" fmla="*/ 0 h 14465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255368" h="1446550" fill="none" extrusionOk="0">
                        <a:moveTo>
                          <a:pt x="0" y="0"/>
                        </a:moveTo>
                        <a:cubicBezTo>
                          <a:pt x="1543274" y="5222"/>
                          <a:pt x="7455321" y="24918"/>
                          <a:pt x="9255368" y="0"/>
                        </a:cubicBezTo>
                        <a:cubicBezTo>
                          <a:pt x="9166110" y="169848"/>
                          <a:pt x="9291155" y="914679"/>
                          <a:pt x="9255368" y="1446550"/>
                        </a:cubicBezTo>
                        <a:cubicBezTo>
                          <a:pt x="5467371" y="1281789"/>
                          <a:pt x="2183937" y="1564700"/>
                          <a:pt x="0" y="1446550"/>
                        </a:cubicBezTo>
                        <a:cubicBezTo>
                          <a:pt x="-30996" y="1232956"/>
                          <a:pt x="-127314" y="425700"/>
                          <a:pt x="0" y="0"/>
                        </a:cubicBezTo>
                        <a:close/>
                      </a:path>
                      <a:path w="9255368" h="1446550" stroke="0" extrusionOk="0">
                        <a:moveTo>
                          <a:pt x="0" y="0"/>
                        </a:moveTo>
                        <a:cubicBezTo>
                          <a:pt x="3406069" y="11849"/>
                          <a:pt x="7437820" y="-161459"/>
                          <a:pt x="9255368" y="0"/>
                        </a:cubicBezTo>
                        <a:cubicBezTo>
                          <a:pt x="9252091" y="353962"/>
                          <a:pt x="9331029" y="871797"/>
                          <a:pt x="9255368" y="1446550"/>
                        </a:cubicBezTo>
                        <a:cubicBezTo>
                          <a:pt x="5194524" y="1300690"/>
                          <a:pt x="1515084" y="1368226"/>
                          <a:pt x="0" y="1446550"/>
                        </a:cubicBezTo>
                        <a:cubicBezTo>
                          <a:pt x="-120278" y="1140606"/>
                          <a:pt x="58904" y="66122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 algn="ctr"/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Em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hãy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nêu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thêm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những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tình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huống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cần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tìm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sự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hỗ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trợ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khi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 ở </a:t>
            </a:r>
            <a:r>
              <a:rPr lang="en-US" sz="4400" b="1" i="1" dirty="0" err="1">
                <a:solidFill>
                  <a:srgbClr val="FF0000"/>
                </a:solidFill>
                <a:latin typeface="Calibri" panose="020F0502020204030204" pitchFamily="34" charset="0"/>
              </a:rPr>
              <a:t>nhà</a:t>
            </a:r>
            <a:r>
              <a:rPr lang="en-US" sz="4400" b="1" i="1" dirty="0">
                <a:solidFill>
                  <a:srgbClr val="FF0000"/>
                </a:solidFill>
                <a:latin typeface="Calibri" panose="020F0502020204030204" pitchFamily="34" charset="0"/>
              </a:rPr>
              <a:t>?</a:t>
            </a:r>
            <a:endParaRPr kumimoji="0" lang="en-US" sz="4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6579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10">
            <a:extLst>
              <a:ext uri="{FF2B5EF4-FFF2-40B4-BE49-F238E27FC236}">
                <a16:creationId xmlns:a16="http://schemas.microsoft.com/office/drawing/2014/main" id="{428F2E1C-8BB7-4C4D-9EB6-D7D6E0E317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33" t="18051" r="49575" b="34155"/>
          <a:stretch/>
        </p:blipFill>
        <p:spPr>
          <a:xfrm>
            <a:off x="11100744" y="-91441"/>
            <a:ext cx="1122892" cy="2833576"/>
          </a:xfrm>
          <a:prstGeom prst="rect">
            <a:avLst/>
          </a:prstGeom>
        </p:spPr>
      </p:pic>
      <p:pic>
        <p:nvPicPr>
          <p:cNvPr id="8" name="图片 5">
            <a:extLst>
              <a:ext uri="{FF2B5EF4-FFF2-40B4-BE49-F238E27FC236}">
                <a16:creationId xmlns:a16="http://schemas.microsoft.com/office/drawing/2014/main" id="{7574D5CA-BEB1-4816-8068-CB90E5522A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4" t="18051" r="8928" b="7488"/>
          <a:stretch/>
        </p:blipFill>
        <p:spPr>
          <a:xfrm>
            <a:off x="1" y="-112542"/>
            <a:ext cx="1814732" cy="23811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28EA9D-1A91-46ED-B751-36EA68CA9F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870" y="54525"/>
            <a:ext cx="4991285" cy="5487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0C20FA-566E-4109-8425-85B2F3EF61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5169" y="161566"/>
            <a:ext cx="6007409" cy="46672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787DA5-33EC-4BFF-88C5-1E4F6E128326}"/>
              </a:ext>
            </a:extLst>
          </p:cNvPr>
          <p:cNvSpPr/>
          <p:nvPr/>
        </p:nvSpPr>
        <p:spPr>
          <a:xfrm>
            <a:off x="967267" y="5480764"/>
            <a:ext cx="4634543" cy="978311"/>
          </a:xfrm>
          <a:prstGeom prst="round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Chân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bạn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chảy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máu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cần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gọi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người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lớn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tới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giúp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C03ADF5-E679-44A7-8306-7F428A588DF4}"/>
              </a:ext>
            </a:extLst>
          </p:cNvPr>
          <p:cNvSpPr/>
          <p:nvPr/>
        </p:nvSpPr>
        <p:spPr>
          <a:xfrm>
            <a:off x="6623762" y="5542255"/>
            <a:ext cx="4634543" cy="978311"/>
          </a:xfrm>
          <a:prstGeom prst="roundRect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Cửa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cao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quá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em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nên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nhờ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mẹ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giúp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đỡ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28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17199" y1="17553" x2="18617" y2="22163"/>
                        <a14:foregroundMark x1="18617" y1="22163" x2="18617" y2="22163"/>
                        <a14:foregroundMark x1="24645" y1="18794" x2="23936" y2="21099"/>
                        <a14:foregroundMark x1="13121" y1="23936" x2="15071" y2="25887"/>
                        <a14:foregroundMark x1="20745" y1="34220" x2="50709" y2="47695"/>
                        <a14:foregroundMark x1="24468" y1="52660" x2="69681" y2="57092"/>
                      </a14:backgroundRemoval>
                    </a14:imgEffect>
                  </a14:imgLayer>
                </a14:imgProps>
              </a:ext>
            </a:extLst>
          </a:blip>
          <a:srcRect l="9959" t="13012" r="5371" b="17812"/>
          <a:stretch/>
        </p:blipFill>
        <p:spPr>
          <a:xfrm>
            <a:off x="642257" y="73531"/>
            <a:ext cx="10591800" cy="3992290"/>
          </a:xfrm>
          <a:prstGeom prst="rect">
            <a:avLst/>
          </a:prstGeom>
        </p:spPr>
      </p:pic>
      <p:sp>
        <p:nvSpPr>
          <p:cNvPr id="28" name="文本框 1">
            <a:extLst>
              <a:ext uri="{FF2B5EF4-FFF2-40B4-BE49-F238E27FC236}">
                <a16:creationId xmlns:a16="http://schemas.microsoft.com/office/drawing/2014/main" id="{A0B86EDD-3C41-4959-9EA7-D4F920BCE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3500" y="1182049"/>
            <a:ext cx="8665028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lvl1pPr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anose="02000000000000000000" pitchFamily="50" charset="0"/>
                <a:ea typeface="微软雅黑" panose="020B0503020204020204" pitchFamily="34" charset="-122"/>
              </a:defRPr>
            </a:lvl9pPr>
          </a:lstStyle>
          <a:p>
            <a:pPr lvl="0" algn="ctr">
              <a:defRPr/>
            </a:pP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2.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Tìm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hiểu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cách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tìm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kiếm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sự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hỗ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trợ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và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ý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nghĩa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của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việc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tìm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kiếm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sự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hỗ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trợ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khi</a:t>
            </a:r>
            <a:r>
              <a:rPr lang="en-US" altLang="zh-CN" sz="4000" b="1" dirty="0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 ở </a:t>
            </a:r>
            <a:r>
              <a:rPr lang="en-US" altLang="zh-CN" sz="4000" b="1" dirty="0" err="1">
                <a:ln/>
                <a:solidFill>
                  <a:srgbClr val="0070C0"/>
                </a:solidFill>
                <a:effectLst/>
                <a:latin typeface="Arial" panose="020B0604020202020204" pitchFamily="34" charset="0"/>
                <a:ea typeface="字魂58号-创中黑" panose="00000500000000000000" pitchFamily="2" charset="-122"/>
                <a:cs typeface="Arial" panose="020B0604020202020204" pitchFamily="34" charset="0"/>
                <a:sym typeface="字魂58号-创中黑" panose="00000500000000000000" pitchFamily="2" charset="-122"/>
              </a:rPr>
              <a:t>nhà</a:t>
            </a:r>
            <a:endParaRPr kumimoji="0" lang="zh-CN" altLang="en-US" sz="4000" b="1" i="0" u="none" strike="noStrike" kern="1200" cap="none" spc="0" normalizeH="0" baseline="0" noProof="0" dirty="0">
              <a:ln/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字魂58号-创中黑" panose="00000500000000000000" pitchFamily="2" charset="-122"/>
              <a:cs typeface="Arial" panose="020B0604020202020204" pitchFamily="34" charset="0"/>
              <a:sym typeface="字魂58号-创中黑" panose="00000500000000000000" pitchFamily="2" charset="-122"/>
            </a:endParaRPr>
          </a:p>
        </p:txBody>
      </p:sp>
      <p:pic>
        <p:nvPicPr>
          <p:cNvPr id="2052" name="Picture 4" descr="https://i.pinimg.com/564x/1f/8f/24/1f8f24e19deb35a60c20060e6368a5ae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11" b="98222" l="9947" r="89876">
                        <a14:foregroundMark x1="34636" y1="38000" x2="36057" y2="47556"/>
                        <a14:foregroundMark x1="36057" y1="47556" x2="36057" y2="47556"/>
                        <a14:foregroundMark x1="29485" y1="61556" x2="44050" y2="69556"/>
                        <a14:foregroundMark x1="47425" y1="58444" x2="50799" y2="75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86" y="3199213"/>
            <a:ext cx="4803901" cy="383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47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ounded Rectangle 21"/>
          <p:cNvSpPr/>
          <p:nvPr/>
        </p:nvSpPr>
        <p:spPr>
          <a:xfrm>
            <a:off x="1257300" y="118419"/>
            <a:ext cx="9677400" cy="1066800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Quan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sát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tranh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đọc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các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tình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huống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sau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đây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599416-E205-8C09-7890-E0746DDA87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073" y="1595623"/>
            <a:ext cx="7943046" cy="244190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A1198E1-CBD2-40B4-6E93-8A5A63BAE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3502" y="4134467"/>
            <a:ext cx="6759905" cy="2286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92640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nimation-dao-duc-2-bo-1-bai-11-trang-52-kham-pha-2">
            <a:hlinkClick r:id="" action="ppaction://media"/>
            <a:extLst>
              <a:ext uri="{FF2B5EF4-FFF2-40B4-BE49-F238E27FC236}">
                <a16:creationId xmlns:a16="http://schemas.microsoft.com/office/drawing/2014/main" id="{BB52B24D-9BD3-8BFE-FD4D-2B24DD76FEA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086" end="5988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31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8982529-8D98-407E-8FA3-656F9CA737C1}"/>
              </a:ext>
            </a:extLst>
          </p:cNvPr>
          <p:cNvGrpSpPr/>
          <p:nvPr/>
        </p:nvGrpSpPr>
        <p:grpSpPr>
          <a:xfrm>
            <a:off x="1" y="1536448"/>
            <a:ext cx="6828312" cy="970911"/>
            <a:chOff x="7254516" y="2284781"/>
            <a:chExt cx="4720743" cy="809046"/>
          </a:xfrm>
        </p:grpSpPr>
        <p:sp>
          <p:nvSpPr>
            <p:cNvPr id="10" name="Freeform 48">
              <a:extLst>
                <a:ext uri="{FF2B5EF4-FFF2-40B4-BE49-F238E27FC236}">
                  <a16:creationId xmlns:a16="http://schemas.microsoft.com/office/drawing/2014/main" id="{DABBF6E5-688F-442D-BC2F-94D16D7FB0AA}"/>
                </a:ext>
              </a:extLst>
            </p:cNvPr>
            <p:cNvSpPr>
              <a:spLocks/>
            </p:cNvSpPr>
            <p:nvPr>
              <p:custDataLst>
                <p:tags r:id="rId3"/>
              </p:custDataLst>
            </p:nvPr>
          </p:nvSpPr>
          <p:spPr bwMode="auto">
            <a:xfrm>
              <a:off x="7254516" y="2298339"/>
              <a:ext cx="468000" cy="504000"/>
            </a:xfrm>
            <a:custGeom>
              <a:avLst/>
              <a:gdLst>
                <a:gd name="T0" fmla="*/ 2147483646 w 187"/>
                <a:gd name="T1" fmla="*/ 2147483646 h 203"/>
                <a:gd name="T2" fmla="*/ 2147483646 w 187"/>
                <a:gd name="T3" fmla="*/ 2147483646 h 203"/>
                <a:gd name="T4" fmla="*/ 2147483646 w 187"/>
                <a:gd name="T5" fmla="*/ 2147483646 h 203"/>
                <a:gd name="T6" fmla="*/ 2147483646 w 187"/>
                <a:gd name="T7" fmla="*/ 2147483646 h 203"/>
                <a:gd name="T8" fmla="*/ 2147483646 w 187"/>
                <a:gd name="T9" fmla="*/ 2147483646 h 203"/>
                <a:gd name="T10" fmla="*/ 2147483646 w 187"/>
                <a:gd name="T11" fmla="*/ 2147483646 h 203"/>
                <a:gd name="T12" fmla="*/ 2147483646 w 187"/>
                <a:gd name="T13" fmla="*/ 2147483646 h 203"/>
                <a:gd name="T14" fmla="*/ 2147483646 w 187"/>
                <a:gd name="T15" fmla="*/ 2147483646 h 203"/>
                <a:gd name="T16" fmla="*/ 2147483646 w 187"/>
                <a:gd name="T17" fmla="*/ 2147483646 h 203"/>
                <a:gd name="T18" fmla="*/ 2147483646 w 187"/>
                <a:gd name="T19" fmla="*/ 2147483646 h 203"/>
                <a:gd name="T20" fmla="*/ 2147483646 w 187"/>
                <a:gd name="T21" fmla="*/ 2147483646 h 203"/>
                <a:gd name="T22" fmla="*/ 2147483646 w 187"/>
                <a:gd name="T23" fmla="*/ 2147483646 h 203"/>
                <a:gd name="T24" fmla="*/ 2147483646 w 187"/>
                <a:gd name="T25" fmla="*/ 2147483646 h 203"/>
                <a:gd name="T26" fmla="*/ 2147483646 w 187"/>
                <a:gd name="T27" fmla="*/ 2147483646 h 203"/>
                <a:gd name="T28" fmla="*/ 2147483646 w 187"/>
                <a:gd name="T29" fmla="*/ 2147483646 h 203"/>
                <a:gd name="T30" fmla="*/ 2147483646 w 187"/>
                <a:gd name="T31" fmla="*/ 2147483646 h 203"/>
                <a:gd name="T32" fmla="*/ 2147483646 w 187"/>
                <a:gd name="T33" fmla="*/ 2147483646 h 203"/>
                <a:gd name="T34" fmla="*/ 2147483646 w 187"/>
                <a:gd name="T35" fmla="*/ 2147483646 h 203"/>
                <a:gd name="T36" fmla="*/ 2147483646 w 187"/>
                <a:gd name="T37" fmla="*/ 2147483646 h 203"/>
                <a:gd name="T38" fmla="*/ 2147483646 w 187"/>
                <a:gd name="T39" fmla="*/ 2147483646 h 20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87" h="203">
                  <a:moveTo>
                    <a:pt x="74" y="97"/>
                  </a:moveTo>
                  <a:cubicBezTo>
                    <a:pt x="60" y="105"/>
                    <a:pt x="62" y="122"/>
                    <a:pt x="72" y="128"/>
                  </a:cubicBezTo>
                  <a:cubicBezTo>
                    <a:pt x="83" y="136"/>
                    <a:pt x="106" y="137"/>
                    <a:pt x="113" y="115"/>
                  </a:cubicBezTo>
                  <a:cubicBezTo>
                    <a:pt x="128" y="73"/>
                    <a:pt x="81" y="52"/>
                    <a:pt x="48" y="64"/>
                  </a:cubicBezTo>
                  <a:cubicBezTo>
                    <a:pt x="30" y="71"/>
                    <a:pt x="6" y="105"/>
                    <a:pt x="27" y="145"/>
                  </a:cubicBezTo>
                  <a:cubicBezTo>
                    <a:pt x="36" y="162"/>
                    <a:pt x="57" y="178"/>
                    <a:pt x="85" y="179"/>
                  </a:cubicBezTo>
                  <a:cubicBezTo>
                    <a:pt x="144" y="181"/>
                    <a:pt x="183" y="110"/>
                    <a:pt x="153" y="59"/>
                  </a:cubicBezTo>
                  <a:cubicBezTo>
                    <a:pt x="132" y="23"/>
                    <a:pt x="89" y="18"/>
                    <a:pt x="66" y="20"/>
                  </a:cubicBezTo>
                  <a:cubicBezTo>
                    <a:pt x="50" y="20"/>
                    <a:pt x="28" y="29"/>
                    <a:pt x="11" y="39"/>
                  </a:cubicBezTo>
                  <a:cubicBezTo>
                    <a:pt x="33" y="12"/>
                    <a:pt x="65" y="0"/>
                    <a:pt x="103" y="10"/>
                  </a:cubicBezTo>
                  <a:cubicBezTo>
                    <a:pt x="120" y="14"/>
                    <a:pt x="136" y="22"/>
                    <a:pt x="151" y="33"/>
                  </a:cubicBezTo>
                  <a:cubicBezTo>
                    <a:pt x="168" y="47"/>
                    <a:pt x="187" y="78"/>
                    <a:pt x="177" y="123"/>
                  </a:cubicBezTo>
                  <a:cubicBezTo>
                    <a:pt x="171" y="151"/>
                    <a:pt x="154" y="176"/>
                    <a:pt x="127" y="186"/>
                  </a:cubicBezTo>
                  <a:cubicBezTo>
                    <a:pt x="83" y="203"/>
                    <a:pt x="17" y="186"/>
                    <a:pt x="7" y="135"/>
                  </a:cubicBezTo>
                  <a:cubicBezTo>
                    <a:pt x="0" y="103"/>
                    <a:pt x="19" y="62"/>
                    <a:pt x="54" y="51"/>
                  </a:cubicBezTo>
                  <a:cubicBezTo>
                    <a:pt x="83" y="43"/>
                    <a:pt x="118" y="54"/>
                    <a:pt x="127" y="83"/>
                  </a:cubicBezTo>
                  <a:cubicBezTo>
                    <a:pt x="133" y="103"/>
                    <a:pt x="126" y="127"/>
                    <a:pt x="105" y="140"/>
                  </a:cubicBezTo>
                  <a:cubicBezTo>
                    <a:pt x="98" y="144"/>
                    <a:pt x="83" y="148"/>
                    <a:pt x="68" y="142"/>
                  </a:cubicBezTo>
                  <a:cubicBezTo>
                    <a:pt x="40" y="130"/>
                    <a:pt x="44" y="109"/>
                    <a:pt x="53" y="100"/>
                  </a:cubicBezTo>
                  <a:cubicBezTo>
                    <a:pt x="60" y="93"/>
                    <a:pt x="69" y="95"/>
                    <a:pt x="74" y="97"/>
                  </a:cubicBezTo>
                  <a:close/>
                </a:path>
              </a:pathLst>
            </a:custGeom>
            <a:solidFill>
              <a:srgbClr val="F3699E"/>
            </a:solidFill>
            <a:ln>
              <a:solidFill>
                <a:srgbClr val="EE327A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字魂36号-正文宋楷" panose="02000000000000000000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1" name="Freeform: Shape 18">
              <a:extLst>
                <a:ext uri="{FF2B5EF4-FFF2-40B4-BE49-F238E27FC236}">
                  <a16:creationId xmlns:a16="http://schemas.microsoft.com/office/drawing/2014/main" id="{5B91015A-CF43-4D26-BA35-C5445B053C29}"/>
                </a:ext>
              </a:extLst>
            </p:cNvPr>
            <p:cNvSpPr/>
            <p:nvPr/>
          </p:nvSpPr>
          <p:spPr>
            <a:xfrm>
              <a:off x="7812958" y="2326729"/>
              <a:ext cx="4162301" cy="767098"/>
            </a:xfrm>
            <a:custGeom>
              <a:avLst/>
              <a:gdLst>
                <a:gd name="connsiteX0" fmla="*/ 0 w 3513057"/>
                <a:gd name="connsiteY0" fmla="*/ 0 h 468122"/>
                <a:gd name="connsiteX1" fmla="*/ 3278996 w 3513057"/>
                <a:gd name="connsiteY1" fmla="*/ 0 h 468122"/>
                <a:gd name="connsiteX2" fmla="*/ 3513057 w 3513057"/>
                <a:gd name="connsiteY2" fmla="*/ 234061 h 468122"/>
                <a:gd name="connsiteX3" fmla="*/ 3278996 w 3513057"/>
                <a:gd name="connsiteY3" fmla="*/ 468122 h 468122"/>
                <a:gd name="connsiteX4" fmla="*/ 3278986 w 3513057"/>
                <a:gd name="connsiteY4" fmla="*/ 468121 h 468122"/>
                <a:gd name="connsiteX5" fmla="*/ 0 w 3513057"/>
                <a:gd name="connsiteY5" fmla="*/ 468121 h 468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057" h="468122">
                  <a:moveTo>
                    <a:pt x="0" y="0"/>
                  </a:moveTo>
                  <a:lnTo>
                    <a:pt x="3278996" y="0"/>
                  </a:lnTo>
                  <a:cubicBezTo>
                    <a:pt x="3408264" y="0"/>
                    <a:pt x="3513057" y="104793"/>
                    <a:pt x="3513057" y="234061"/>
                  </a:cubicBezTo>
                  <a:cubicBezTo>
                    <a:pt x="3513057" y="363329"/>
                    <a:pt x="3408264" y="468122"/>
                    <a:pt x="3278996" y="468122"/>
                  </a:cubicBezTo>
                  <a:lnTo>
                    <a:pt x="3278986" y="468121"/>
                  </a:lnTo>
                  <a:lnTo>
                    <a:pt x="0" y="468121"/>
                  </a:lnTo>
                  <a:close/>
                </a:path>
              </a:pathLst>
            </a:custGeom>
            <a:solidFill>
              <a:srgbClr val="F3699E"/>
            </a:solidFill>
            <a:ln>
              <a:solidFill>
                <a:srgbClr val="EE327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58B11F7-2294-48CF-B8E7-3C595EAA55EC}"/>
                </a:ext>
              </a:extLst>
            </p:cNvPr>
            <p:cNvSpPr txBox="1"/>
            <p:nvPr/>
          </p:nvSpPr>
          <p:spPr>
            <a:xfrm>
              <a:off x="7895994" y="2284781"/>
              <a:ext cx="4037530" cy="795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Các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bạn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trong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tranh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đã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tìm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kiếm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sự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hỗ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trợ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như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thế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nào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? 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2508341-70B7-41D2-88B3-583431D70F0D}"/>
              </a:ext>
            </a:extLst>
          </p:cNvPr>
          <p:cNvGrpSpPr/>
          <p:nvPr/>
        </p:nvGrpSpPr>
        <p:grpSpPr>
          <a:xfrm>
            <a:off x="95196" y="2985122"/>
            <a:ext cx="6792492" cy="1090596"/>
            <a:chOff x="7095999" y="3429000"/>
            <a:chExt cx="6906460" cy="1090596"/>
          </a:xfrm>
        </p:grpSpPr>
        <p:sp>
          <p:nvSpPr>
            <p:cNvPr id="14" name="Freeform: Shape 19">
              <a:extLst>
                <a:ext uri="{FF2B5EF4-FFF2-40B4-BE49-F238E27FC236}">
                  <a16:creationId xmlns:a16="http://schemas.microsoft.com/office/drawing/2014/main" id="{91545527-01BD-4E9B-9DFE-F84D0FE34F9A}"/>
                </a:ext>
              </a:extLst>
            </p:cNvPr>
            <p:cNvSpPr/>
            <p:nvPr/>
          </p:nvSpPr>
          <p:spPr>
            <a:xfrm>
              <a:off x="7812958" y="3452037"/>
              <a:ext cx="6189501" cy="1067559"/>
            </a:xfrm>
            <a:custGeom>
              <a:avLst/>
              <a:gdLst>
                <a:gd name="connsiteX0" fmla="*/ 0 w 3513057"/>
                <a:gd name="connsiteY0" fmla="*/ 0 h 468122"/>
                <a:gd name="connsiteX1" fmla="*/ 3278996 w 3513057"/>
                <a:gd name="connsiteY1" fmla="*/ 0 h 468122"/>
                <a:gd name="connsiteX2" fmla="*/ 3513057 w 3513057"/>
                <a:gd name="connsiteY2" fmla="*/ 234061 h 468122"/>
                <a:gd name="connsiteX3" fmla="*/ 3278996 w 3513057"/>
                <a:gd name="connsiteY3" fmla="*/ 468122 h 468122"/>
                <a:gd name="connsiteX4" fmla="*/ 3278986 w 3513057"/>
                <a:gd name="connsiteY4" fmla="*/ 468121 h 468122"/>
                <a:gd name="connsiteX5" fmla="*/ 0 w 3513057"/>
                <a:gd name="connsiteY5" fmla="*/ 468121 h 468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057" h="468122">
                  <a:moveTo>
                    <a:pt x="0" y="0"/>
                  </a:moveTo>
                  <a:lnTo>
                    <a:pt x="3278996" y="0"/>
                  </a:lnTo>
                  <a:cubicBezTo>
                    <a:pt x="3408264" y="0"/>
                    <a:pt x="3513057" y="104793"/>
                    <a:pt x="3513057" y="234061"/>
                  </a:cubicBezTo>
                  <a:cubicBezTo>
                    <a:pt x="3513057" y="363329"/>
                    <a:pt x="3408264" y="468122"/>
                    <a:pt x="3278996" y="468122"/>
                  </a:cubicBezTo>
                  <a:lnTo>
                    <a:pt x="3278986" y="468121"/>
                  </a:lnTo>
                  <a:lnTo>
                    <a:pt x="0" y="468121"/>
                  </a:lnTo>
                  <a:close/>
                </a:path>
              </a:pathLst>
            </a:custGeom>
            <a:solidFill>
              <a:srgbClr val="71CBD2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D0F8E20-E51F-4F03-AB85-9BDE12C86083}"/>
                </a:ext>
              </a:extLst>
            </p:cNvPr>
            <p:cNvSpPr txBox="1"/>
            <p:nvPr/>
          </p:nvSpPr>
          <p:spPr>
            <a:xfrm>
              <a:off x="7905240" y="3465596"/>
              <a:ext cx="581276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Em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có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đồng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tình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với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cách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tìm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kiếm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sự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hỗ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trợ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của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các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bạn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không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? 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6" name="Freeform 48">
              <a:extLst>
                <a:ext uri="{FF2B5EF4-FFF2-40B4-BE49-F238E27FC236}">
                  <a16:creationId xmlns:a16="http://schemas.microsoft.com/office/drawing/2014/main" id="{9766509D-BB8E-4B24-94BD-E5009BDE2D2C}"/>
                </a:ext>
              </a:extLst>
            </p:cNvPr>
            <p:cNvSpPr>
              <a:spLocks/>
            </p:cNvSpPr>
            <p:nvPr>
              <p:custDataLst>
                <p:tags r:id="rId2"/>
              </p:custDataLst>
            </p:nvPr>
          </p:nvSpPr>
          <p:spPr bwMode="auto">
            <a:xfrm>
              <a:off x="7095999" y="3429000"/>
              <a:ext cx="600852" cy="504000"/>
            </a:xfrm>
            <a:custGeom>
              <a:avLst/>
              <a:gdLst>
                <a:gd name="T0" fmla="*/ 2147483646 w 187"/>
                <a:gd name="T1" fmla="*/ 2147483646 h 203"/>
                <a:gd name="T2" fmla="*/ 2147483646 w 187"/>
                <a:gd name="T3" fmla="*/ 2147483646 h 203"/>
                <a:gd name="T4" fmla="*/ 2147483646 w 187"/>
                <a:gd name="T5" fmla="*/ 2147483646 h 203"/>
                <a:gd name="T6" fmla="*/ 2147483646 w 187"/>
                <a:gd name="T7" fmla="*/ 2147483646 h 203"/>
                <a:gd name="T8" fmla="*/ 2147483646 w 187"/>
                <a:gd name="T9" fmla="*/ 2147483646 h 203"/>
                <a:gd name="T10" fmla="*/ 2147483646 w 187"/>
                <a:gd name="T11" fmla="*/ 2147483646 h 203"/>
                <a:gd name="T12" fmla="*/ 2147483646 w 187"/>
                <a:gd name="T13" fmla="*/ 2147483646 h 203"/>
                <a:gd name="T14" fmla="*/ 2147483646 w 187"/>
                <a:gd name="T15" fmla="*/ 2147483646 h 203"/>
                <a:gd name="T16" fmla="*/ 2147483646 w 187"/>
                <a:gd name="T17" fmla="*/ 2147483646 h 203"/>
                <a:gd name="T18" fmla="*/ 2147483646 w 187"/>
                <a:gd name="T19" fmla="*/ 2147483646 h 203"/>
                <a:gd name="T20" fmla="*/ 2147483646 w 187"/>
                <a:gd name="T21" fmla="*/ 2147483646 h 203"/>
                <a:gd name="T22" fmla="*/ 2147483646 w 187"/>
                <a:gd name="T23" fmla="*/ 2147483646 h 203"/>
                <a:gd name="T24" fmla="*/ 2147483646 w 187"/>
                <a:gd name="T25" fmla="*/ 2147483646 h 203"/>
                <a:gd name="T26" fmla="*/ 2147483646 w 187"/>
                <a:gd name="T27" fmla="*/ 2147483646 h 203"/>
                <a:gd name="T28" fmla="*/ 2147483646 w 187"/>
                <a:gd name="T29" fmla="*/ 2147483646 h 203"/>
                <a:gd name="T30" fmla="*/ 2147483646 w 187"/>
                <a:gd name="T31" fmla="*/ 2147483646 h 203"/>
                <a:gd name="T32" fmla="*/ 2147483646 w 187"/>
                <a:gd name="T33" fmla="*/ 2147483646 h 203"/>
                <a:gd name="T34" fmla="*/ 2147483646 w 187"/>
                <a:gd name="T35" fmla="*/ 2147483646 h 203"/>
                <a:gd name="T36" fmla="*/ 2147483646 w 187"/>
                <a:gd name="T37" fmla="*/ 2147483646 h 203"/>
                <a:gd name="T38" fmla="*/ 2147483646 w 187"/>
                <a:gd name="T39" fmla="*/ 2147483646 h 20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87" h="203">
                  <a:moveTo>
                    <a:pt x="74" y="97"/>
                  </a:moveTo>
                  <a:cubicBezTo>
                    <a:pt x="60" y="105"/>
                    <a:pt x="62" y="122"/>
                    <a:pt x="72" y="128"/>
                  </a:cubicBezTo>
                  <a:cubicBezTo>
                    <a:pt x="83" y="136"/>
                    <a:pt x="106" y="137"/>
                    <a:pt x="113" y="115"/>
                  </a:cubicBezTo>
                  <a:cubicBezTo>
                    <a:pt x="128" y="73"/>
                    <a:pt x="81" y="52"/>
                    <a:pt x="48" y="64"/>
                  </a:cubicBezTo>
                  <a:cubicBezTo>
                    <a:pt x="30" y="71"/>
                    <a:pt x="6" y="105"/>
                    <a:pt x="27" y="145"/>
                  </a:cubicBezTo>
                  <a:cubicBezTo>
                    <a:pt x="36" y="162"/>
                    <a:pt x="57" y="178"/>
                    <a:pt x="85" y="179"/>
                  </a:cubicBezTo>
                  <a:cubicBezTo>
                    <a:pt x="144" y="181"/>
                    <a:pt x="183" y="110"/>
                    <a:pt x="153" y="59"/>
                  </a:cubicBezTo>
                  <a:cubicBezTo>
                    <a:pt x="132" y="23"/>
                    <a:pt x="89" y="18"/>
                    <a:pt x="66" y="20"/>
                  </a:cubicBezTo>
                  <a:cubicBezTo>
                    <a:pt x="50" y="20"/>
                    <a:pt x="28" y="29"/>
                    <a:pt x="11" y="39"/>
                  </a:cubicBezTo>
                  <a:cubicBezTo>
                    <a:pt x="33" y="12"/>
                    <a:pt x="65" y="0"/>
                    <a:pt x="103" y="10"/>
                  </a:cubicBezTo>
                  <a:cubicBezTo>
                    <a:pt x="120" y="14"/>
                    <a:pt x="136" y="22"/>
                    <a:pt x="151" y="33"/>
                  </a:cubicBezTo>
                  <a:cubicBezTo>
                    <a:pt x="168" y="47"/>
                    <a:pt x="187" y="78"/>
                    <a:pt x="177" y="123"/>
                  </a:cubicBezTo>
                  <a:cubicBezTo>
                    <a:pt x="171" y="151"/>
                    <a:pt x="154" y="176"/>
                    <a:pt x="127" y="186"/>
                  </a:cubicBezTo>
                  <a:cubicBezTo>
                    <a:pt x="83" y="203"/>
                    <a:pt x="17" y="186"/>
                    <a:pt x="7" y="135"/>
                  </a:cubicBezTo>
                  <a:cubicBezTo>
                    <a:pt x="0" y="103"/>
                    <a:pt x="19" y="62"/>
                    <a:pt x="54" y="51"/>
                  </a:cubicBezTo>
                  <a:cubicBezTo>
                    <a:pt x="83" y="43"/>
                    <a:pt x="118" y="54"/>
                    <a:pt x="127" y="83"/>
                  </a:cubicBezTo>
                  <a:cubicBezTo>
                    <a:pt x="133" y="103"/>
                    <a:pt x="126" y="127"/>
                    <a:pt x="105" y="140"/>
                  </a:cubicBezTo>
                  <a:cubicBezTo>
                    <a:pt x="98" y="144"/>
                    <a:pt x="83" y="148"/>
                    <a:pt x="68" y="142"/>
                  </a:cubicBezTo>
                  <a:cubicBezTo>
                    <a:pt x="40" y="130"/>
                    <a:pt x="44" y="109"/>
                    <a:pt x="53" y="100"/>
                  </a:cubicBezTo>
                  <a:cubicBezTo>
                    <a:pt x="60" y="93"/>
                    <a:pt x="69" y="95"/>
                    <a:pt x="74" y="97"/>
                  </a:cubicBezTo>
                  <a:close/>
                </a:path>
              </a:pathLst>
            </a:custGeom>
            <a:solidFill>
              <a:srgbClr val="71CBD2"/>
            </a:solidFill>
            <a:ln>
              <a:solidFill>
                <a:srgbClr val="0070C0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字魂36号-正文宋楷" panose="02000000000000000000" pitchFamily="2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2ECEB78-7694-47A7-9689-8A67B85DE918}"/>
              </a:ext>
            </a:extLst>
          </p:cNvPr>
          <p:cNvGrpSpPr/>
          <p:nvPr/>
        </p:nvGrpSpPr>
        <p:grpSpPr>
          <a:xfrm>
            <a:off x="-1" y="4657716"/>
            <a:ext cx="6852063" cy="1444278"/>
            <a:chOff x="7226284" y="5088735"/>
            <a:chExt cx="4656692" cy="1097580"/>
          </a:xfrm>
        </p:grpSpPr>
        <p:sp>
          <p:nvSpPr>
            <p:cNvPr id="18" name="Freeform: Shape 21">
              <a:extLst>
                <a:ext uri="{FF2B5EF4-FFF2-40B4-BE49-F238E27FC236}">
                  <a16:creationId xmlns:a16="http://schemas.microsoft.com/office/drawing/2014/main" id="{7F2D2ABC-D349-47D5-8628-62056B6E08F1}"/>
                </a:ext>
              </a:extLst>
            </p:cNvPr>
            <p:cNvSpPr/>
            <p:nvPr/>
          </p:nvSpPr>
          <p:spPr>
            <a:xfrm>
              <a:off x="7812957" y="5118756"/>
              <a:ext cx="4070019" cy="1067559"/>
            </a:xfrm>
            <a:custGeom>
              <a:avLst/>
              <a:gdLst>
                <a:gd name="connsiteX0" fmla="*/ 0 w 3513057"/>
                <a:gd name="connsiteY0" fmla="*/ 0 h 468122"/>
                <a:gd name="connsiteX1" fmla="*/ 3278996 w 3513057"/>
                <a:gd name="connsiteY1" fmla="*/ 0 h 468122"/>
                <a:gd name="connsiteX2" fmla="*/ 3513057 w 3513057"/>
                <a:gd name="connsiteY2" fmla="*/ 234061 h 468122"/>
                <a:gd name="connsiteX3" fmla="*/ 3278996 w 3513057"/>
                <a:gd name="connsiteY3" fmla="*/ 468122 h 468122"/>
                <a:gd name="connsiteX4" fmla="*/ 3278986 w 3513057"/>
                <a:gd name="connsiteY4" fmla="*/ 468121 h 468122"/>
                <a:gd name="connsiteX5" fmla="*/ 0 w 3513057"/>
                <a:gd name="connsiteY5" fmla="*/ 468121 h 468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057" h="468122">
                  <a:moveTo>
                    <a:pt x="0" y="0"/>
                  </a:moveTo>
                  <a:lnTo>
                    <a:pt x="3278996" y="0"/>
                  </a:lnTo>
                  <a:cubicBezTo>
                    <a:pt x="3408264" y="0"/>
                    <a:pt x="3513057" y="104793"/>
                    <a:pt x="3513057" y="234061"/>
                  </a:cubicBezTo>
                  <a:cubicBezTo>
                    <a:pt x="3513057" y="363329"/>
                    <a:pt x="3408264" y="468122"/>
                    <a:pt x="3278996" y="468122"/>
                  </a:cubicBezTo>
                  <a:lnTo>
                    <a:pt x="3278986" y="468121"/>
                  </a:lnTo>
                  <a:lnTo>
                    <a:pt x="0" y="46812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6BC36C0-4B3F-43B6-AA3F-78EE3D245CD8}"/>
                </a:ext>
              </a:extLst>
            </p:cNvPr>
            <p:cNvSpPr txBox="1"/>
            <p:nvPr/>
          </p:nvSpPr>
          <p:spPr>
            <a:xfrm>
              <a:off x="7757207" y="5264383"/>
              <a:ext cx="3971371" cy="753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7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Nếu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các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bạn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không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tìm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kiếm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sự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hỗ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trợ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thì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điều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gì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sẽ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2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xảy</a:t>
              </a: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ra?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Freeform 48">
              <a:extLst>
                <a:ext uri="{FF2B5EF4-FFF2-40B4-BE49-F238E27FC236}">
                  <a16:creationId xmlns:a16="http://schemas.microsoft.com/office/drawing/2014/main" id="{04ED76FA-762E-4EB1-AA94-64B4EF40380F}"/>
                </a:ext>
              </a:extLst>
            </p:cNvPr>
            <p:cNvSpPr>
              <a:spLocks/>
            </p:cNvSpPr>
            <p:nvPr>
              <p:custDataLst>
                <p:tags r:id="rId1"/>
              </p:custDataLst>
            </p:nvPr>
          </p:nvSpPr>
          <p:spPr bwMode="auto">
            <a:xfrm>
              <a:off x="7226284" y="5088735"/>
              <a:ext cx="468000" cy="504000"/>
            </a:xfrm>
            <a:custGeom>
              <a:avLst/>
              <a:gdLst>
                <a:gd name="T0" fmla="*/ 2147483646 w 187"/>
                <a:gd name="T1" fmla="*/ 2147483646 h 203"/>
                <a:gd name="T2" fmla="*/ 2147483646 w 187"/>
                <a:gd name="T3" fmla="*/ 2147483646 h 203"/>
                <a:gd name="T4" fmla="*/ 2147483646 w 187"/>
                <a:gd name="T5" fmla="*/ 2147483646 h 203"/>
                <a:gd name="T6" fmla="*/ 2147483646 w 187"/>
                <a:gd name="T7" fmla="*/ 2147483646 h 203"/>
                <a:gd name="T8" fmla="*/ 2147483646 w 187"/>
                <a:gd name="T9" fmla="*/ 2147483646 h 203"/>
                <a:gd name="T10" fmla="*/ 2147483646 w 187"/>
                <a:gd name="T11" fmla="*/ 2147483646 h 203"/>
                <a:gd name="T12" fmla="*/ 2147483646 w 187"/>
                <a:gd name="T13" fmla="*/ 2147483646 h 203"/>
                <a:gd name="T14" fmla="*/ 2147483646 w 187"/>
                <a:gd name="T15" fmla="*/ 2147483646 h 203"/>
                <a:gd name="T16" fmla="*/ 2147483646 w 187"/>
                <a:gd name="T17" fmla="*/ 2147483646 h 203"/>
                <a:gd name="T18" fmla="*/ 2147483646 w 187"/>
                <a:gd name="T19" fmla="*/ 2147483646 h 203"/>
                <a:gd name="T20" fmla="*/ 2147483646 w 187"/>
                <a:gd name="T21" fmla="*/ 2147483646 h 203"/>
                <a:gd name="T22" fmla="*/ 2147483646 w 187"/>
                <a:gd name="T23" fmla="*/ 2147483646 h 203"/>
                <a:gd name="T24" fmla="*/ 2147483646 w 187"/>
                <a:gd name="T25" fmla="*/ 2147483646 h 203"/>
                <a:gd name="T26" fmla="*/ 2147483646 w 187"/>
                <a:gd name="T27" fmla="*/ 2147483646 h 203"/>
                <a:gd name="T28" fmla="*/ 2147483646 w 187"/>
                <a:gd name="T29" fmla="*/ 2147483646 h 203"/>
                <a:gd name="T30" fmla="*/ 2147483646 w 187"/>
                <a:gd name="T31" fmla="*/ 2147483646 h 203"/>
                <a:gd name="T32" fmla="*/ 2147483646 w 187"/>
                <a:gd name="T33" fmla="*/ 2147483646 h 203"/>
                <a:gd name="T34" fmla="*/ 2147483646 w 187"/>
                <a:gd name="T35" fmla="*/ 2147483646 h 203"/>
                <a:gd name="T36" fmla="*/ 2147483646 w 187"/>
                <a:gd name="T37" fmla="*/ 2147483646 h 203"/>
                <a:gd name="T38" fmla="*/ 2147483646 w 187"/>
                <a:gd name="T39" fmla="*/ 2147483646 h 20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87" h="203">
                  <a:moveTo>
                    <a:pt x="74" y="97"/>
                  </a:moveTo>
                  <a:cubicBezTo>
                    <a:pt x="60" y="105"/>
                    <a:pt x="62" y="122"/>
                    <a:pt x="72" y="128"/>
                  </a:cubicBezTo>
                  <a:cubicBezTo>
                    <a:pt x="83" y="136"/>
                    <a:pt x="106" y="137"/>
                    <a:pt x="113" y="115"/>
                  </a:cubicBezTo>
                  <a:cubicBezTo>
                    <a:pt x="128" y="73"/>
                    <a:pt x="81" y="52"/>
                    <a:pt x="48" y="64"/>
                  </a:cubicBezTo>
                  <a:cubicBezTo>
                    <a:pt x="30" y="71"/>
                    <a:pt x="6" y="105"/>
                    <a:pt x="27" y="145"/>
                  </a:cubicBezTo>
                  <a:cubicBezTo>
                    <a:pt x="36" y="162"/>
                    <a:pt x="57" y="178"/>
                    <a:pt x="85" y="179"/>
                  </a:cubicBezTo>
                  <a:cubicBezTo>
                    <a:pt x="144" y="181"/>
                    <a:pt x="183" y="110"/>
                    <a:pt x="153" y="59"/>
                  </a:cubicBezTo>
                  <a:cubicBezTo>
                    <a:pt x="132" y="23"/>
                    <a:pt x="89" y="18"/>
                    <a:pt x="66" y="20"/>
                  </a:cubicBezTo>
                  <a:cubicBezTo>
                    <a:pt x="50" y="20"/>
                    <a:pt x="28" y="29"/>
                    <a:pt x="11" y="39"/>
                  </a:cubicBezTo>
                  <a:cubicBezTo>
                    <a:pt x="33" y="12"/>
                    <a:pt x="65" y="0"/>
                    <a:pt x="103" y="10"/>
                  </a:cubicBezTo>
                  <a:cubicBezTo>
                    <a:pt x="120" y="14"/>
                    <a:pt x="136" y="22"/>
                    <a:pt x="151" y="33"/>
                  </a:cubicBezTo>
                  <a:cubicBezTo>
                    <a:pt x="168" y="47"/>
                    <a:pt x="187" y="78"/>
                    <a:pt x="177" y="123"/>
                  </a:cubicBezTo>
                  <a:cubicBezTo>
                    <a:pt x="171" y="151"/>
                    <a:pt x="154" y="176"/>
                    <a:pt x="127" y="186"/>
                  </a:cubicBezTo>
                  <a:cubicBezTo>
                    <a:pt x="83" y="203"/>
                    <a:pt x="17" y="186"/>
                    <a:pt x="7" y="135"/>
                  </a:cubicBezTo>
                  <a:cubicBezTo>
                    <a:pt x="0" y="103"/>
                    <a:pt x="19" y="62"/>
                    <a:pt x="54" y="51"/>
                  </a:cubicBezTo>
                  <a:cubicBezTo>
                    <a:pt x="83" y="43"/>
                    <a:pt x="118" y="54"/>
                    <a:pt x="127" y="83"/>
                  </a:cubicBezTo>
                  <a:cubicBezTo>
                    <a:pt x="133" y="103"/>
                    <a:pt x="126" y="127"/>
                    <a:pt x="105" y="140"/>
                  </a:cubicBezTo>
                  <a:cubicBezTo>
                    <a:pt x="98" y="144"/>
                    <a:pt x="83" y="148"/>
                    <a:pt x="68" y="142"/>
                  </a:cubicBezTo>
                  <a:cubicBezTo>
                    <a:pt x="40" y="130"/>
                    <a:pt x="44" y="109"/>
                    <a:pt x="53" y="100"/>
                  </a:cubicBezTo>
                  <a:cubicBezTo>
                    <a:pt x="60" y="93"/>
                    <a:pt x="69" y="95"/>
                    <a:pt x="74" y="97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字魂36号-正文宋楷" panose="02000000000000000000" pitchFamily="2" charset="-122"/>
                <a:cs typeface="Arial" panose="020B0604020202020204" pitchFamily="34" charset="0"/>
              </a:endParaRPr>
            </a:p>
          </p:txBody>
        </p:sp>
      </p:grpSp>
      <p:sp>
        <p:nvSpPr>
          <p:cNvPr id="22" name="Rounded Rectangle 21"/>
          <p:cNvSpPr/>
          <p:nvPr/>
        </p:nvSpPr>
        <p:spPr>
          <a:xfrm>
            <a:off x="1257300" y="118419"/>
            <a:ext cx="9677400" cy="1066800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2. Quan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sát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tranh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và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đọc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các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tình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huống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sau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đây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53CA9F-3266-27CE-012F-0F4192371C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199" y="1238353"/>
            <a:ext cx="4524499" cy="27706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2EE56F4-FB16-0296-7B5F-8ED6ECFABB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3949" y="3905859"/>
            <a:ext cx="4417620" cy="295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10721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D60909D-C140-4836-8623-FAAF1237BD27}"/>
              </a:ext>
            </a:extLst>
          </p:cNvPr>
          <p:cNvSpPr txBox="1"/>
          <p:nvPr/>
        </p:nvSpPr>
        <p:spPr>
          <a:xfrm>
            <a:off x="7797483" y="1874861"/>
            <a:ext cx="4083802" cy="1384995"/>
          </a:xfrm>
          <a:custGeom>
            <a:avLst/>
            <a:gdLst>
              <a:gd name="connsiteX0" fmla="*/ 0 w 4083802"/>
              <a:gd name="connsiteY0" fmla="*/ 0 h 1384995"/>
              <a:gd name="connsiteX1" fmla="*/ 4083802 w 4083802"/>
              <a:gd name="connsiteY1" fmla="*/ 0 h 1384995"/>
              <a:gd name="connsiteX2" fmla="*/ 4083802 w 4083802"/>
              <a:gd name="connsiteY2" fmla="*/ 1384995 h 1384995"/>
              <a:gd name="connsiteX3" fmla="*/ 0 w 4083802"/>
              <a:gd name="connsiteY3" fmla="*/ 1384995 h 1384995"/>
              <a:gd name="connsiteX4" fmla="*/ 0 w 4083802"/>
              <a:gd name="connsiteY4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802" h="1384995" fill="none" extrusionOk="0">
                <a:moveTo>
                  <a:pt x="0" y="0"/>
                </a:moveTo>
                <a:cubicBezTo>
                  <a:pt x="1777677" y="5222"/>
                  <a:pt x="2586167" y="24918"/>
                  <a:pt x="4083802" y="0"/>
                </a:cubicBezTo>
                <a:cubicBezTo>
                  <a:pt x="4150536" y="569048"/>
                  <a:pt x="3970620" y="908236"/>
                  <a:pt x="4083802" y="1384995"/>
                </a:cubicBezTo>
                <a:cubicBezTo>
                  <a:pt x="3051223" y="1220234"/>
                  <a:pt x="754054" y="1503145"/>
                  <a:pt x="0" y="1384995"/>
                </a:cubicBezTo>
                <a:cubicBezTo>
                  <a:pt x="-9180" y="1214950"/>
                  <a:pt x="60630" y="148983"/>
                  <a:pt x="0" y="0"/>
                </a:cubicBezTo>
                <a:close/>
              </a:path>
              <a:path w="4083802" h="1384995" stroke="0" extrusionOk="0">
                <a:moveTo>
                  <a:pt x="0" y="0"/>
                </a:moveTo>
                <a:cubicBezTo>
                  <a:pt x="1110903" y="11849"/>
                  <a:pt x="3652668" y="-161459"/>
                  <a:pt x="4083802" y="0"/>
                </a:cubicBezTo>
                <a:cubicBezTo>
                  <a:pt x="4025380" y="421457"/>
                  <a:pt x="4037985" y="827745"/>
                  <a:pt x="4083802" y="1384995"/>
                </a:cubicBezTo>
                <a:cubicBezTo>
                  <a:pt x="3331179" y="1239135"/>
                  <a:pt x="1313692" y="1306671"/>
                  <a:pt x="0" y="1384995"/>
                </a:cubicBezTo>
                <a:cubicBezTo>
                  <a:pt x="62182" y="938179"/>
                  <a:pt x="-52553" y="249702"/>
                  <a:pt x="0" y="0"/>
                </a:cubicBezTo>
                <a:close/>
              </a:path>
            </a:pathLst>
          </a:custGeom>
          <a:solidFill>
            <a:srgbClr val="CCFF99"/>
          </a:solidFill>
          <a:ln w="38100">
            <a:solidFill>
              <a:srgbClr val="1FAE98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Sáng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nay, Nam ở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nhà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một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mình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Nam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ngửi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thấy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mùi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ga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tỏa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ra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từ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phòng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bếp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vi-VN" sz="28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7859486" y="4323560"/>
            <a:ext cx="4221172" cy="2062103"/>
          </a:xfrm>
          <a:custGeom>
            <a:avLst/>
            <a:gdLst>
              <a:gd name="connsiteX0" fmla="*/ 0 w 4221172"/>
              <a:gd name="connsiteY0" fmla="*/ 0 h 2062103"/>
              <a:gd name="connsiteX1" fmla="*/ 4221172 w 4221172"/>
              <a:gd name="connsiteY1" fmla="*/ 0 h 2062103"/>
              <a:gd name="connsiteX2" fmla="*/ 4221172 w 4221172"/>
              <a:gd name="connsiteY2" fmla="*/ 2062103 h 2062103"/>
              <a:gd name="connsiteX3" fmla="*/ 0 w 4221172"/>
              <a:gd name="connsiteY3" fmla="*/ 2062103 h 2062103"/>
              <a:gd name="connsiteX4" fmla="*/ 0 w 4221172"/>
              <a:gd name="connsiteY4" fmla="*/ 0 h 2062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21172" h="2062103" fill="none" extrusionOk="0">
                <a:moveTo>
                  <a:pt x="0" y="0"/>
                </a:moveTo>
                <a:cubicBezTo>
                  <a:pt x="749633" y="5222"/>
                  <a:pt x="3293579" y="24918"/>
                  <a:pt x="4221172" y="0"/>
                </a:cubicBezTo>
                <a:cubicBezTo>
                  <a:pt x="4059927" y="602541"/>
                  <a:pt x="4177412" y="1321515"/>
                  <a:pt x="4221172" y="2062103"/>
                </a:cubicBezTo>
                <a:cubicBezTo>
                  <a:pt x="3146025" y="1897342"/>
                  <a:pt x="680032" y="2180253"/>
                  <a:pt x="0" y="2062103"/>
                </a:cubicBezTo>
                <a:cubicBezTo>
                  <a:pt x="-55725" y="1736798"/>
                  <a:pt x="17072" y="843718"/>
                  <a:pt x="0" y="0"/>
                </a:cubicBezTo>
                <a:close/>
              </a:path>
              <a:path w="4221172" h="2062103" stroke="0" extrusionOk="0">
                <a:moveTo>
                  <a:pt x="0" y="0"/>
                </a:moveTo>
                <a:cubicBezTo>
                  <a:pt x="665413" y="11849"/>
                  <a:pt x="3151225" y="-161459"/>
                  <a:pt x="4221172" y="0"/>
                </a:cubicBezTo>
                <a:cubicBezTo>
                  <a:pt x="4224302" y="760657"/>
                  <a:pt x="4119996" y="1587749"/>
                  <a:pt x="4221172" y="2062103"/>
                </a:cubicBezTo>
                <a:cubicBezTo>
                  <a:pt x="3732789" y="1916243"/>
                  <a:pt x="435092" y="1983779"/>
                  <a:pt x="0" y="2062103"/>
                </a:cubicBezTo>
                <a:cubicBezTo>
                  <a:pt x="74291" y="1594718"/>
                  <a:pt x="168006" y="462477"/>
                  <a:pt x="0" y="0"/>
                </a:cubicBezTo>
                <a:close/>
              </a:path>
            </a:pathLst>
          </a:custGeom>
          <a:solidFill>
            <a:srgbClr val="CCFFFF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 algn="just"/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Bạn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Nam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đã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sang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nhà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chú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hàng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xóm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nhờ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giúp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đỡ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khi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nhà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có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mùi</a:t>
            </a:r>
            <a:r>
              <a:rPr lang="en-US" sz="32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ga.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6544" y="2497914"/>
            <a:ext cx="16898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Chia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sẻ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8" descr="https://i.pinimg.com/564x/3b/10/37/3b1037fde6f90055ff49d688133d9c4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73" b="85762" l="9947" r="89876">
                        <a14:foregroundMark x1="35346" y1="62312" x2="45293" y2="70687"/>
                        <a14:foregroundMark x1="45293" y1="70687" x2="45293" y2="70687"/>
                        <a14:foregroundMark x1="45826" y1="60972" x2="53996" y2="67002"/>
                        <a14:foregroundMark x1="53996" y1="67002" x2="53996" y2="67002"/>
                        <a14:foregroundMark x1="43872" y1="79229" x2="46536" y2="83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18" b="13564"/>
          <a:stretch/>
        </p:blipFill>
        <p:spPr bwMode="auto">
          <a:xfrm>
            <a:off x="-1079480" y="3429000"/>
            <a:ext cx="4444057" cy="334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reeform: Shape 34">
            <a:extLst>
              <a:ext uri="{FF2B5EF4-FFF2-40B4-BE49-F238E27FC236}">
                <a16:creationId xmlns:a16="http://schemas.microsoft.com/office/drawing/2014/main" id="{510914A5-FB11-4045-8B8D-C37FA8B6B03B}"/>
              </a:ext>
            </a:extLst>
          </p:cNvPr>
          <p:cNvSpPr/>
          <p:nvPr/>
        </p:nvSpPr>
        <p:spPr>
          <a:xfrm>
            <a:off x="7494551" y="3319692"/>
            <a:ext cx="1279934" cy="884197"/>
          </a:xfrm>
          <a:custGeom>
            <a:avLst/>
            <a:gdLst>
              <a:gd name="connsiteX0" fmla="*/ 5495 w 730885"/>
              <a:gd name="connsiteY0" fmla="*/ 130766 h 536889"/>
              <a:gd name="connsiteX1" fmla="*/ 71904 w 730885"/>
              <a:gd name="connsiteY1" fmla="*/ 222717 h 536889"/>
              <a:gd name="connsiteX2" fmla="*/ 189397 w 730885"/>
              <a:gd name="connsiteY2" fmla="*/ 322331 h 536889"/>
              <a:gd name="connsiteX3" fmla="*/ 350311 w 730885"/>
              <a:gd name="connsiteY3" fmla="*/ 424498 h 536889"/>
              <a:gd name="connsiteX4" fmla="*/ 460141 w 730885"/>
              <a:gd name="connsiteY4" fmla="*/ 455148 h 536889"/>
              <a:gd name="connsiteX5" fmla="*/ 416720 w 730885"/>
              <a:gd name="connsiteY5" fmla="*/ 534328 h 536889"/>
              <a:gd name="connsiteX6" fmla="*/ 603176 w 730885"/>
              <a:gd name="connsiteY6" fmla="*/ 519003 h 536889"/>
              <a:gd name="connsiteX7" fmla="*/ 730885 w 730885"/>
              <a:gd name="connsiteY7" fmla="*/ 508786 h 536889"/>
              <a:gd name="connsiteX8" fmla="*/ 603176 w 730885"/>
              <a:gd name="connsiteY8" fmla="*/ 289126 h 536889"/>
              <a:gd name="connsiteX9" fmla="*/ 521442 w 730885"/>
              <a:gd name="connsiteY9" fmla="*/ 347872 h 536889"/>
              <a:gd name="connsiteX10" fmla="*/ 332431 w 730885"/>
              <a:gd name="connsiteY10" fmla="*/ 179296 h 536889"/>
              <a:gd name="connsiteX11" fmla="*/ 214939 w 730885"/>
              <a:gd name="connsiteY11" fmla="*/ 503 h 536889"/>
              <a:gd name="connsiteX12" fmla="*/ 5495 w 730885"/>
              <a:gd name="connsiteY12" fmla="*/ 130766 h 536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885" h="536889">
                <a:moveTo>
                  <a:pt x="5495" y="130766"/>
                </a:moveTo>
                <a:cubicBezTo>
                  <a:pt x="-18344" y="167802"/>
                  <a:pt x="41254" y="190789"/>
                  <a:pt x="71904" y="222717"/>
                </a:cubicBezTo>
                <a:cubicBezTo>
                  <a:pt x="102554" y="254645"/>
                  <a:pt x="142996" y="288701"/>
                  <a:pt x="189397" y="322331"/>
                </a:cubicBezTo>
                <a:cubicBezTo>
                  <a:pt x="235798" y="355961"/>
                  <a:pt x="305187" y="402362"/>
                  <a:pt x="350311" y="424498"/>
                </a:cubicBezTo>
                <a:cubicBezTo>
                  <a:pt x="395435" y="446634"/>
                  <a:pt x="449073" y="436843"/>
                  <a:pt x="460141" y="455148"/>
                </a:cubicBezTo>
                <a:cubicBezTo>
                  <a:pt x="471209" y="473453"/>
                  <a:pt x="392881" y="523686"/>
                  <a:pt x="416720" y="534328"/>
                </a:cubicBezTo>
                <a:cubicBezTo>
                  <a:pt x="440559" y="544971"/>
                  <a:pt x="603176" y="519003"/>
                  <a:pt x="603176" y="519003"/>
                </a:cubicBezTo>
                <a:cubicBezTo>
                  <a:pt x="655537" y="514746"/>
                  <a:pt x="730885" y="547099"/>
                  <a:pt x="730885" y="508786"/>
                </a:cubicBezTo>
                <a:cubicBezTo>
                  <a:pt x="730885" y="470473"/>
                  <a:pt x="638083" y="315945"/>
                  <a:pt x="603176" y="289126"/>
                </a:cubicBezTo>
                <a:cubicBezTo>
                  <a:pt x="568269" y="262307"/>
                  <a:pt x="566566" y="366177"/>
                  <a:pt x="521442" y="347872"/>
                </a:cubicBezTo>
                <a:cubicBezTo>
                  <a:pt x="476318" y="329567"/>
                  <a:pt x="383515" y="237191"/>
                  <a:pt x="332431" y="179296"/>
                </a:cubicBezTo>
                <a:cubicBezTo>
                  <a:pt x="281347" y="121401"/>
                  <a:pt x="267726" y="9017"/>
                  <a:pt x="214939" y="503"/>
                </a:cubicBezTo>
                <a:cubicBezTo>
                  <a:pt x="162152" y="-8011"/>
                  <a:pt x="29334" y="93730"/>
                  <a:pt x="5495" y="130766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微软雅黑"/>
              <a:cs typeface="Calibri" panose="020F0502020204030204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1253880" y="433314"/>
            <a:ext cx="9677400" cy="724156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algn="ctr"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Quan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sát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tranh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nhận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xét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cách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tìm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kiếm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hỗ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trợ</a:t>
            </a:r>
            <a:endParaRPr lang="en-US" sz="3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6DCD34-8787-48DF-8F90-960DB5CBF2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6798" y="2051400"/>
            <a:ext cx="5381304" cy="329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979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D60909D-C140-4836-8623-FAAF1237BD27}"/>
              </a:ext>
            </a:extLst>
          </p:cNvPr>
          <p:cNvSpPr txBox="1"/>
          <p:nvPr/>
        </p:nvSpPr>
        <p:spPr>
          <a:xfrm>
            <a:off x="7221336" y="1357891"/>
            <a:ext cx="4861310" cy="1815882"/>
          </a:xfrm>
          <a:custGeom>
            <a:avLst/>
            <a:gdLst>
              <a:gd name="connsiteX0" fmla="*/ 0 w 4861310"/>
              <a:gd name="connsiteY0" fmla="*/ 0 h 1815882"/>
              <a:gd name="connsiteX1" fmla="*/ 4861310 w 4861310"/>
              <a:gd name="connsiteY1" fmla="*/ 0 h 1815882"/>
              <a:gd name="connsiteX2" fmla="*/ 4861310 w 4861310"/>
              <a:gd name="connsiteY2" fmla="*/ 1815882 h 1815882"/>
              <a:gd name="connsiteX3" fmla="*/ 0 w 4861310"/>
              <a:gd name="connsiteY3" fmla="*/ 1815882 h 1815882"/>
              <a:gd name="connsiteX4" fmla="*/ 0 w 4861310"/>
              <a:gd name="connsiteY4" fmla="*/ 0 h 1815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1310" h="1815882" fill="none" extrusionOk="0">
                <a:moveTo>
                  <a:pt x="0" y="0"/>
                </a:moveTo>
                <a:cubicBezTo>
                  <a:pt x="1435747" y="5222"/>
                  <a:pt x="3599990" y="24918"/>
                  <a:pt x="4861310" y="0"/>
                </a:cubicBezTo>
                <a:cubicBezTo>
                  <a:pt x="4772229" y="810927"/>
                  <a:pt x="4969241" y="1321230"/>
                  <a:pt x="4861310" y="1815882"/>
                </a:cubicBezTo>
                <a:cubicBezTo>
                  <a:pt x="3850583" y="1651121"/>
                  <a:pt x="1142780" y="1934032"/>
                  <a:pt x="0" y="1815882"/>
                </a:cubicBezTo>
                <a:cubicBezTo>
                  <a:pt x="-147405" y="1540277"/>
                  <a:pt x="77581" y="880930"/>
                  <a:pt x="0" y="0"/>
                </a:cubicBezTo>
                <a:close/>
              </a:path>
              <a:path w="4861310" h="1815882" stroke="0" extrusionOk="0">
                <a:moveTo>
                  <a:pt x="0" y="0"/>
                </a:moveTo>
                <a:cubicBezTo>
                  <a:pt x="1363785" y="11849"/>
                  <a:pt x="3657996" y="-161459"/>
                  <a:pt x="4861310" y="0"/>
                </a:cubicBezTo>
                <a:cubicBezTo>
                  <a:pt x="4835925" y="588087"/>
                  <a:pt x="4737613" y="1217463"/>
                  <a:pt x="4861310" y="1815882"/>
                </a:cubicBezTo>
                <a:cubicBezTo>
                  <a:pt x="3233784" y="1670022"/>
                  <a:pt x="2152312" y="1737558"/>
                  <a:pt x="0" y="1815882"/>
                </a:cubicBezTo>
                <a:cubicBezTo>
                  <a:pt x="-4011" y="1213773"/>
                  <a:pt x="-140669" y="598785"/>
                  <a:pt x="0" y="0"/>
                </a:cubicBezTo>
                <a:close/>
              </a:path>
            </a:pathLst>
          </a:custGeom>
          <a:solidFill>
            <a:srgbClr val="CCFF99"/>
          </a:solidFill>
          <a:ln w="38100">
            <a:solidFill>
              <a:srgbClr val="1FAE98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Gần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đây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anh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hàng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xóm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hay sang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nhà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Lan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chơi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đòi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cầm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tay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Lan. Lan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đã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kể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cho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mẹ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nghe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vi-VN" sz="2800" b="1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7353225" y="4038697"/>
            <a:ext cx="4442535" cy="1384995"/>
          </a:xfrm>
          <a:custGeom>
            <a:avLst/>
            <a:gdLst>
              <a:gd name="connsiteX0" fmla="*/ 0 w 4442535"/>
              <a:gd name="connsiteY0" fmla="*/ 0 h 1384995"/>
              <a:gd name="connsiteX1" fmla="*/ 4442535 w 4442535"/>
              <a:gd name="connsiteY1" fmla="*/ 0 h 1384995"/>
              <a:gd name="connsiteX2" fmla="*/ 4442535 w 4442535"/>
              <a:gd name="connsiteY2" fmla="*/ 1384995 h 1384995"/>
              <a:gd name="connsiteX3" fmla="*/ 0 w 4442535"/>
              <a:gd name="connsiteY3" fmla="*/ 1384995 h 1384995"/>
              <a:gd name="connsiteX4" fmla="*/ 0 w 4442535"/>
              <a:gd name="connsiteY4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42535" h="1384995" fill="none" extrusionOk="0">
                <a:moveTo>
                  <a:pt x="0" y="0"/>
                </a:moveTo>
                <a:cubicBezTo>
                  <a:pt x="1077320" y="5222"/>
                  <a:pt x="3004698" y="24918"/>
                  <a:pt x="4442535" y="0"/>
                </a:cubicBezTo>
                <a:cubicBezTo>
                  <a:pt x="4509269" y="569048"/>
                  <a:pt x="4329353" y="908236"/>
                  <a:pt x="4442535" y="1384995"/>
                </a:cubicBezTo>
                <a:cubicBezTo>
                  <a:pt x="2294546" y="1220234"/>
                  <a:pt x="943103" y="1503145"/>
                  <a:pt x="0" y="1384995"/>
                </a:cubicBezTo>
                <a:cubicBezTo>
                  <a:pt x="-9180" y="1214950"/>
                  <a:pt x="60630" y="148983"/>
                  <a:pt x="0" y="0"/>
                </a:cubicBezTo>
                <a:close/>
              </a:path>
              <a:path w="4442535" h="1384995" stroke="0" extrusionOk="0">
                <a:moveTo>
                  <a:pt x="0" y="0"/>
                </a:moveTo>
                <a:cubicBezTo>
                  <a:pt x="1002073" y="11849"/>
                  <a:pt x="2691364" y="-161459"/>
                  <a:pt x="4442535" y="0"/>
                </a:cubicBezTo>
                <a:cubicBezTo>
                  <a:pt x="4384113" y="421457"/>
                  <a:pt x="4396718" y="827745"/>
                  <a:pt x="4442535" y="1384995"/>
                </a:cubicBezTo>
                <a:cubicBezTo>
                  <a:pt x="3516597" y="1239135"/>
                  <a:pt x="1901130" y="1306671"/>
                  <a:pt x="0" y="1384995"/>
                </a:cubicBezTo>
                <a:cubicBezTo>
                  <a:pt x="62182" y="938179"/>
                  <a:pt x="-52553" y="249702"/>
                  <a:pt x="0" y="0"/>
                </a:cubicBezTo>
                <a:close/>
              </a:path>
            </a:pathLst>
          </a:custGeom>
          <a:solidFill>
            <a:srgbClr val="CCFFFF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lvl="0" algn="just"/>
            <a:r>
              <a:rPr lang="vi-VN" sz="2800" b="1" dirty="0">
                <a:solidFill>
                  <a:srgbClr val="FF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 kể cho mẹ nghe về việc anh hàng xóm hay sang nhà Lan chơi và đòi cầm tay Lan.</a:t>
            </a:r>
          </a:p>
        </p:txBody>
      </p:sp>
      <p:pic>
        <p:nvPicPr>
          <p:cNvPr id="11" name="Picture 8" descr="https://i.pinimg.com/564x/3b/10/37/3b1037fde6f90055ff49d688133d9c4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73" b="85762" l="9947" r="89876">
                        <a14:foregroundMark x1="35346" y1="62312" x2="45293" y2="70687"/>
                        <a14:foregroundMark x1="45293" y1="70687" x2="45293" y2="70687"/>
                        <a14:foregroundMark x1="45826" y1="60972" x2="53996" y2="67002"/>
                        <a14:foregroundMark x1="53996" y1="67002" x2="53996" y2="67002"/>
                        <a14:foregroundMark x1="43872" y1="79229" x2="46536" y2="83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18" b="13564"/>
          <a:stretch/>
        </p:blipFill>
        <p:spPr bwMode="auto">
          <a:xfrm>
            <a:off x="-899049" y="3429000"/>
            <a:ext cx="4659936" cy="350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387367" y="2411344"/>
            <a:ext cx="16898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Chia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sẻ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Freeform: Shape 34">
            <a:extLst>
              <a:ext uri="{FF2B5EF4-FFF2-40B4-BE49-F238E27FC236}">
                <a16:creationId xmlns:a16="http://schemas.microsoft.com/office/drawing/2014/main" id="{510914A5-FB11-4045-8B8D-C37FA8B6B03B}"/>
              </a:ext>
            </a:extLst>
          </p:cNvPr>
          <p:cNvSpPr/>
          <p:nvPr/>
        </p:nvSpPr>
        <p:spPr>
          <a:xfrm>
            <a:off x="7045682" y="3062957"/>
            <a:ext cx="1279934" cy="884197"/>
          </a:xfrm>
          <a:custGeom>
            <a:avLst/>
            <a:gdLst>
              <a:gd name="connsiteX0" fmla="*/ 5495 w 730885"/>
              <a:gd name="connsiteY0" fmla="*/ 130766 h 536889"/>
              <a:gd name="connsiteX1" fmla="*/ 71904 w 730885"/>
              <a:gd name="connsiteY1" fmla="*/ 222717 h 536889"/>
              <a:gd name="connsiteX2" fmla="*/ 189397 w 730885"/>
              <a:gd name="connsiteY2" fmla="*/ 322331 h 536889"/>
              <a:gd name="connsiteX3" fmla="*/ 350311 w 730885"/>
              <a:gd name="connsiteY3" fmla="*/ 424498 h 536889"/>
              <a:gd name="connsiteX4" fmla="*/ 460141 w 730885"/>
              <a:gd name="connsiteY4" fmla="*/ 455148 h 536889"/>
              <a:gd name="connsiteX5" fmla="*/ 416720 w 730885"/>
              <a:gd name="connsiteY5" fmla="*/ 534328 h 536889"/>
              <a:gd name="connsiteX6" fmla="*/ 603176 w 730885"/>
              <a:gd name="connsiteY6" fmla="*/ 519003 h 536889"/>
              <a:gd name="connsiteX7" fmla="*/ 730885 w 730885"/>
              <a:gd name="connsiteY7" fmla="*/ 508786 h 536889"/>
              <a:gd name="connsiteX8" fmla="*/ 603176 w 730885"/>
              <a:gd name="connsiteY8" fmla="*/ 289126 h 536889"/>
              <a:gd name="connsiteX9" fmla="*/ 521442 w 730885"/>
              <a:gd name="connsiteY9" fmla="*/ 347872 h 536889"/>
              <a:gd name="connsiteX10" fmla="*/ 332431 w 730885"/>
              <a:gd name="connsiteY10" fmla="*/ 179296 h 536889"/>
              <a:gd name="connsiteX11" fmla="*/ 214939 w 730885"/>
              <a:gd name="connsiteY11" fmla="*/ 503 h 536889"/>
              <a:gd name="connsiteX12" fmla="*/ 5495 w 730885"/>
              <a:gd name="connsiteY12" fmla="*/ 130766 h 536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885" h="536889">
                <a:moveTo>
                  <a:pt x="5495" y="130766"/>
                </a:moveTo>
                <a:cubicBezTo>
                  <a:pt x="-18344" y="167802"/>
                  <a:pt x="41254" y="190789"/>
                  <a:pt x="71904" y="222717"/>
                </a:cubicBezTo>
                <a:cubicBezTo>
                  <a:pt x="102554" y="254645"/>
                  <a:pt x="142996" y="288701"/>
                  <a:pt x="189397" y="322331"/>
                </a:cubicBezTo>
                <a:cubicBezTo>
                  <a:pt x="235798" y="355961"/>
                  <a:pt x="305187" y="402362"/>
                  <a:pt x="350311" y="424498"/>
                </a:cubicBezTo>
                <a:cubicBezTo>
                  <a:pt x="395435" y="446634"/>
                  <a:pt x="449073" y="436843"/>
                  <a:pt x="460141" y="455148"/>
                </a:cubicBezTo>
                <a:cubicBezTo>
                  <a:pt x="471209" y="473453"/>
                  <a:pt x="392881" y="523686"/>
                  <a:pt x="416720" y="534328"/>
                </a:cubicBezTo>
                <a:cubicBezTo>
                  <a:pt x="440559" y="544971"/>
                  <a:pt x="603176" y="519003"/>
                  <a:pt x="603176" y="519003"/>
                </a:cubicBezTo>
                <a:cubicBezTo>
                  <a:pt x="655537" y="514746"/>
                  <a:pt x="730885" y="547099"/>
                  <a:pt x="730885" y="508786"/>
                </a:cubicBezTo>
                <a:cubicBezTo>
                  <a:pt x="730885" y="470473"/>
                  <a:pt x="638083" y="315945"/>
                  <a:pt x="603176" y="289126"/>
                </a:cubicBezTo>
                <a:cubicBezTo>
                  <a:pt x="568269" y="262307"/>
                  <a:pt x="566566" y="366177"/>
                  <a:pt x="521442" y="347872"/>
                </a:cubicBezTo>
                <a:cubicBezTo>
                  <a:pt x="476318" y="329567"/>
                  <a:pt x="383515" y="237191"/>
                  <a:pt x="332431" y="179296"/>
                </a:cubicBezTo>
                <a:cubicBezTo>
                  <a:pt x="281347" y="121401"/>
                  <a:pt x="267726" y="9017"/>
                  <a:pt x="214939" y="503"/>
                </a:cubicBezTo>
                <a:cubicBezTo>
                  <a:pt x="162152" y="-8011"/>
                  <a:pt x="29334" y="93730"/>
                  <a:pt x="5495" y="130766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微软雅黑"/>
              <a:cs typeface="Calibri" panose="020F050202020403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1430919" y="365026"/>
            <a:ext cx="9677400" cy="707886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algn="ctr"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Quan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sát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tranh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nhận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xét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cách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tìm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kiếm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hỗ</a:t>
            </a: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trợ</a:t>
            </a:r>
            <a:endParaRPr lang="en-US" sz="3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6BF181-CAB9-4132-972C-188AE4EE69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7297" y="2299891"/>
            <a:ext cx="4765615" cy="347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27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4" descr="https://i.pinimg.com/564x/1f/8f/24/1f8f24e19deb35a60c20060e6368a5a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11" b="98222" l="9947" r="89876">
                        <a14:foregroundMark x1="34636" y1="38000" x2="36057" y2="47556"/>
                        <a14:foregroundMark x1="36057" y1="47556" x2="36057" y2="47556"/>
                        <a14:foregroundMark x1="29485" y1="61556" x2="44050" y2="69556"/>
                        <a14:foregroundMark x1="47425" y1="58444" x2="50799" y2="75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972" y="2915267"/>
            <a:ext cx="5362575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ounded Rectangle 10"/>
          <p:cNvSpPr/>
          <p:nvPr/>
        </p:nvSpPr>
        <p:spPr>
          <a:xfrm>
            <a:off x="872309" y="357000"/>
            <a:ext cx="10756025" cy="1369614"/>
          </a:xfrm>
          <a:prstGeom prst="roundRect">
            <a:avLst/>
          </a:prstGeom>
          <a:solidFill>
            <a:schemeClr val="bg1">
              <a:alpha val="87000"/>
            </a:schemeClr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Kể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thêm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những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cách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tìm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kiếm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tìm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kiếm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sự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hỗ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trợ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khi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ở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nhà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mà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em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biết</a:t>
            </a:r>
            <a:r>
              <a:rPr lang="en-US" sz="3600" b="1" dirty="0">
                <a:solidFill>
                  <a:prstClr val="black"/>
                </a:solidFill>
                <a:latin typeface="Calibri" panose="020F0502020204030204" pitchFamily="34" charset="0"/>
                <a:cs typeface="Pattaya" panose="00000500000000000000" pitchFamily="2" charset="-34"/>
              </a:rPr>
              <a:t>?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7127612" y="1580694"/>
            <a:ext cx="3939869" cy="2373588"/>
            <a:chOff x="7027291" y="1235167"/>
            <a:chExt cx="3939869" cy="2373588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54AE3625-182B-49AA-A14F-71098F3A4F4A}"/>
                </a:ext>
              </a:extLst>
            </p:cNvPr>
            <p:cNvGrpSpPr/>
            <p:nvPr/>
          </p:nvGrpSpPr>
          <p:grpSpPr>
            <a:xfrm>
              <a:off x="7027291" y="1235167"/>
              <a:ext cx="3939869" cy="2373588"/>
              <a:chOff x="1198800" y="1420752"/>
              <a:chExt cx="2017727" cy="1828800"/>
            </a:xfrm>
          </p:grpSpPr>
          <p:pic>
            <p:nvPicPr>
              <p:cNvPr id="27" name="图片 7">
                <a:extLst>
                  <a:ext uri="{FF2B5EF4-FFF2-40B4-BE49-F238E27FC236}">
                    <a16:creationId xmlns:a16="http://schemas.microsoft.com/office/drawing/2014/main" id="{4C69E7DD-70A6-4A7F-B32A-1FB24F9531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98800" y="1420752"/>
                <a:ext cx="2017727" cy="1828800"/>
              </a:xfrm>
              <a:prstGeom prst="rect">
                <a:avLst/>
              </a:prstGeom>
            </p:spPr>
          </p:pic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41BB0AE0-E045-4437-9D10-567B37C558B4}"/>
                  </a:ext>
                </a:extLst>
              </p:cNvPr>
              <p:cNvSpPr txBox="1"/>
              <p:nvPr/>
            </p:nvSpPr>
            <p:spPr>
              <a:xfrm>
                <a:off x="1395366" y="2229863"/>
                <a:ext cx="1641298" cy="4268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000" b="0" i="0" u="none" strike="noStrike" kern="1200" cap="none" spc="0" normalizeH="0" baseline="0" noProof="0" dirty="0">
                  <a:ln>
                    <a:noFill/>
                  </a:ln>
                  <a:solidFill>
                    <a:srgbClr val="0066FF"/>
                  </a:solidFill>
                  <a:effectLst/>
                  <a:uLnTx/>
                  <a:uFillTx/>
                  <a:latin typeface="Pattaya" panose="00000500000000000000" pitchFamily="2" charset="-34"/>
                  <a:ea typeface="+mn-ea"/>
                  <a:cs typeface="Pattaya" panose="00000500000000000000" pitchFamily="2" charset="-34"/>
                </a:endParaRPr>
              </a:p>
            </p:txBody>
          </p:sp>
        </p:grpSp>
        <p:sp>
          <p:nvSpPr>
            <p:cNvPr id="3" name="Rectangle 2"/>
            <p:cNvSpPr/>
            <p:nvPr/>
          </p:nvSpPr>
          <p:spPr>
            <a:xfrm>
              <a:off x="7641100" y="1941790"/>
              <a:ext cx="245291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BD45"/>
                  </a:solidFill>
                  <a:effectLst/>
                  <a:uLnTx/>
                  <a:uFillTx/>
                  <a:latin typeface="iCiel Cadena" panose="02000503000000020004" pitchFamily="50" charset="0"/>
                  <a:ea typeface="+mn-ea"/>
                  <a:cs typeface="+mn-cs"/>
                </a:rPr>
                <a:t>CHIA SẺ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BD45"/>
                  </a:solidFill>
                  <a:effectLst/>
                  <a:uLnTx/>
                  <a:uFillTx/>
                  <a:latin typeface="iCiel Cadena" panose="02000503000000020004" pitchFamily="50" charset="0"/>
                  <a:ea typeface="+mn-ea"/>
                  <a:cs typeface="+mn-cs"/>
                </a:rPr>
                <a:t>TRƯỚC LỚP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6563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 descr="https://i.pinimg.com/564x/3b/10/37/3b1037fde6f90055ff49d688133d9c4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73" b="85762" l="9947" r="89876">
                        <a14:foregroundMark x1="35346" y1="62312" x2="45293" y2="70687"/>
                        <a14:foregroundMark x1="45293" y1="70687" x2="45293" y2="70687"/>
                        <a14:foregroundMark x1="45826" y1="60972" x2="53996" y2="67002"/>
                        <a14:foregroundMark x1="53996" y1="67002" x2="53996" y2="67002"/>
                        <a14:foregroundMark x1="43872" y1="79229" x2="46536" y2="83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18" b="13564"/>
          <a:stretch/>
        </p:blipFill>
        <p:spPr bwMode="auto">
          <a:xfrm>
            <a:off x="-643197" y="3515248"/>
            <a:ext cx="4594712" cy="345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97387FD-EC05-4A61-9879-78825E18B66F}"/>
              </a:ext>
            </a:extLst>
          </p:cNvPr>
          <p:cNvSpPr txBox="1"/>
          <p:nvPr/>
        </p:nvSpPr>
        <p:spPr>
          <a:xfrm>
            <a:off x="1860454" y="669846"/>
            <a:ext cx="9386666" cy="3046988"/>
          </a:xfrm>
          <a:custGeom>
            <a:avLst/>
            <a:gdLst>
              <a:gd name="connsiteX0" fmla="*/ 0 w 9386666"/>
              <a:gd name="connsiteY0" fmla="*/ 0 h 3046988"/>
              <a:gd name="connsiteX1" fmla="*/ 9386666 w 9386666"/>
              <a:gd name="connsiteY1" fmla="*/ 0 h 3046988"/>
              <a:gd name="connsiteX2" fmla="*/ 9386666 w 9386666"/>
              <a:gd name="connsiteY2" fmla="*/ 3046988 h 3046988"/>
              <a:gd name="connsiteX3" fmla="*/ 0 w 9386666"/>
              <a:gd name="connsiteY3" fmla="*/ 3046988 h 3046988"/>
              <a:gd name="connsiteX4" fmla="*/ 0 w 9386666"/>
              <a:gd name="connsiteY4" fmla="*/ 0 h 3046988"/>
              <a:gd name="connsiteX0" fmla="*/ 0 w 9386666"/>
              <a:gd name="connsiteY0" fmla="*/ 0 h 3046988"/>
              <a:gd name="connsiteX1" fmla="*/ 9386666 w 9386666"/>
              <a:gd name="connsiteY1" fmla="*/ 0 h 3046988"/>
              <a:gd name="connsiteX2" fmla="*/ 9386666 w 9386666"/>
              <a:gd name="connsiteY2" fmla="*/ 3046988 h 3046988"/>
              <a:gd name="connsiteX3" fmla="*/ 0 w 9386666"/>
              <a:gd name="connsiteY3" fmla="*/ 3046988 h 3046988"/>
              <a:gd name="connsiteX4" fmla="*/ 0 w 9386666"/>
              <a:gd name="connsiteY4" fmla="*/ 0 h 3046988"/>
              <a:gd name="connsiteX0" fmla="*/ 0 w 9386666"/>
              <a:gd name="connsiteY0" fmla="*/ 0 h 3046988"/>
              <a:gd name="connsiteX1" fmla="*/ 9386666 w 9386666"/>
              <a:gd name="connsiteY1" fmla="*/ 0 h 3046988"/>
              <a:gd name="connsiteX2" fmla="*/ 9386666 w 9386666"/>
              <a:gd name="connsiteY2" fmla="*/ 3046988 h 3046988"/>
              <a:gd name="connsiteX3" fmla="*/ 0 w 9386666"/>
              <a:gd name="connsiteY3" fmla="*/ 3046988 h 3046988"/>
              <a:gd name="connsiteX4" fmla="*/ 0 w 9386666"/>
              <a:gd name="connsiteY4" fmla="*/ 0 h 3046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386666" h="3046988" fill="none" extrusionOk="0">
                <a:moveTo>
                  <a:pt x="0" y="0"/>
                </a:moveTo>
                <a:cubicBezTo>
                  <a:pt x="3890320" y="5222"/>
                  <a:pt x="7305428" y="24918"/>
                  <a:pt x="9386666" y="0"/>
                </a:cubicBezTo>
                <a:cubicBezTo>
                  <a:pt x="9192366" y="276180"/>
                  <a:pt x="9292368" y="2480593"/>
                  <a:pt x="9386666" y="3046988"/>
                </a:cubicBezTo>
                <a:cubicBezTo>
                  <a:pt x="7385802" y="2962744"/>
                  <a:pt x="2088583" y="3256222"/>
                  <a:pt x="0" y="3046988"/>
                </a:cubicBezTo>
                <a:cubicBezTo>
                  <a:pt x="13419" y="2642224"/>
                  <a:pt x="19961" y="654653"/>
                  <a:pt x="0" y="0"/>
                </a:cubicBezTo>
                <a:close/>
              </a:path>
              <a:path w="9386666" h="3046988" stroke="0" extrusionOk="0">
                <a:moveTo>
                  <a:pt x="0" y="0"/>
                </a:moveTo>
                <a:cubicBezTo>
                  <a:pt x="2808152" y="12504"/>
                  <a:pt x="8301549" y="-302518"/>
                  <a:pt x="9386666" y="0"/>
                </a:cubicBezTo>
                <a:cubicBezTo>
                  <a:pt x="9309118" y="748837"/>
                  <a:pt x="9524349" y="1509904"/>
                  <a:pt x="9386666" y="3046988"/>
                </a:cubicBezTo>
                <a:cubicBezTo>
                  <a:pt x="6418723" y="3288610"/>
                  <a:pt x="1759247" y="2467904"/>
                  <a:pt x="0" y="3046988"/>
                </a:cubicBezTo>
                <a:cubicBezTo>
                  <a:pt x="-164535" y="2012636"/>
                  <a:pt x="317140" y="1057795"/>
                  <a:pt x="0" y="0"/>
                </a:cubicBezTo>
                <a:close/>
              </a:path>
              <a:path w="9386666" h="3046988" fill="none" stroke="0" extrusionOk="0">
                <a:moveTo>
                  <a:pt x="0" y="0"/>
                </a:moveTo>
                <a:cubicBezTo>
                  <a:pt x="3585623" y="286066"/>
                  <a:pt x="6693757" y="105342"/>
                  <a:pt x="9386666" y="0"/>
                </a:cubicBezTo>
                <a:cubicBezTo>
                  <a:pt x="9219281" y="444016"/>
                  <a:pt x="9330806" y="2537092"/>
                  <a:pt x="9386666" y="3046988"/>
                </a:cubicBezTo>
                <a:cubicBezTo>
                  <a:pt x="7856725" y="3332424"/>
                  <a:pt x="2055382" y="3303473"/>
                  <a:pt x="0" y="3046988"/>
                </a:cubicBezTo>
                <a:cubicBezTo>
                  <a:pt x="37301" y="2619470"/>
                  <a:pt x="-27234" y="621248"/>
                  <a:pt x="0" y="0"/>
                </a:cubicBezTo>
                <a:close/>
              </a:path>
              <a:path w="9386666" h="3046988" fill="none" stroke="0" extrusionOk="0">
                <a:moveTo>
                  <a:pt x="0" y="0"/>
                </a:moveTo>
                <a:cubicBezTo>
                  <a:pt x="3445003" y="11849"/>
                  <a:pt x="6762735" y="-161459"/>
                  <a:pt x="9386666" y="0"/>
                </a:cubicBezTo>
                <a:cubicBezTo>
                  <a:pt x="9222614" y="339248"/>
                  <a:pt x="9254621" y="2603987"/>
                  <a:pt x="9386666" y="3046988"/>
                </a:cubicBezTo>
                <a:cubicBezTo>
                  <a:pt x="7592416" y="2999186"/>
                  <a:pt x="2041440" y="3418944"/>
                  <a:pt x="0" y="3046988"/>
                </a:cubicBezTo>
                <a:cubicBezTo>
                  <a:pt x="-43080" y="2662618"/>
                  <a:pt x="32981" y="72492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72EFA3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4194945536">
                  <a:custGeom>
                    <a:avLst/>
                    <a:gdLst>
                      <a:gd name="connsiteX0" fmla="*/ 0 w 9386666"/>
                      <a:gd name="connsiteY0" fmla="*/ 0 h 3046988"/>
                      <a:gd name="connsiteX1" fmla="*/ 9386666 w 9386666"/>
                      <a:gd name="connsiteY1" fmla="*/ 0 h 3046988"/>
                      <a:gd name="connsiteX2" fmla="*/ 9386666 w 9386666"/>
                      <a:gd name="connsiteY2" fmla="*/ 3046988 h 3046988"/>
                      <a:gd name="connsiteX3" fmla="*/ 0 w 9386666"/>
                      <a:gd name="connsiteY3" fmla="*/ 3046988 h 3046988"/>
                      <a:gd name="connsiteX4" fmla="*/ 0 w 9386666"/>
                      <a:gd name="connsiteY4" fmla="*/ 0 h 3046988"/>
                      <a:gd name="connsiteX0" fmla="*/ 0 w 9386666"/>
                      <a:gd name="connsiteY0" fmla="*/ 0 h 3046988"/>
                      <a:gd name="connsiteX1" fmla="*/ 9386666 w 9386666"/>
                      <a:gd name="connsiteY1" fmla="*/ 0 h 3046988"/>
                      <a:gd name="connsiteX2" fmla="*/ 9386666 w 9386666"/>
                      <a:gd name="connsiteY2" fmla="*/ 3046988 h 3046988"/>
                      <a:gd name="connsiteX3" fmla="*/ 0 w 9386666"/>
                      <a:gd name="connsiteY3" fmla="*/ 3046988 h 3046988"/>
                      <a:gd name="connsiteX4" fmla="*/ 0 w 9386666"/>
                      <a:gd name="connsiteY4" fmla="*/ 0 h 30469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386666" h="3046988" fill="none" extrusionOk="0">
                        <a:moveTo>
                          <a:pt x="0" y="0"/>
                        </a:moveTo>
                        <a:cubicBezTo>
                          <a:pt x="3890320" y="5222"/>
                          <a:pt x="7305428" y="24918"/>
                          <a:pt x="9386666" y="0"/>
                        </a:cubicBezTo>
                        <a:cubicBezTo>
                          <a:pt x="9213634" y="331969"/>
                          <a:pt x="9309288" y="2515994"/>
                          <a:pt x="9386666" y="3046988"/>
                        </a:cubicBezTo>
                        <a:cubicBezTo>
                          <a:pt x="7527261" y="2874913"/>
                          <a:pt x="1897262" y="3228442"/>
                          <a:pt x="0" y="3046988"/>
                        </a:cubicBezTo>
                        <a:cubicBezTo>
                          <a:pt x="-38182" y="2683118"/>
                          <a:pt x="19640" y="640426"/>
                          <a:pt x="0" y="0"/>
                        </a:cubicBezTo>
                        <a:close/>
                      </a:path>
                      <a:path w="9386666" h="3046988" stroke="0" extrusionOk="0">
                        <a:moveTo>
                          <a:pt x="0" y="0"/>
                        </a:moveTo>
                        <a:cubicBezTo>
                          <a:pt x="2708064" y="13980"/>
                          <a:pt x="8061594" y="-237297"/>
                          <a:pt x="9386666" y="0"/>
                        </a:cubicBezTo>
                        <a:cubicBezTo>
                          <a:pt x="9353540" y="789626"/>
                          <a:pt x="9408905" y="1542450"/>
                          <a:pt x="9386666" y="3046988"/>
                        </a:cubicBezTo>
                        <a:cubicBezTo>
                          <a:pt x="6182216" y="3084325"/>
                          <a:pt x="1792577" y="2688312"/>
                          <a:pt x="0" y="3046988"/>
                        </a:cubicBezTo>
                        <a:cubicBezTo>
                          <a:pt x="16033" y="1980863"/>
                          <a:pt x="291246" y="1033413"/>
                          <a:pt x="0" y="0"/>
                        </a:cubicBezTo>
                        <a:close/>
                      </a:path>
                      <a:path w="9386666" h="3046988" fill="none" stroke="0" extrusionOk="0">
                        <a:moveTo>
                          <a:pt x="0" y="0"/>
                        </a:moveTo>
                        <a:cubicBezTo>
                          <a:pt x="3445003" y="11849"/>
                          <a:pt x="6762735" y="-161459"/>
                          <a:pt x="9386666" y="0"/>
                        </a:cubicBezTo>
                        <a:cubicBezTo>
                          <a:pt x="9265203" y="391966"/>
                          <a:pt x="9324568" y="2614090"/>
                          <a:pt x="9386666" y="3046988"/>
                        </a:cubicBezTo>
                        <a:cubicBezTo>
                          <a:pt x="7758632" y="3107054"/>
                          <a:pt x="1871713" y="3366600"/>
                          <a:pt x="0" y="3046988"/>
                        </a:cubicBezTo>
                        <a:cubicBezTo>
                          <a:pt x="-76754" y="2612025"/>
                          <a:pt x="33218" y="635816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Các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bạn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trong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tình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huống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biết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cách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tìm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kiếm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hỗ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trợ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ở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nhà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kịp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thời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Giữ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thái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độ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bình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tĩnh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tìm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đúng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hỗ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trợ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nói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rõ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việc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Biết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tìm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kiếm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hỗ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trợ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sẽ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giúp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giải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quyết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khó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khăn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图片 29">
            <a:extLst>
              <a:ext uri="{FF2B5EF4-FFF2-40B4-BE49-F238E27FC236}">
                <a16:creationId xmlns:a16="http://schemas.microsoft.com/office/drawing/2014/main" id="{5AE7862E-E45E-4703-B5BE-E7516BA0DF8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0491" r="28133" b="19951"/>
          <a:stretch/>
        </p:blipFill>
        <p:spPr>
          <a:xfrm>
            <a:off x="10190504" y="4165515"/>
            <a:ext cx="2033132" cy="293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53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2">
            <a:extLst>
              <a:ext uri="{FF2B5EF4-FFF2-40B4-BE49-F238E27FC236}">
                <a16:creationId xmlns:a16="http://schemas.microsoft.com/office/drawing/2014/main" id="{384BEF7D-7C36-93FF-E896-2CF7075A3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3610" y="2238965"/>
            <a:ext cx="5276613" cy="5276613"/>
          </a:xfrm>
          <a:prstGeom prst="rect">
            <a:avLst/>
          </a:prstGeom>
        </p:spPr>
      </p:pic>
      <p:pic>
        <p:nvPicPr>
          <p:cNvPr id="3" name="图片 7">
            <a:extLst>
              <a:ext uri="{FF2B5EF4-FFF2-40B4-BE49-F238E27FC236}">
                <a16:creationId xmlns:a16="http://schemas.microsoft.com/office/drawing/2014/main" id="{CA70EC8B-1B4D-90C4-0B86-7F2A74A61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820" y="-1231930"/>
            <a:ext cx="9057083" cy="9057083"/>
          </a:xfrm>
          <a:prstGeom prst="rect">
            <a:avLst/>
          </a:prstGeom>
        </p:spPr>
      </p:pic>
      <p:pic>
        <p:nvPicPr>
          <p:cNvPr id="5" name="图片 29" descr="8b0fccb2e21d61b25266c16d7d82244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0" y="0"/>
            <a:ext cx="3875436" cy="23522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388A97-C026-3013-F82E-817398991D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7225" y="2614291"/>
            <a:ext cx="6620830" cy="302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4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2">
            <a:extLst>
              <a:ext uri="{FF2B5EF4-FFF2-40B4-BE49-F238E27FC236}">
                <a16:creationId xmlns:a16="http://schemas.microsoft.com/office/drawing/2014/main" id="{4FED4346-6E47-582D-5C56-B638EF704B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69" t="21499" r="6210" b="18315"/>
          <a:stretch/>
        </p:blipFill>
        <p:spPr>
          <a:xfrm>
            <a:off x="3855800" y="627797"/>
            <a:ext cx="8050385" cy="5442804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DB7F519C-3C78-4674-4C7F-2860FCAD25E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0" y="1666461"/>
            <a:ext cx="5191539" cy="51915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42E279-043C-4B49-A1F6-EE4086119D93}"/>
              </a:ext>
            </a:extLst>
          </p:cNvPr>
          <p:cNvSpPr txBox="1"/>
          <p:nvPr/>
        </p:nvSpPr>
        <p:spPr>
          <a:xfrm>
            <a:off x="4594318" y="1944014"/>
            <a:ext cx="657334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Viết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3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việc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ở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nhà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đã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giúp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đỡ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khi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ở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nhà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30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5">
            <a:extLst>
              <a:ext uri="{FF2B5EF4-FFF2-40B4-BE49-F238E27FC236}">
                <a16:creationId xmlns:a16="http://schemas.microsoft.com/office/drawing/2014/main" id="{EAF844E5-B6E9-C3D2-A6E1-4097E4EF8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8599" y="870391"/>
            <a:ext cx="7244135" cy="61250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88" b="97152" l="2535" r="97773">
                        <a14:foregroundMark x1="70968" y1="24970" x2="72888" y2="34667"/>
                        <a14:foregroundMark x1="34255" y1="51636" x2="71198" y2="63818"/>
                        <a14:foregroundMark x1="77727" y1="53152" x2="53149" y2="59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5211" y="1865403"/>
            <a:ext cx="4182243" cy="53571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696127" y="931807"/>
            <a:ext cx="50561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0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SVN-Poky's" panose="020B0606040200020203" pitchFamily="34" charset="0"/>
                <a:cs typeface="+mn-cs"/>
              </a:rPr>
              <a:t>Dặn dò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42E279-043C-4B49-A1F6-EE4086119D93}"/>
              </a:ext>
            </a:extLst>
          </p:cNvPr>
          <p:cNvSpPr txBox="1"/>
          <p:nvPr/>
        </p:nvSpPr>
        <p:spPr>
          <a:xfrm>
            <a:off x="5533090" y="2439772"/>
            <a:ext cx="565515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- </a:t>
            </a:r>
            <a:r>
              <a:rPr lang="en-US" sz="4000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Ôn</a:t>
            </a:r>
            <a:r>
              <a:rPr lang="en-US" sz="40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lang="en-US" sz="40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nội</a:t>
            </a:r>
            <a:r>
              <a:rPr lang="en-US" sz="40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dung </a:t>
            </a:r>
            <a:r>
              <a:rPr lang="en-US" sz="4000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đã</a:t>
            </a:r>
            <a:r>
              <a:rPr lang="en-US" sz="40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học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-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Xem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trước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bài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tiếp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theo.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02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21204100"/>
  <p:tag name="MH_LIBRARY" val="GRAPHIC"/>
  <p:tag name="MH_ORDER" val="Freeform 4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21204100"/>
  <p:tag name="MH_LIBRARY" val="GRAPHIC"/>
  <p:tag name="MH_ORDER" val="Freeform 4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21204100"/>
  <p:tag name="MH_LIBRARY" val="GRAPHIC"/>
  <p:tag name="MH_ORDER" val="Freeform 48"/>
</p:tagLst>
</file>

<file path=ppt/theme/theme1.xml><?xml version="1.0" encoding="utf-8"?>
<a:theme xmlns:a="http://schemas.openxmlformats.org/drawingml/2006/main" name="千图网海量PPT模板www.58pic.com ​​">
  <a:themeElements>
    <a:clrScheme name="自定义 255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FA439"/>
      </a:accent1>
      <a:accent2>
        <a:srgbClr val="CFA439"/>
      </a:accent2>
      <a:accent3>
        <a:srgbClr val="CFA439"/>
      </a:accent3>
      <a:accent4>
        <a:srgbClr val="CFA439"/>
      </a:accent4>
      <a:accent5>
        <a:srgbClr val="CFA439"/>
      </a:accent5>
      <a:accent6>
        <a:srgbClr val="CFA439"/>
      </a:accent6>
      <a:hlink>
        <a:srgbClr val="CFA439"/>
      </a:hlink>
      <a:folHlink>
        <a:srgbClr val="CFA439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"/>
      </a:majorFont>
      <a:minorFont>
        <a:latin typeface="Arial"/>
        <a:ea typeface="思源黑体 CN Regula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508</Words>
  <Application>Microsoft Office PowerPoint</Application>
  <PresentationFormat>Widescreen</PresentationFormat>
  <Paragraphs>45</Paragraphs>
  <Slides>23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7" baseType="lpstr">
      <vt:lpstr>DengXian</vt:lpstr>
      <vt:lpstr>DengXian</vt:lpstr>
      <vt:lpstr>等线 Light</vt:lpstr>
      <vt:lpstr>Arial</vt:lpstr>
      <vt:lpstr>Calibri</vt:lpstr>
      <vt:lpstr>Cambria</vt:lpstr>
      <vt:lpstr>iCiel Cadena</vt:lpstr>
      <vt:lpstr>Pattaya</vt:lpstr>
      <vt:lpstr>SVN-Poky's</vt:lpstr>
      <vt:lpstr>SVN-Ready</vt:lpstr>
      <vt:lpstr>Tahoma</vt:lpstr>
      <vt:lpstr>Times New Roman</vt:lpstr>
      <vt:lpstr>千图网海量PPT模板www.58pic.com ​​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thao</dc:creator>
  <cp:lastModifiedBy>Dell One</cp:lastModifiedBy>
  <cp:revision>53</cp:revision>
  <dcterms:created xsi:type="dcterms:W3CDTF">2022-02-24T14:05:55Z</dcterms:created>
  <dcterms:modified xsi:type="dcterms:W3CDTF">2026-04-09T13:39:48Z</dcterms:modified>
</cp:coreProperties>
</file>