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40"/>
  </p:notesMasterIdLst>
  <p:handoutMasterIdLst>
    <p:handoutMasterId r:id="rId41"/>
  </p:handoutMasterIdLst>
  <p:sldIdLst>
    <p:sldId id="259" r:id="rId10"/>
    <p:sldId id="2007577234" r:id="rId11"/>
    <p:sldId id="2007577210" r:id="rId12"/>
    <p:sldId id="258" r:id="rId13"/>
    <p:sldId id="2007577218" r:id="rId14"/>
    <p:sldId id="270" r:id="rId15"/>
    <p:sldId id="262" r:id="rId16"/>
    <p:sldId id="2007577229" r:id="rId17"/>
    <p:sldId id="2007577233" r:id="rId18"/>
    <p:sldId id="2007577228" r:id="rId19"/>
    <p:sldId id="2007577231" r:id="rId20"/>
    <p:sldId id="2007577197" r:id="rId21"/>
    <p:sldId id="269" r:id="rId22"/>
    <p:sldId id="2007577212" r:id="rId23"/>
    <p:sldId id="2007577213" r:id="rId24"/>
    <p:sldId id="2007577214" r:id="rId25"/>
    <p:sldId id="2007577219" r:id="rId26"/>
    <p:sldId id="275" r:id="rId27"/>
    <p:sldId id="266" r:id="rId28"/>
    <p:sldId id="2007577220" r:id="rId29"/>
    <p:sldId id="2007577221" r:id="rId30"/>
    <p:sldId id="2007577222" r:id="rId31"/>
    <p:sldId id="2007577223" r:id="rId32"/>
    <p:sldId id="2007577224" r:id="rId33"/>
    <p:sldId id="2007577225" r:id="rId34"/>
    <p:sldId id="276" r:id="rId35"/>
    <p:sldId id="2007577208" r:id="rId36"/>
    <p:sldId id="2007577226" r:id="rId37"/>
    <p:sldId id="2007577217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0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11/04/2026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0278DDF-F4EE-887E-5861-668DD9A88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4" y="1507961"/>
            <a:ext cx="5761953" cy="44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0_zo7h1">
            <a:hlinkClick r:id="" action="ppaction://media"/>
            <a:extLst>
              <a:ext uri="{FF2B5EF4-FFF2-40B4-BE49-F238E27FC236}">
                <a16:creationId xmlns:a16="http://schemas.microsoft.com/office/drawing/2014/main" id="{18A85236-6112-EBCF-9500-A55BB089AE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52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6_sagu3">
            <a:hlinkClick r:id="" action="ppaction://media"/>
            <a:extLst>
              <a:ext uri="{FF2B5EF4-FFF2-40B4-BE49-F238E27FC236}">
                <a16:creationId xmlns:a16="http://schemas.microsoft.com/office/drawing/2014/main" id="{DD635DFA-B7A9-5E49-2779-63552FDD9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2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bè cần phải hòa hợp với nhau, các em cũng cần phân biệt việc tốt việc xấu, không nên làm những việc xấu 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bất hòa với bạn bè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8FD90FB8-7E3A-E05D-E52F-115B3DF72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16" y="59529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ED73D-0CDA-142D-D6CA-CE75751F5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C8D513A4-FC2C-3B15-359B-B3308C0E34CE}"/>
              </a:ext>
            </a:extLst>
          </p:cNvPr>
          <p:cNvSpPr/>
          <p:nvPr/>
        </p:nvSpPr>
        <p:spPr>
          <a:xfrm>
            <a:off x="574601" y="499730"/>
            <a:ext cx="7820734" cy="2005687"/>
          </a:xfrm>
          <a:prstGeom prst="flowChartTerminato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Em và bạn đã từng </a:t>
            </a:r>
          </a:p>
          <a:p>
            <a:pPr algn="ctr" defTabSz="914377"/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bất hòa chưa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2284063E-08AE-641D-98FA-9F9D42D04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1D90CB0B-43DF-ADF6-7E2B-AC4B0C4FD02F}"/>
              </a:ext>
            </a:extLst>
          </p:cNvPr>
          <p:cNvSpPr/>
          <p:nvPr/>
        </p:nvSpPr>
        <p:spPr>
          <a:xfrm>
            <a:off x="574601" y="2721512"/>
            <a:ext cx="8505231" cy="3262144"/>
          </a:xfrm>
          <a:prstGeom prst="flowChartTerminator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vi-VN" sz="4000" dirty="0">
                <a:solidFill>
                  <a:schemeClr val="bg1"/>
                </a:solidFill>
                <a:latin typeface="Calibri" panose="020F0502020204030204"/>
              </a:rPr>
              <a:t>Bất hòa về chuyện gì?</a:t>
            </a:r>
          </a:p>
          <a:p>
            <a:pPr defTabSz="914377"/>
            <a:r>
              <a:rPr lang="vi-VN" sz="4000" dirty="0">
                <a:solidFill>
                  <a:schemeClr val="bg1"/>
                </a:solidFill>
                <a:latin typeface="Calibri" panose="020F0502020204030204"/>
              </a:rPr>
              <a:t>Em đã xử lý bất hòa đó như thế nào? </a:t>
            </a:r>
          </a:p>
        </p:txBody>
      </p:sp>
    </p:spTree>
    <p:extLst>
      <p:ext uri="{BB962C8B-B14F-4D97-AF65-F5344CB8AC3E}">
        <p14:creationId xmlns:p14="http://schemas.microsoft.com/office/powerpoint/2010/main" val="10242011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322092" y="495300"/>
            <a:ext cx="4991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Tìm hiểu lợi ích của xử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lí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/>
              </a:rPr>
              <a:t> bất hòa với bạn bè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585913"/>
            <a:ext cx="5361024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871663" y="607287"/>
            <a:ext cx="9296399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49" y="2152649"/>
            <a:ext cx="7787439" cy="31893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hôm nay cho chúng ta biết cần cần bình tĩnh, bày tỏ quan điểm với bạn để giải quyết được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mâu thuẫn.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sX0" fmla="*/ 0 w 11782851"/>
              <a:gd name="csY0" fmla="*/ 632784 h 6345605"/>
              <a:gd name="csX1" fmla="*/ 632784 w 11782851"/>
              <a:gd name="csY1" fmla="*/ 0 h 6345605"/>
              <a:gd name="csX2" fmla="*/ 11150067 w 11782851"/>
              <a:gd name="csY2" fmla="*/ 0 h 6345605"/>
              <a:gd name="csX3" fmla="*/ 11782851 w 11782851"/>
              <a:gd name="csY3" fmla="*/ 632784 h 6345605"/>
              <a:gd name="csX4" fmla="*/ 11782851 w 11782851"/>
              <a:gd name="csY4" fmla="*/ 5712821 h 6345605"/>
              <a:gd name="csX5" fmla="*/ 11150067 w 11782851"/>
              <a:gd name="csY5" fmla="*/ 6345605 h 6345605"/>
              <a:gd name="csX6" fmla="*/ 632784 w 11782851"/>
              <a:gd name="csY6" fmla="*/ 6345605 h 6345605"/>
              <a:gd name="csX7" fmla="*/ 0 w 11782851"/>
              <a:gd name="csY7" fmla="*/ 5712821 h 6345605"/>
              <a:gd name="csX8" fmla="*/ 0 w 11782851"/>
              <a:gd name="csY8" fmla="*/ 632784 h 63456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19" y="1072388"/>
            <a:ext cx="3054361" cy="1457070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E40EF17A-55DA-977C-1786-BC998E102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60" y="2823116"/>
            <a:ext cx="842540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ACAEEC4-B587-1E0B-E4DB-6DB798AD2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43" y="899602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13984" y="1091606"/>
            <a:ext cx="11402960" cy="497704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458144" y="1319279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444902" y="2826105"/>
            <a:ext cx="10174940" cy="1884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Aft>
                <a:spcPts val="1000"/>
              </a:spcAft>
            </a:pPr>
            <a:r>
              <a:rPr lang="vi-VN" sz="38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50000"/>
              </a:lnSpc>
              <a:spcAft>
                <a:spcPts val="1000"/>
              </a:spcAft>
            </a:pPr>
            <a:r>
              <a:rPr lang="vi-VN" sz="3800" b="1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52" y="3934892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2353" y="2992775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03_tp4iu">
            <a:hlinkClick r:id="" action="ppaction://media"/>
            <a:extLst>
              <a:ext uri="{FF2B5EF4-FFF2-40B4-BE49-F238E27FC236}">
                <a16:creationId xmlns:a16="http://schemas.microsoft.com/office/drawing/2014/main" id="{E7C8C838-EF42-9F71-F7F5-76189B6BD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9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phim_202601081719_w97ap">
            <a:hlinkClick r:id="" action="ppaction://media"/>
            <a:extLst>
              <a:ext uri="{FF2B5EF4-FFF2-40B4-BE49-F238E27FC236}">
                <a16:creationId xmlns:a16="http://schemas.microsoft.com/office/drawing/2014/main" id="{6A0015FE-2996-FA38-0B8C-3ABA4BA673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80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511</Words>
  <Application>Microsoft Office PowerPoint</Application>
  <PresentationFormat>Widescreen</PresentationFormat>
  <Paragraphs>37</Paragraphs>
  <Slides>30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等线</vt:lpstr>
      <vt:lpstr>Arial</vt:lpstr>
      <vt:lpstr>Calibri</vt:lpstr>
      <vt:lpstr>Cambria</vt:lpstr>
      <vt:lpstr>Helvetica</vt:lpstr>
      <vt:lpstr>NUNITO BLACK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Hương Trần</cp:lastModifiedBy>
  <cp:revision>59</cp:revision>
  <dcterms:created xsi:type="dcterms:W3CDTF">2023-01-02T23:55:56Z</dcterms:created>
  <dcterms:modified xsi:type="dcterms:W3CDTF">2026-04-11T11:13:50Z</dcterms:modified>
</cp:coreProperties>
</file>