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690" r:id="rId4"/>
    <p:sldMasterId id="2147483701" r:id="rId5"/>
    <p:sldMasterId id="2147483713" r:id="rId6"/>
    <p:sldMasterId id="2147483725" r:id="rId7"/>
  </p:sldMasterIdLst>
  <p:notesMasterIdLst>
    <p:notesMasterId r:id="rId28"/>
  </p:notesMasterIdLst>
  <p:handoutMasterIdLst>
    <p:handoutMasterId r:id="rId29"/>
  </p:handoutMasterIdLst>
  <p:sldIdLst>
    <p:sldId id="2671" r:id="rId8"/>
    <p:sldId id="2674" r:id="rId9"/>
    <p:sldId id="2670" r:id="rId10"/>
    <p:sldId id="2007577218" r:id="rId11"/>
    <p:sldId id="314" r:id="rId12"/>
    <p:sldId id="2675" r:id="rId13"/>
    <p:sldId id="2007577197" r:id="rId14"/>
    <p:sldId id="2677" r:id="rId15"/>
    <p:sldId id="2007577198" r:id="rId16"/>
    <p:sldId id="2007577200" r:id="rId17"/>
    <p:sldId id="2007577199" r:id="rId18"/>
    <p:sldId id="293" r:id="rId19"/>
    <p:sldId id="2007577201" r:id="rId20"/>
    <p:sldId id="2007577202" r:id="rId21"/>
    <p:sldId id="2007577203" r:id="rId22"/>
    <p:sldId id="276" r:id="rId23"/>
    <p:sldId id="2007577219" r:id="rId24"/>
    <p:sldId id="2007577220" r:id="rId25"/>
    <p:sldId id="2007577217" r:id="rId26"/>
    <p:sldId id="31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0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2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3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612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62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4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4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8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4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8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8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469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23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78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9.png"/><Relationship Id="rId7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9.png"/><Relationship Id="rId7" Type="http://schemas.openxmlformats.org/officeDocument/2006/relationships/image" Target="../media/image6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9.png"/><Relationship Id="rId7" Type="http://schemas.openxmlformats.org/officeDocument/2006/relationships/image" Target="../media/image6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68.png"/><Relationship Id="rId4" Type="http://schemas.openxmlformats.org/officeDocument/2006/relationships/image" Target="../media/image20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18" Type="http://schemas.openxmlformats.org/officeDocument/2006/relationships/image" Target="../media/image75.png"/><Relationship Id="rId3" Type="http://schemas.microsoft.com/office/2007/relationships/hdphoto" Target="../media/hdphoto8.wdp"/><Relationship Id="rId7" Type="http://schemas.openxmlformats.org/officeDocument/2006/relationships/image" Target="../media/image30.png"/><Relationship Id="rId12" Type="http://schemas.microsoft.com/office/2007/relationships/hdphoto" Target="../media/hdphoto6.wdp"/><Relationship Id="rId17" Type="http://schemas.openxmlformats.org/officeDocument/2006/relationships/image" Target="../media/image23.emf"/><Relationship Id="rId2" Type="http://schemas.openxmlformats.org/officeDocument/2006/relationships/image" Target="../media/image74.png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image" Target="../media/image28.png"/><Relationship Id="rId9" Type="http://schemas.openxmlformats.org/officeDocument/2006/relationships/image" Target="../media/image20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16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21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jpe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sv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20185-0C8F-48E7-988F-43D3119F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B4AD6A1-AC11-481E-AD4D-F90C42F945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9D5C4-3224-47A5-8C4F-3B6E97CC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664" y="1197350"/>
            <a:ext cx="8041321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hoặc không đồng tình với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270" y="3106744"/>
            <a:ext cx="4591029" cy="344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503396" y="1096335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807266" y="588414"/>
            <a:ext cx="3553415" cy="1743970"/>
            <a:chOff x="38415" y="44877"/>
            <a:chExt cx="3059259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180005" y="916862"/>
              <a:ext cx="29176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4446D-24E7-4EC1-8B00-22F7F619A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6" y="2542869"/>
            <a:ext cx="4936256" cy="3186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FB44C5-1DD4-E0C6-A0CD-C54D03EB7C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12" y="1952624"/>
            <a:ext cx="1878721" cy="15906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DF0CFA4-71C5-10BC-FDD0-2B8C48F33467}"/>
              </a:ext>
            </a:extLst>
          </p:cNvPr>
          <p:cNvGrpSpPr/>
          <p:nvPr/>
        </p:nvGrpSpPr>
        <p:grpSpPr>
          <a:xfrm>
            <a:off x="5510288" y="2379406"/>
            <a:ext cx="6238240" cy="1957746"/>
            <a:chOff x="4191454" y="1049107"/>
            <a:chExt cx="6238240" cy="132556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800FC45-5734-DAD4-B7D8-D52AC5A9E83B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DB5F16-5B18-620F-1F4B-35BF40220424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25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Quỳnh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CA035-9817-434D-8A6A-BB4A56B84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17" y="1183097"/>
            <a:ext cx="3736838" cy="222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EA64E-BFF1-4F44-B2CD-E71905A1C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52" y="3613201"/>
            <a:ext cx="2855444" cy="258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52540-B16A-4977-A5AE-041991F02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3861" y="3114368"/>
            <a:ext cx="2673402" cy="2421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6C02A-4DF7-0A88-77DE-1574A6FEF9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14" y="828674"/>
            <a:ext cx="1084812" cy="1104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1FD785-ACA1-692B-7BAB-851F38B43D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14" y="2943224"/>
            <a:ext cx="1084812" cy="1104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D00E5-8408-7165-E664-7DFAFBEB5A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14" y="2505074"/>
            <a:ext cx="1084812" cy="11049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DCD544D-7575-2CCA-759A-432DF907E2A6}"/>
              </a:ext>
            </a:extLst>
          </p:cNvPr>
          <p:cNvGrpSpPr/>
          <p:nvPr/>
        </p:nvGrpSpPr>
        <p:grpSpPr>
          <a:xfrm>
            <a:off x="6233653" y="1238865"/>
            <a:ext cx="5623030" cy="4267200"/>
            <a:chOff x="4191454" y="1049107"/>
            <a:chExt cx="6238240" cy="13255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6940F9B-669D-33CB-D502-FC949533FD80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C7088D-F7F7-8045-55DA-63AF92B1DE67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85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3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36228"/>
            <a:ext cx="3414716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653034" y="1495365"/>
            <a:ext cx="6302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giận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hờn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hay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xấu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,…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lẫn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6793A46-401B-9BBF-307D-4E14B66AD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17" y="2189206"/>
            <a:ext cx="7146379" cy="240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D241B-AA9E-E8E6-DAE1-BCD8E80E8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6CF79A56-4793-0AC7-A093-D08C7A67DE0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55D6486-0F6C-28E6-4DE5-7B6FA9879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898ED61-6C2B-A41F-B9EE-16275D4B0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39C558A-216E-5392-CF48-D737FF2AB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710B86-0E3A-BDFB-6205-D2F52FC16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872D79C-27F5-99F9-311D-69B2C2971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95B8BC6-46F1-A58F-D9C4-1EBD8E470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F85B716-E25A-556C-C731-BB57F67EA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4B7EE4-8156-E9D9-E33D-A387A65BF5F9}"/>
              </a:ext>
            </a:extLst>
          </p:cNvPr>
          <p:cNvSpPr/>
          <p:nvPr/>
        </p:nvSpPr>
        <p:spPr>
          <a:xfrm>
            <a:off x="3409950" y="2114550"/>
            <a:ext cx="7216321" cy="1766734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Bài học hôm nay,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377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học điều gì?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2FF1290-C086-1B58-CEAE-19FFE75D8A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299" y="3115178"/>
            <a:ext cx="3264500" cy="34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F8EBB-5137-4735-97A7-4EE649746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B663B7FD-290E-8CDE-BF95-F6FE07C6EEAE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786FC05-724C-F256-8C97-CFC2E4073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D80BEE-E3E4-B4A9-7AAD-19F47AC30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116F90E-0DD5-0D55-35D5-02F462AC9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8176DC5-806E-CFCF-CFDB-2B40DE728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C7B1729-D069-C848-8028-4D211DBCE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7A77B6A-ED0C-90D9-0825-D273A4C0A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B7027C1-411A-4F00-DB19-21865C49C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D5E58E-EA68-48B2-225F-DF87915B661B}"/>
              </a:ext>
            </a:extLst>
          </p:cNvPr>
          <p:cNvSpPr/>
          <p:nvPr/>
        </p:nvSpPr>
        <p:spPr>
          <a:xfrm>
            <a:off x="2591182" y="1363579"/>
            <a:ext cx="9368589" cy="2277073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tránh được những điều bất hòa giữa các bạn chúng ta phải làm gì? 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982566C-A5BE-8608-33E3-6C9B99038B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2649" y="3052062"/>
            <a:ext cx="3264500" cy="34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sX0" fmla="*/ 0 w 11782851"/>
              <a:gd name="csY0" fmla="*/ 632784 h 6345605"/>
              <a:gd name="csX1" fmla="*/ 632784 w 11782851"/>
              <a:gd name="csY1" fmla="*/ 0 h 6345605"/>
              <a:gd name="csX2" fmla="*/ 11150067 w 11782851"/>
              <a:gd name="csY2" fmla="*/ 0 h 6345605"/>
              <a:gd name="csX3" fmla="*/ 11782851 w 11782851"/>
              <a:gd name="csY3" fmla="*/ 632784 h 6345605"/>
              <a:gd name="csX4" fmla="*/ 11782851 w 11782851"/>
              <a:gd name="csY4" fmla="*/ 5712821 h 6345605"/>
              <a:gd name="csX5" fmla="*/ 11150067 w 11782851"/>
              <a:gd name="csY5" fmla="*/ 6345605 h 6345605"/>
              <a:gd name="csX6" fmla="*/ 632784 w 11782851"/>
              <a:gd name="csY6" fmla="*/ 6345605 h 6345605"/>
              <a:gd name="csX7" fmla="*/ 0 w 11782851"/>
              <a:gd name="csY7" fmla="*/ 5712821 h 6345605"/>
              <a:gd name="csX8" fmla="*/ 0 w 11782851"/>
              <a:gd name="csY8" fmla="*/ 632784 h 63456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3409950" y="2114550"/>
            <a:ext cx="7216321" cy="1766734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giúp bạn xử lý </a:t>
            </a:r>
          </a:p>
          <a:p>
            <a:pPr algn="ctr" defTabSz="914377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bất hòa bao giờ chưa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F24467A-D598-40EA-81A3-8EE348D2A5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299" y="3115178"/>
            <a:ext cx="3264500" cy="34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5" y="29289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75643" y="3004146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3592" y="3081163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FD7DAA-11DA-4817-96CF-0F44BFE419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9049" y="506416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zh-CN" altLang="en-US" sz="5867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8307B3-1178-4B18-A4B6-C2E9D301193C}"/>
              </a:ext>
            </a:extLst>
          </p:cNvPr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337" y="2999892"/>
            <a:ext cx="2634524" cy="3894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357" y="2963304"/>
            <a:ext cx="2978740" cy="3894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96A30-A023-4435-BCD7-073CF237B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833" y="625741"/>
            <a:ext cx="3542083" cy="1566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B763F2-7508-4AC3-C636-0D5B58A74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889" y="1954328"/>
            <a:ext cx="7955970" cy="2017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546B5C-8F41-A3FE-4AF5-D3DA5AFA2398}"/>
              </a:ext>
            </a:extLst>
          </p:cNvPr>
          <p:cNvSpPr txBox="1"/>
          <p:nvPr/>
        </p:nvSpPr>
        <p:spPr>
          <a:xfrm>
            <a:off x="4697818" y="3859378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(TIẾT 3)</a:t>
            </a:r>
          </a:p>
        </p:txBody>
      </p:sp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D9175-8D25-CA8D-7A7F-6CF3AFBC0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F7AD79F0-1E30-7893-7435-7CB178AFA695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6C92836-D58F-5D02-169E-0B5784B5E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3E37ED1-75E1-40ED-2AB4-473ABF434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D39F205-EC73-A31A-407D-3B26AA41E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D60E3C4-C4D4-033C-C45F-B066C4F02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82480F0-3603-D569-1A00-12FCF8291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A39F7-7DC7-B97B-6320-4656405C2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6F17CFD-7058-22D0-785D-0582BD22E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C5D21F-F7B0-E520-6236-D9A7371EF732}"/>
              </a:ext>
            </a:extLst>
          </p:cNvPr>
          <p:cNvSpPr/>
          <p:nvPr/>
        </p:nvSpPr>
        <p:spPr>
          <a:xfrm>
            <a:off x="2022764" y="304800"/>
            <a:ext cx="9937007" cy="4892252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defTabSz="914377">
              <a:buFontTx/>
              <a:buChar char="-"/>
            </a:pPr>
            <a:endParaRPr lang="en-US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defTabSz="914377">
              <a:buFontTx/>
              <a:buChar char="-"/>
            </a:pPr>
            <a:r>
              <a:rPr lang="vi-VN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một số cách đơn giản, phù hợp để xử lý bất hòa với bạn bè. </a:t>
            </a:r>
            <a:endParaRPr lang="en-US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defTabSz="914377">
              <a:buFontTx/>
              <a:buChar char="-"/>
            </a:pPr>
            <a:r>
              <a:rPr lang="vi-VN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 sàng giúp bạn bè xử lý bất hòa với nhau. </a:t>
            </a:r>
            <a:endParaRPr lang="en-US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defTabSz="914377">
              <a:buFontTx/>
              <a:buChar char="-"/>
            </a:pPr>
            <a:r>
              <a:rPr lang="vi-VN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 năng lực điều chỉnh hành vi, phát triển bản thân.</a:t>
            </a:r>
            <a:endParaRPr lang="en-US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defTabSz="914377">
              <a:buFontTx/>
              <a:buChar char="-"/>
            </a:pPr>
            <a:r>
              <a:rPr lang="vi-VN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thành phẩm chất nhân ái. 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4839AF9-07D1-7274-2D68-7F1EBEA5BE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87035" y="3682999"/>
            <a:ext cx="2970856" cy="31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82EDDA-164B-4370-9AFB-1CABC0A0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126575" y="36220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4548D8A3-E34C-4D39-8500-9E18337CB2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57D05-0A65-497F-9048-C587801BD9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56739" y="1479698"/>
            <a:ext cx="7602371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BF54C-5515-484A-93D5-97093C561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2375" y="1619250"/>
            <a:ext cx="2466062" cy="18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5DEC6-0800-4AC9-A7DB-8CC986CAF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3662" y="1595437"/>
            <a:ext cx="2395538" cy="1732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47026-92EA-4A9C-A069-5EDD96E872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4512" y="1416017"/>
            <a:ext cx="2424113" cy="170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A30462-797F-4A92-9E00-FCBFA701F8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6387" y="3798830"/>
            <a:ext cx="2633663" cy="177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41901B-34A9-4619-8BFF-6993DB3584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2050" y="3577439"/>
            <a:ext cx="2609850" cy="17994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D0AF13-287B-70C1-D4E2-73B45FF48A70}"/>
              </a:ext>
            </a:extLst>
          </p:cNvPr>
          <p:cNvGrpSpPr/>
          <p:nvPr/>
        </p:nvGrpSpPr>
        <p:grpSpPr>
          <a:xfrm>
            <a:off x="-294456" y="2008966"/>
            <a:ext cx="4380681" cy="4416935"/>
            <a:chOff x="467544" y="589741"/>
            <a:chExt cx="6557318" cy="44169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053A98-FC37-D723-178F-6D83CC76E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589741"/>
              <a:ext cx="6557318" cy="44169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2228C6-CD20-0433-CAED-FA6FA036CCBB}"/>
                </a:ext>
              </a:extLst>
            </p:cNvPr>
            <p:cNvSpPr txBox="1"/>
            <p:nvPr/>
          </p:nvSpPr>
          <p:spPr>
            <a:xfrm>
              <a:off x="1385367" y="1658075"/>
              <a:ext cx="473165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nl-NL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 xử lý tốt bất hoà với bạn bè sẽ giúp chúng ta</a:t>
              </a:r>
              <a:endParaRPr lang="en-US" sz="23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648074" y="2904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1D443-AC15-4011-AD8F-55F4DA3C1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650" y="1804987"/>
            <a:ext cx="4491038" cy="313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305</Words>
  <Application>Microsoft Office PowerPoint</Application>
  <PresentationFormat>Widescreen</PresentationFormat>
  <Paragraphs>31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等线</vt:lpstr>
      <vt:lpstr>Arial</vt:lpstr>
      <vt:lpstr>Arial-Rounded</vt:lpstr>
      <vt:lpstr>Calibri</vt:lpstr>
      <vt:lpstr>Calibri Light</vt:lpstr>
      <vt:lpstr>Cambria</vt:lpstr>
      <vt:lpstr>Helvetica</vt:lpstr>
      <vt:lpstr>NUNITO BLACK</vt:lpstr>
      <vt:lpstr>SVN-Kitten</vt:lpstr>
      <vt:lpstr>Times New Roman</vt:lpstr>
      <vt:lpstr>UTM Cookies</vt:lpstr>
      <vt:lpstr>Wingdings</vt:lpstr>
      <vt:lpstr>Wingdings 2</vt:lpstr>
      <vt:lpstr>Wingdings 3</vt:lpstr>
      <vt:lpstr>思源黑体 CN Bold</vt:lpstr>
      <vt:lpstr>Office 主题</vt:lpstr>
      <vt:lpstr>1_Office 主题​​</vt:lpstr>
      <vt:lpstr>2_Office 主题​​</vt:lpstr>
      <vt:lpstr>Default Theme</vt:lpstr>
      <vt:lpstr>Custom Design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Hương Trần</cp:lastModifiedBy>
  <cp:revision>53</cp:revision>
  <dcterms:created xsi:type="dcterms:W3CDTF">2023-01-03T10:26:38Z</dcterms:created>
  <dcterms:modified xsi:type="dcterms:W3CDTF">2026-04-11T11:16:57Z</dcterms:modified>
</cp:coreProperties>
</file>